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2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5" r:id="rId4"/>
    <p:sldMasterId id="2147483702" r:id="rId5"/>
    <p:sldMasterId id="2147483762" r:id="rId6"/>
    <p:sldMasterId id="2147483897" r:id="rId7"/>
  </p:sldMasterIdLst>
  <p:notesMasterIdLst>
    <p:notesMasterId r:id="rId32"/>
  </p:notesMasterIdLst>
  <p:sldIdLst>
    <p:sldId id="5039" r:id="rId8"/>
    <p:sldId id="7388" r:id="rId9"/>
    <p:sldId id="7401" r:id="rId10"/>
    <p:sldId id="7367" r:id="rId11"/>
    <p:sldId id="7396" r:id="rId12"/>
    <p:sldId id="7380" r:id="rId13"/>
    <p:sldId id="7404" r:id="rId14"/>
    <p:sldId id="7405" r:id="rId15"/>
    <p:sldId id="2147483104" r:id="rId16"/>
    <p:sldId id="2147483131" r:id="rId17"/>
    <p:sldId id="2147483109" r:id="rId18"/>
    <p:sldId id="2147483110" r:id="rId19"/>
    <p:sldId id="2147483137" r:id="rId20"/>
    <p:sldId id="2147483140" r:id="rId21"/>
    <p:sldId id="2147483144" r:id="rId22"/>
    <p:sldId id="2147483146" r:id="rId23"/>
    <p:sldId id="2147483142" r:id="rId24"/>
    <p:sldId id="2147483143" r:id="rId25"/>
    <p:sldId id="2147483145" r:id="rId26"/>
    <p:sldId id="2147483139" r:id="rId27"/>
    <p:sldId id="2147483136" r:id="rId28"/>
    <p:sldId id="2147483141" r:id="rId29"/>
    <p:sldId id="5065" r:id="rId30"/>
    <p:sldId id="506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C6CC528-9D67-7666-823A-CB5CC5BCE21F}" name="heather.wojtarowicz2" initials="HW" userId="S::u1177095@unch.unc.edu::10a5e6a6-920b-4f54-8d95-ddc726c65d7d" providerId="AD"/>
  <p188:author id="{240A1A3D-9D55-5196-04A4-471C3F079A7B}" name="Donald Melady" initials="DM" userId="S::don.melady_utoronto.ca#ext#@adminliveunc.onmicrosoft.com::cc0d8663-5394-4ed1-a1b2-d8bfcc4fe031" providerId="AD"/>
  <p188:author id="{577CF77A-B647-D7BE-07FF-E3B774F5916E}" name="dkhoujah" initials="dk" userId="S::dkhoujah_gmail.com#ext#@adminliveunc.onmicrosoft.com::03926866-8962-44d5-aff4-fe5b49243bd1" providerId="AD"/>
  <p188:author id="{C40B508E-D777-F6E3-5B68-8F3620EE9753}" name="Heather Wojtarowicz" initials="HW" userId="S::heather@gedcollaborative.com::68502311-73d7-4e82-9e38-e4abb98366f4" providerId="AD"/>
  <p188:author id="{5839129C-4602-EEBB-FA02-D1BF02C7AB97}" name="Wojtarowicz, Heather Mae" initials="HW" userId="S::hmwoj@ad.unc.edu::893f9098-4580-4060-b43f-8d84ddcdc154" providerId="AD"/>
  <p188:author id="{AFB8A0CC-CFF2-8CD7-7637-B3F437AECA58}" name="Donald Melady" initials="DM" userId="S::don.melady@utoronto.ca::38f988a9-5ba1-4f8c-af58-98842e12f783" providerId="AD"/>
  <p188:author id="{123C36DE-7D39-EC79-F468-7F934F628922}" name="Don Melady" initials="DM" userId="S::don@gedcollaborative.com::a527807e-1127-47fa-b233-2aa528cd67f3" providerId="AD"/>
  <p188:author id="{0643CFF9-6740-9899-D59A-7001A4A1A7FF}" name="Wojtarowicz, Heather Mae" initials="HW" userId="S::hmwoj@AD.UNC.EDU::893f9098-4580-4060-b43f-8d84ddcdc154" providerId="AD"/>
  <p188:author id="{26B671FD-A105-4B50-E6CF-FF851CA3621B}" name="Conor Sullivan" initials="CS" userId="S::conor@gedcollaborative.com::2a9d0757-9bb8-4e87-ad40-9e8822bc039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732A"/>
    <a:srgbClr val="2D9384"/>
    <a:srgbClr val="000000"/>
    <a:srgbClr val="555C6B"/>
    <a:srgbClr val="222C3F"/>
    <a:srgbClr val="E59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4AA207-ACDC-7749-9A40-C0BB03A2D5F4}" v="22" dt="2026-10-19T18:59:09.097"/>
    <p1510:client id="{B6E12E8F-A0AE-4C74-8F6A-BC59041F74EF}" v="7" dt="2026-10-19T19:21:41.9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sch, Aaron Joshua" userId="e702f44c-094c-4487-971e-2b8a62f093c0" providerId="ADAL" clId="{05EFB977-1459-560F-93F8-548380035AA6}"/>
    <pc:docChg chg="modSld">
      <pc:chgData name="Malsch, Aaron Joshua" userId="e702f44c-094c-4487-971e-2b8a62f093c0" providerId="ADAL" clId="{05EFB977-1459-560F-93F8-548380035AA6}" dt="2026-10-19T18:59:09.097" v="21" actId="1076"/>
      <pc:docMkLst>
        <pc:docMk/>
      </pc:docMkLst>
      <pc:sldChg chg="addSp modSp mod">
        <pc:chgData name="Malsch, Aaron Joshua" userId="e702f44c-094c-4487-971e-2b8a62f093c0" providerId="ADAL" clId="{05EFB977-1459-560F-93F8-548380035AA6}" dt="2026-10-19T18:18:23.860" v="13" actId="1076"/>
        <pc:sldMkLst>
          <pc:docMk/>
          <pc:sldMk cId="1620692353" sldId="7367"/>
        </pc:sldMkLst>
        <pc:spChg chg="mod">
          <ac:chgData name="Malsch, Aaron Joshua" userId="e702f44c-094c-4487-971e-2b8a62f093c0" providerId="ADAL" clId="{05EFB977-1459-560F-93F8-548380035AA6}" dt="2026-10-19T18:17:24.366" v="2" actId="1076"/>
          <ac:spMkLst>
            <pc:docMk/>
            <pc:sldMk cId="1620692353" sldId="7367"/>
            <ac:spMk id="5" creationId="{C5E4ECD3-EC83-5F41-AFFB-ECA197D5A4D4}"/>
          </ac:spMkLst>
        </pc:spChg>
        <pc:spChg chg="mod">
          <ac:chgData name="Malsch, Aaron Joshua" userId="e702f44c-094c-4487-971e-2b8a62f093c0" providerId="ADAL" clId="{05EFB977-1459-560F-93F8-548380035AA6}" dt="2026-10-19T18:17:29.405" v="3" actId="1076"/>
          <ac:spMkLst>
            <pc:docMk/>
            <pc:sldMk cId="1620692353" sldId="7367"/>
            <ac:spMk id="6" creationId="{BCBD04DC-BCB2-B0B5-F3AB-7BC1F98807A1}"/>
          </ac:spMkLst>
        </pc:spChg>
        <pc:spChg chg="mod">
          <ac:chgData name="Malsch, Aaron Joshua" userId="e702f44c-094c-4487-971e-2b8a62f093c0" providerId="ADAL" clId="{05EFB977-1459-560F-93F8-548380035AA6}" dt="2026-10-19T18:17:12.086" v="1" actId="1076"/>
          <ac:spMkLst>
            <pc:docMk/>
            <pc:sldMk cId="1620692353" sldId="7367"/>
            <ac:spMk id="9" creationId="{28C6382F-5CEC-B772-F273-055917C1BA84}"/>
          </ac:spMkLst>
        </pc:spChg>
        <pc:spChg chg="mod">
          <ac:chgData name="Malsch, Aaron Joshua" userId="e702f44c-094c-4487-971e-2b8a62f093c0" providerId="ADAL" clId="{05EFB977-1459-560F-93F8-548380035AA6}" dt="2026-10-19T18:18:23.860" v="13" actId="1076"/>
          <ac:spMkLst>
            <pc:docMk/>
            <pc:sldMk cId="1620692353" sldId="7367"/>
            <ac:spMk id="13" creationId="{66193AD9-A62F-D004-C90B-95B4E3310EB9}"/>
          </ac:spMkLst>
        </pc:spChg>
        <pc:spChg chg="mod">
          <ac:chgData name="Malsch, Aaron Joshua" userId="e702f44c-094c-4487-971e-2b8a62f093c0" providerId="ADAL" clId="{05EFB977-1459-560F-93F8-548380035AA6}" dt="2026-10-19T18:18:04.538" v="10" actId="1076"/>
          <ac:spMkLst>
            <pc:docMk/>
            <pc:sldMk cId="1620692353" sldId="7367"/>
            <ac:spMk id="17" creationId="{72DB2788-0DB5-E2C5-A67D-2BE4AED0A449}"/>
          </ac:spMkLst>
        </pc:spChg>
        <pc:spChg chg="add mod">
          <ac:chgData name="Malsch, Aaron Joshua" userId="e702f44c-094c-4487-971e-2b8a62f093c0" providerId="ADAL" clId="{05EFB977-1459-560F-93F8-548380035AA6}" dt="2026-10-19T18:18:08.124" v="11" actId="1076"/>
          <ac:spMkLst>
            <pc:docMk/>
            <pc:sldMk cId="1620692353" sldId="7367"/>
            <ac:spMk id="22" creationId="{E457EC56-469B-6B83-DEDC-3B875655890B}"/>
          </ac:spMkLst>
        </pc:spChg>
      </pc:sldChg>
      <pc:sldChg chg="addSp modSp mod">
        <pc:chgData name="Malsch, Aaron Joshua" userId="e702f44c-094c-4487-971e-2b8a62f093c0" providerId="ADAL" clId="{05EFB977-1459-560F-93F8-548380035AA6}" dt="2026-10-19T18:59:09.097" v="21" actId="1076"/>
        <pc:sldMkLst>
          <pc:docMk/>
          <pc:sldMk cId="1520524707" sldId="7406"/>
        </pc:sldMkLst>
        <pc:spChg chg="add mod">
          <ac:chgData name="Malsch, Aaron Joshua" userId="e702f44c-094c-4487-971e-2b8a62f093c0" providerId="ADAL" clId="{05EFB977-1459-560F-93F8-548380035AA6}" dt="2026-10-19T18:59:09.097" v="21" actId="1076"/>
          <ac:spMkLst>
            <pc:docMk/>
            <pc:sldMk cId="1520524707" sldId="7406"/>
            <ac:spMk id="2" creationId="{30A3C6A4-900C-6517-D64A-2E1828966F55}"/>
          </ac:spMkLst>
        </pc:spChg>
      </pc:sldChg>
      <pc:sldChg chg="modSp mod">
        <pc:chgData name="Malsch, Aaron Joshua" userId="e702f44c-094c-4487-971e-2b8a62f093c0" providerId="ADAL" clId="{05EFB977-1459-560F-93F8-548380035AA6}" dt="2026-10-19T18:19:31.086" v="15" actId="1076"/>
        <pc:sldMkLst>
          <pc:docMk/>
          <pc:sldMk cId="1876964526" sldId="2147483110"/>
        </pc:sldMkLst>
        <pc:spChg chg="mod">
          <ac:chgData name="Malsch, Aaron Joshua" userId="e702f44c-094c-4487-971e-2b8a62f093c0" providerId="ADAL" clId="{05EFB977-1459-560F-93F8-548380035AA6}" dt="2026-10-19T18:19:28.169" v="14" actId="1076"/>
          <ac:spMkLst>
            <pc:docMk/>
            <pc:sldMk cId="1876964526" sldId="2147483110"/>
            <ac:spMk id="10" creationId="{E341BFC5-8774-DCC9-534B-5415A71E1E75}"/>
          </ac:spMkLst>
        </pc:spChg>
        <pc:picChg chg="mod">
          <ac:chgData name="Malsch, Aaron Joshua" userId="e702f44c-094c-4487-971e-2b8a62f093c0" providerId="ADAL" clId="{05EFB977-1459-560F-93F8-548380035AA6}" dt="2026-10-19T18:19:31.086" v="15" actId="1076"/>
          <ac:picMkLst>
            <pc:docMk/>
            <pc:sldMk cId="1876964526" sldId="2147483110"/>
            <ac:picMk id="41" creationId="{F1F4D5FA-D024-E3A2-B55E-190C8E767187}"/>
          </ac:picMkLst>
        </pc:picChg>
      </pc:sldChg>
    </pc:docChg>
  </pc:docChgLst>
  <pc:docChgLst>
    <pc:chgData name="Wojtarowicz, Heather Mae" userId="S::hmwoj@ad.unc.edu::893f9098-4580-4060-b43f-8d84ddcdc154" providerId="AD" clId="Web-{3220B7C4-D494-C94D-FD0F-7B7A99FA4680}"/>
    <pc:docChg chg="addSld delSld modSld sldOrd">
      <pc:chgData name="Wojtarowicz, Heather Mae" userId="S::hmwoj@ad.unc.edu::893f9098-4580-4060-b43f-8d84ddcdc154" providerId="AD" clId="Web-{3220B7C4-D494-C94D-FD0F-7B7A99FA4680}" dt="2026-10-16T18:07:50.650" v="53" actId="1076"/>
      <pc:docMkLst>
        <pc:docMk/>
      </pc:docMkLst>
      <pc:sldChg chg="ord">
        <pc:chgData name="Wojtarowicz, Heather Mae" userId="S::hmwoj@ad.unc.edu::893f9098-4580-4060-b43f-8d84ddcdc154" providerId="AD" clId="Web-{3220B7C4-D494-C94D-FD0F-7B7A99FA4680}" dt="2026-10-16T17:34:22.353" v="14"/>
        <pc:sldMkLst>
          <pc:docMk/>
          <pc:sldMk cId="2915647062" sldId="2147483139"/>
        </pc:sldMkLst>
      </pc:sldChg>
      <pc:sldChg chg="addSp delSp modSp add ord replId">
        <pc:chgData name="Wojtarowicz, Heather Mae" userId="S::hmwoj@ad.unc.edu::893f9098-4580-4060-b43f-8d84ddcdc154" providerId="AD" clId="Web-{3220B7C4-D494-C94D-FD0F-7B7A99FA4680}" dt="2026-10-16T17:35:26.057" v="39" actId="20577"/>
        <pc:sldMkLst>
          <pc:docMk/>
          <pc:sldMk cId="2388470707" sldId="2147483141"/>
        </pc:sldMkLst>
        <pc:spChg chg="add mod">
          <ac:chgData name="Wojtarowicz, Heather Mae" userId="S::hmwoj@ad.unc.edu::893f9098-4580-4060-b43f-8d84ddcdc154" providerId="AD" clId="Web-{3220B7C4-D494-C94D-FD0F-7B7A99FA4680}" dt="2026-10-16T17:35:17.869" v="35" actId="20577"/>
          <ac:spMkLst>
            <pc:docMk/>
            <pc:sldMk cId="2388470707" sldId="2147483141"/>
            <ac:spMk id="5" creationId="{D510341D-1816-1A8C-FE2B-6F490E17C0C6}"/>
          </ac:spMkLst>
        </pc:spChg>
        <pc:spChg chg="mod">
          <ac:chgData name="Wojtarowicz, Heather Mae" userId="S::hmwoj@ad.unc.edu::893f9098-4580-4060-b43f-8d84ddcdc154" providerId="AD" clId="Web-{3220B7C4-D494-C94D-FD0F-7B7A99FA4680}" dt="2026-10-16T17:35:26.057" v="39" actId="20577"/>
          <ac:spMkLst>
            <pc:docMk/>
            <pc:sldMk cId="2388470707" sldId="2147483141"/>
            <ac:spMk id="6" creationId="{DC070218-00B0-C2AE-661D-50CBC6DE8FB8}"/>
          </ac:spMkLst>
        </pc:spChg>
        <pc:picChg chg="add mod">
          <ac:chgData name="Wojtarowicz, Heather Mae" userId="S::hmwoj@ad.unc.edu::893f9098-4580-4060-b43f-8d84ddcdc154" providerId="AD" clId="Web-{3220B7C4-D494-C94D-FD0F-7B7A99FA4680}" dt="2026-10-16T17:34:37.682" v="19" actId="1076"/>
          <ac:picMkLst>
            <pc:docMk/>
            <pc:sldMk cId="2388470707" sldId="2147483141"/>
            <ac:picMk id="2" creationId="{DCB32956-6176-26EC-E65A-88EC74402401}"/>
          </ac:picMkLst>
        </pc:picChg>
        <pc:picChg chg="add mod">
          <ac:chgData name="Wojtarowicz, Heather Mae" userId="S::hmwoj@ad.unc.edu::893f9098-4580-4060-b43f-8d84ddcdc154" providerId="AD" clId="Web-{3220B7C4-D494-C94D-FD0F-7B7A99FA4680}" dt="2026-10-16T17:34:53.260" v="28" actId="1076"/>
          <ac:picMkLst>
            <pc:docMk/>
            <pc:sldMk cId="2388470707" sldId="2147483141"/>
            <ac:picMk id="8" creationId="{36FC0DB0-6C8F-89D3-0AD0-AC95550DA2B0}"/>
          </ac:picMkLst>
        </pc:picChg>
      </pc:sldChg>
      <pc:sldChg chg="add">
        <pc:chgData name="Wojtarowicz, Heather Mae" userId="S::hmwoj@ad.unc.edu::893f9098-4580-4060-b43f-8d84ddcdc154" providerId="AD" clId="Web-{3220B7C4-D494-C94D-FD0F-7B7A99FA4680}" dt="2026-10-16T18:06:51.149" v="41"/>
        <pc:sldMkLst>
          <pc:docMk/>
          <pc:sldMk cId="2760559922" sldId="2147483142"/>
        </pc:sldMkLst>
      </pc:sldChg>
      <pc:sldChg chg="addSp delSp modSp add mod setBg">
        <pc:chgData name="Wojtarowicz, Heather Mae" userId="S::hmwoj@ad.unc.edu::893f9098-4580-4060-b43f-8d84ddcdc154" providerId="AD" clId="Web-{3220B7C4-D494-C94D-FD0F-7B7A99FA4680}" dt="2026-10-16T18:07:50.650" v="53" actId="1076"/>
        <pc:sldMkLst>
          <pc:docMk/>
          <pc:sldMk cId="3354297141" sldId="2147483143"/>
        </pc:sldMkLst>
        <pc:picChg chg="add del mod">
          <ac:chgData name="Wojtarowicz, Heather Mae" userId="S::hmwoj@ad.unc.edu::893f9098-4580-4060-b43f-8d84ddcdc154" providerId="AD" clId="Web-{3220B7C4-D494-C94D-FD0F-7B7A99FA4680}" dt="2026-10-16T18:07:50.650" v="53" actId="1076"/>
          <ac:picMkLst>
            <pc:docMk/>
            <pc:sldMk cId="3354297141" sldId="2147483143"/>
            <ac:picMk id="3" creationId="{BFC4C677-481D-6927-56EE-5F0FB5E0B285}"/>
          </ac:picMkLst>
        </pc:picChg>
      </pc:sldChg>
      <pc:sldChg chg="add">
        <pc:chgData name="Wojtarowicz, Heather Mae" userId="S::hmwoj@ad.unc.edu::893f9098-4580-4060-b43f-8d84ddcdc154" providerId="AD" clId="Web-{3220B7C4-D494-C94D-FD0F-7B7A99FA4680}" dt="2026-10-16T18:06:51.492" v="43"/>
        <pc:sldMkLst>
          <pc:docMk/>
          <pc:sldMk cId="1012653612" sldId="2147483144"/>
        </pc:sldMkLst>
      </pc:sldChg>
      <pc:sldChg chg="modSp add">
        <pc:chgData name="Wojtarowicz, Heather Mae" userId="S::hmwoj@ad.unc.edu::893f9098-4580-4060-b43f-8d84ddcdc154" providerId="AD" clId="Web-{3220B7C4-D494-C94D-FD0F-7B7A99FA4680}" dt="2026-10-16T18:07:23.352" v="49" actId="1076"/>
        <pc:sldMkLst>
          <pc:docMk/>
          <pc:sldMk cId="3825832397" sldId="2147483145"/>
        </pc:sldMkLst>
        <pc:picChg chg="mod">
          <ac:chgData name="Wojtarowicz, Heather Mae" userId="S::hmwoj@ad.unc.edu::893f9098-4580-4060-b43f-8d84ddcdc154" providerId="AD" clId="Web-{3220B7C4-D494-C94D-FD0F-7B7A99FA4680}" dt="2026-10-16T18:07:23.352" v="49" actId="1076"/>
          <ac:picMkLst>
            <pc:docMk/>
            <pc:sldMk cId="3825832397" sldId="2147483145"/>
            <ac:picMk id="3" creationId="{A03AA613-26E6-9958-F2D6-DE3739B07A5B}"/>
          </ac:picMkLst>
        </pc:picChg>
      </pc:sldChg>
    </pc:docChg>
  </pc:docChgLst>
  <pc:docChgLst>
    <pc:chgData name="Wojtarowicz, Heather Mae" userId="S::hmwoj@ad.unc.edu::893f9098-4580-4060-b43f-8d84ddcdc154" providerId="AD" clId="Web-{3A436E58-57C1-59B0-73BC-6A4A7896DB16}"/>
    <pc:docChg chg="modSld">
      <pc:chgData name="Wojtarowicz, Heather Mae" userId="S::hmwoj@ad.unc.edu::893f9098-4580-4060-b43f-8d84ddcdc154" providerId="AD" clId="Web-{3A436E58-57C1-59B0-73BC-6A4A7896DB16}" dt="2026-10-13T15:26:17.531" v="62" actId="20577"/>
      <pc:docMkLst>
        <pc:docMk/>
      </pc:docMkLst>
      <pc:sldChg chg="modSp">
        <pc:chgData name="Wojtarowicz, Heather Mae" userId="S::hmwoj@ad.unc.edu::893f9098-4580-4060-b43f-8d84ddcdc154" providerId="AD" clId="Web-{3A436E58-57C1-59B0-73BC-6A4A7896DB16}" dt="2026-10-13T15:26:17.531" v="62" actId="20577"/>
        <pc:sldMkLst>
          <pc:docMk/>
          <pc:sldMk cId="158941448" sldId="7401"/>
        </pc:sldMkLst>
        <pc:spChg chg="mod">
          <ac:chgData name="Wojtarowicz, Heather Mae" userId="S::hmwoj@ad.unc.edu::893f9098-4580-4060-b43f-8d84ddcdc154" providerId="AD" clId="Web-{3A436E58-57C1-59B0-73BC-6A4A7896DB16}" dt="2026-10-13T15:26:17.531" v="62" actId="20577"/>
          <ac:spMkLst>
            <pc:docMk/>
            <pc:sldMk cId="158941448" sldId="7401"/>
            <ac:spMk id="2" creationId="{9EED9516-CA0E-0C99-1E34-FC1E39D954B9}"/>
          </ac:spMkLst>
        </pc:spChg>
        <pc:spChg chg="mod">
          <ac:chgData name="Wojtarowicz, Heather Mae" userId="S::hmwoj@ad.unc.edu::893f9098-4580-4060-b43f-8d84ddcdc154" providerId="AD" clId="Web-{3A436E58-57C1-59B0-73BC-6A4A7896DB16}" dt="2026-10-13T15:26:00.812" v="60" actId="1076"/>
          <ac:spMkLst>
            <pc:docMk/>
            <pc:sldMk cId="158941448" sldId="7401"/>
            <ac:spMk id="5" creationId="{0577EAA4-64BF-D437-CA94-C5EBB2AC3321}"/>
          </ac:spMkLst>
        </pc:spChg>
      </pc:sldChg>
    </pc:docChg>
  </pc:docChgLst>
  <pc:docChgLst>
    <pc:chgData name="Wojtarowicz, Heather Mae" userId="S::hmwoj@ad.unc.edu::893f9098-4580-4060-b43f-8d84ddcdc154" providerId="AD" clId="Web-{00000000-0000-0000-0000-000000000000}"/>
    <pc:docChg chg="modSld">
      <pc:chgData name="Wojtarowicz, Heather Mae" userId="S::hmwoj@ad.unc.edu::893f9098-4580-4060-b43f-8d84ddcdc154" providerId="AD" clId="Web-{00000000-0000-0000-0000-000000000000}" dt="2026-10-13T15:30:20.482" v="8" actId="1076"/>
      <pc:docMkLst>
        <pc:docMk/>
      </pc:docMkLst>
      <pc:sldChg chg="addSp delSp modSp">
        <pc:chgData name="Wojtarowicz, Heather Mae" userId="S::hmwoj@ad.unc.edu::893f9098-4580-4060-b43f-8d84ddcdc154" providerId="AD" clId="Web-{00000000-0000-0000-0000-000000000000}" dt="2026-10-13T15:30:20.482" v="8" actId="1076"/>
        <pc:sldMkLst>
          <pc:docMk/>
          <pc:sldMk cId="158941448" sldId="7401"/>
        </pc:sldMkLst>
        <pc:spChg chg="mod">
          <ac:chgData name="Wojtarowicz, Heather Mae" userId="S::hmwoj@ad.unc.edu::893f9098-4580-4060-b43f-8d84ddcdc154" providerId="AD" clId="Web-{00000000-0000-0000-0000-000000000000}" dt="2026-10-13T15:30:15.591" v="6" actId="1076"/>
          <ac:spMkLst>
            <pc:docMk/>
            <pc:sldMk cId="158941448" sldId="7401"/>
            <ac:spMk id="2" creationId="{9EED9516-CA0E-0C99-1E34-FC1E39D954B9}"/>
          </ac:spMkLst>
        </pc:spChg>
        <pc:picChg chg="add mod modCrop">
          <ac:chgData name="Wojtarowicz, Heather Mae" userId="S::hmwoj@ad.unc.edu::893f9098-4580-4060-b43f-8d84ddcdc154" providerId="AD" clId="Web-{00000000-0000-0000-0000-000000000000}" dt="2026-10-13T15:30:20.482" v="8" actId="1076"/>
          <ac:picMkLst>
            <pc:docMk/>
            <pc:sldMk cId="158941448" sldId="7401"/>
            <ac:picMk id="3" creationId="{C64B7938-631C-9CE7-F644-253BAE484EDF}"/>
          </ac:picMkLst>
        </pc:picChg>
      </pc:sldChg>
    </pc:docChg>
  </pc:docChgLst>
  <pc:docChgLst>
    <pc:chgData name="dkhoujah" userId="S::dkhoujah_gmail.com#ext#@adminliveunc.onmicrosoft.com::03926866-8962-44d5-aff4-fe5b49243bd1" providerId="AD" clId="Web-{7A67721C-4D9F-88A6-82B4-1C31DCE4B4E9}"/>
    <pc:docChg chg="modSld sldOrd">
      <pc:chgData name="dkhoujah" userId="S::dkhoujah_gmail.com#ext#@adminliveunc.onmicrosoft.com::03926866-8962-44d5-aff4-fe5b49243bd1" providerId="AD" clId="Web-{7A67721C-4D9F-88A6-82B4-1C31DCE4B4E9}" dt="2026-10-12T18:53:51.032" v="320" actId="1076"/>
      <pc:docMkLst>
        <pc:docMk/>
      </pc:docMkLst>
      <pc:sldChg chg="addSp modSp">
        <pc:chgData name="dkhoujah" userId="S::dkhoujah_gmail.com#ext#@adminliveunc.onmicrosoft.com::03926866-8962-44d5-aff4-fe5b49243bd1" providerId="AD" clId="Web-{7A67721C-4D9F-88A6-82B4-1C31DCE4B4E9}" dt="2026-10-12T18:53:51.032" v="320" actId="1076"/>
        <pc:sldMkLst>
          <pc:docMk/>
          <pc:sldMk cId="1620692353" sldId="7367"/>
        </pc:sldMkLst>
        <pc:spChg chg="mod">
          <ac:chgData name="dkhoujah" userId="S::dkhoujah_gmail.com#ext#@adminliveunc.onmicrosoft.com::03926866-8962-44d5-aff4-fe5b49243bd1" providerId="AD" clId="Web-{7A67721C-4D9F-88A6-82B4-1C31DCE4B4E9}" dt="2026-10-12T18:37:08.416" v="28" actId="20577"/>
          <ac:spMkLst>
            <pc:docMk/>
            <pc:sldMk cId="1620692353" sldId="7367"/>
            <ac:spMk id="2" creationId="{F78BF783-4E7E-4B49-A0EC-5280E537BBD3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2:00.152" v="176" actId="1076"/>
          <ac:spMkLst>
            <pc:docMk/>
            <pc:sldMk cId="1620692353" sldId="7367"/>
            <ac:spMk id="3" creationId="{9BA823D6-ECE9-CD43-A19A-A609C080D9E7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53:51.001" v="318" actId="1076"/>
          <ac:spMkLst>
            <pc:docMk/>
            <pc:sldMk cId="1620692353" sldId="7367"/>
            <ac:spMk id="4" creationId="{DF418F40-A489-1043-8934-745E24D6E1E4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53:51.017" v="319" actId="1076"/>
          <ac:spMkLst>
            <pc:docMk/>
            <pc:sldMk cId="1620692353" sldId="7367"/>
            <ac:spMk id="5" creationId="{C5E4ECD3-EC83-5F41-AFFB-ECA197D5A4D4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53:51.032" v="320" actId="1076"/>
          <ac:spMkLst>
            <pc:docMk/>
            <pc:sldMk cId="1620692353" sldId="7367"/>
            <ac:spMk id="6" creationId="{BCBD04DC-BCB2-B0B5-F3AB-7BC1F98807A1}"/>
          </ac:spMkLst>
        </pc:spChg>
        <pc:spChg chg="add mod">
          <ac:chgData name="dkhoujah" userId="S::dkhoujah_gmail.com#ext#@adminliveunc.onmicrosoft.com::03926866-8962-44d5-aff4-fe5b49243bd1" providerId="AD" clId="Web-{7A67721C-4D9F-88A6-82B4-1C31DCE4B4E9}" dt="2026-10-12T18:53:41.782" v="314" actId="1076"/>
          <ac:spMkLst>
            <pc:docMk/>
            <pc:sldMk cId="1620692353" sldId="7367"/>
            <ac:spMk id="7" creationId="{B4CDC1FB-4A31-4605-8AB8-5EC3FAAFC81E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1:52.402" v="168" actId="20577"/>
          <ac:spMkLst>
            <pc:docMk/>
            <pc:sldMk cId="1620692353" sldId="7367"/>
            <ac:spMk id="8" creationId="{AB02C1A3-FCF5-A14B-9B26-8DF6EE3B8CF6}"/>
          </ac:spMkLst>
        </pc:spChg>
        <pc:spChg chg="add mod">
          <ac:chgData name="dkhoujah" userId="S::dkhoujah_gmail.com#ext#@adminliveunc.onmicrosoft.com::03926866-8962-44d5-aff4-fe5b49243bd1" providerId="AD" clId="Web-{7A67721C-4D9F-88A6-82B4-1C31DCE4B4E9}" dt="2026-10-12T18:53:41.813" v="315" actId="1076"/>
          <ac:spMkLst>
            <pc:docMk/>
            <pc:sldMk cId="1620692353" sldId="7367"/>
            <ac:spMk id="9" creationId="{28C6382F-5CEC-B772-F273-055917C1BA84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53:06.641" v="281" actId="1076"/>
          <ac:spMkLst>
            <pc:docMk/>
            <pc:sldMk cId="1620692353" sldId="7367"/>
            <ac:spMk id="11" creationId="{C7A3AFC3-AD5C-932B-BACA-B04112E952AF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0:30.214" v="111" actId="20577"/>
          <ac:spMkLst>
            <pc:docMk/>
            <pc:sldMk cId="1620692353" sldId="7367"/>
            <ac:spMk id="12" creationId="{CA3C192D-D649-A440-838B-ECAB2A69D6F6}"/>
          </ac:spMkLst>
        </pc:spChg>
        <pc:spChg chg="add mod">
          <ac:chgData name="dkhoujah" userId="S::dkhoujah_gmail.com#ext#@adminliveunc.onmicrosoft.com::03926866-8962-44d5-aff4-fe5b49243bd1" providerId="AD" clId="Web-{7A67721C-4D9F-88A6-82B4-1C31DCE4B4E9}" dt="2026-10-12T18:53:41.829" v="316" actId="1076"/>
          <ac:spMkLst>
            <pc:docMk/>
            <pc:sldMk cId="1620692353" sldId="7367"/>
            <ac:spMk id="13" creationId="{66193AD9-A62F-D004-C90B-95B4E3310EB9}"/>
          </ac:spMkLst>
        </pc:spChg>
        <pc:spChg chg="add mod">
          <ac:chgData name="dkhoujah" userId="S::dkhoujah_gmail.com#ext#@adminliveunc.onmicrosoft.com::03926866-8962-44d5-aff4-fe5b49243bd1" providerId="AD" clId="Web-{7A67721C-4D9F-88A6-82B4-1C31DCE4B4E9}" dt="2026-10-12T18:42:17.574" v="187" actId="20577"/>
          <ac:spMkLst>
            <pc:docMk/>
            <pc:sldMk cId="1620692353" sldId="7367"/>
            <ac:spMk id="14" creationId="{1DC428C3-D0F4-FD0E-24B8-861CB325A73A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38:07.698" v="59" actId="20577"/>
          <ac:spMkLst>
            <pc:docMk/>
            <pc:sldMk cId="1620692353" sldId="7367"/>
            <ac:spMk id="16" creationId="{C3BA620B-B937-BF49-8561-4611E4FBABAF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53:24.079" v="310" actId="20577"/>
          <ac:spMkLst>
            <pc:docMk/>
            <pc:sldMk cId="1620692353" sldId="7367"/>
            <ac:spMk id="17" creationId="{72DB2788-0DB5-E2C5-A67D-2BE4AED0A449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2:34.137" v="202" actId="20577"/>
          <ac:spMkLst>
            <pc:docMk/>
            <pc:sldMk cId="1620692353" sldId="7367"/>
            <ac:spMk id="18" creationId="{5EB03720-7B33-EA95-1A09-DDA77809F8E2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0:16.183" v="99" actId="20577"/>
          <ac:spMkLst>
            <pc:docMk/>
            <pc:sldMk cId="1620692353" sldId="7367"/>
            <ac:spMk id="19" creationId="{9C21D575-1AAC-9E47-8A53-EF09EA69C75B}"/>
          </ac:spMkLst>
        </pc:spChg>
        <pc:spChg chg="mod">
          <ac:chgData name="dkhoujah" userId="S::dkhoujah_gmail.com#ext#@adminliveunc.onmicrosoft.com::03926866-8962-44d5-aff4-fe5b49243bd1" providerId="AD" clId="Web-{7A67721C-4D9F-88A6-82B4-1C31DCE4B4E9}" dt="2026-10-12T18:42:40.809" v="213" actId="20577"/>
          <ac:spMkLst>
            <pc:docMk/>
            <pc:sldMk cId="1620692353" sldId="7367"/>
            <ac:spMk id="20" creationId="{DF286794-32B9-A347-981E-7CECDE237398}"/>
          </ac:spMkLst>
        </pc:spChg>
      </pc:sldChg>
      <pc:sldChg chg="modSp ord">
        <pc:chgData name="dkhoujah" userId="S::dkhoujah_gmail.com#ext#@adminliveunc.onmicrosoft.com::03926866-8962-44d5-aff4-fe5b49243bd1" providerId="AD" clId="Web-{7A67721C-4D9F-88A6-82B4-1C31DCE4B4E9}" dt="2026-10-12T18:24:36.520" v="4" actId="20577"/>
        <pc:sldMkLst>
          <pc:docMk/>
          <pc:sldMk cId="142453080" sldId="7404"/>
        </pc:sldMkLst>
        <pc:spChg chg="mod">
          <ac:chgData name="dkhoujah" userId="S::dkhoujah_gmail.com#ext#@adminliveunc.onmicrosoft.com::03926866-8962-44d5-aff4-fe5b49243bd1" providerId="AD" clId="Web-{7A67721C-4D9F-88A6-82B4-1C31DCE4B4E9}" dt="2026-10-12T18:24:36.520" v="4" actId="20577"/>
          <ac:spMkLst>
            <pc:docMk/>
            <pc:sldMk cId="142453080" sldId="7404"/>
            <ac:spMk id="3" creationId="{0EDA3A21-FEC5-E262-DEF8-481BE5A94A24}"/>
          </ac:spMkLst>
        </pc:spChg>
      </pc:sldChg>
    </pc:docChg>
  </pc:docChgLst>
  <pc:docChgLst>
    <pc:chgData name="Wojtarowicz, Heather Mae" userId="893f9098-4580-4060-b43f-8d84ddcdc154" providerId="ADAL" clId="{61D5CAEB-8549-43E1-A14D-96232D56B8E7}"/>
    <pc:docChg chg="undo custSel addSld delSld modSld sldOrd delMainMaster">
      <pc:chgData name="Wojtarowicz, Heather Mae" userId="893f9098-4580-4060-b43f-8d84ddcdc154" providerId="ADAL" clId="{61D5CAEB-8549-43E1-A14D-96232D56B8E7}" dt="2026-10-19T20:25:25.358" v="1519" actId="2696"/>
      <pc:docMkLst>
        <pc:docMk/>
      </pc:docMkLst>
      <pc:sldChg chg="modSp mod">
        <pc:chgData name="Wojtarowicz, Heather Mae" userId="893f9098-4580-4060-b43f-8d84ddcdc154" providerId="ADAL" clId="{61D5CAEB-8549-43E1-A14D-96232D56B8E7}" dt="2026-09-22T20:25:49.262" v="238" actId="114"/>
        <pc:sldMkLst>
          <pc:docMk/>
          <pc:sldMk cId="4152525318" sldId="5039"/>
        </pc:sldMkLst>
        <pc:spChg chg="mod">
          <ac:chgData name="Wojtarowicz, Heather Mae" userId="893f9098-4580-4060-b43f-8d84ddcdc154" providerId="ADAL" clId="{61D5CAEB-8549-43E1-A14D-96232D56B8E7}" dt="2026-09-22T20:24:54.790" v="206" actId="1076"/>
          <ac:spMkLst>
            <pc:docMk/>
            <pc:sldMk cId="4152525318" sldId="5039"/>
            <ac:spMk id="11" creationId="{53E65F25-1A9D-054A-A19E-EA43D94C9730}"/>
          </ac:spMkLst>
        </pc:spChg>
        <pc:spChg chg="mod">
          <ac:chgData name="Wojtarowicz, Heather Mae" userId="893f9098-4580-4060-b43f-8d84ddcdc154" providerId="ADAL" clId="{61D5CAEB-8549-43E1-A14D-96232D56B8E7}" dt="2026-09-22T20:25:49.262" v="238" actId="114"/>
          <ac:spMkLst>
            <pc:docMk/>
            <pc:sldMk cId="4152525318" sldId="5039"/>
            <ac:spMk id="14" creationId="{7BAE50D2-FDF2-CC48-920D-471BAB5DA975}"/>
          </ac:spMkLst>
        </pc:spChg>
      </pc:sldChg>
      <pc:sldChg chg="ord">
        <pc:chgData name="Wojtarowicz, Heather Mae" userId="893f9098-4580-4060-b43f-8d84ddcdc154" providerId="ADAL" clId="{61D5CAEB-8549-43E1-A14D-96232D56B8E7}" dt="2026-10-12T17:05:28.039" v="1181"/>
        <pc:sldMkLst>
          <pc:docMk/>
          <pc:sldMk cId="2100232925" sldId="5065"/>
        </pc:sldMkLst>
      </pc:sldChg>
      <pc:sldChg chg="modSp mod ord">
        <pc:chgData name="Wojtarowicz, Heather Mae" userId="893f9098-4580-4060-b43f-8d84ddcdc154" providerId="ADAL" clId="{61D5CAEB-8549-43E1-A14D-96232D56B8E7}" dt="2026-10-12T17:27:14.049" v="1462" actId="1076"/>
        <pc:sldMkLst>
          <pc:docMk/>
          <pc:sldMk cId="1620692353" sldId="7367"/>
        </pc:sldMkLst>
        <pc:spChg chg="mod">
          <ac:chgData name="Wojtarowicz, Heather Mae" userId="893f9098-4580-4060-b43f-8d84ddcdc154" providerId="ADAL" clId="{61D5CAEB-8549-43E1-A14D-96232D56B8E7}" dt="2026-10-12T17:27:14.049" v="1462" actId="1076"/>
          <ac:spMkLst>
            <pc:docMk/>
            <pc:sldMk cId="1620692353" sldId="7367"/>
            <ac:spMk id="21" creationId="{FBDFAE5E-0742-9EEB-570A-03356FDAEB25}"/>
          </ac:spMkLst>
        </pc:spChg>
      </pc:sldChg>
      <pc:sldChg chg="addSp delSp modSp mod">
        <pc:chgData name="Wojtarowicz, Heather Mae" userId="893f9098-4580-4060-b43f-8d84ddcdc154" providerId="ADAL" clId="{61D5CAEB-8549-43E1-A14D-96232D56B8E7}" dt="2026-09-29T14:12:59.963" v="757"/>
        <pc:sldMkLst>
          <pc:docMk/>
          <pc:sldMk cId="2380950799" sldId="7380"/>
        </pc:sldMkLst>
        <pc:spChg chg="mod">
          <ac:chgData name="Wojtarowicz, Heather Mae" userId="893f9098-4580-4060-b43f-8d84ddcdc154" providerId="ADAL" clId="{61D5CAEB-8549-43E1-A14D-96232D56B8E7}" dt="2026-09-29T14:12:42.020" v="755" actId="14826"/>
          <ac:spMkLst>
            <pc:docMk/>
            <pc:sldMk cId="2380950799" sldId="7380"/>
            <ac:spMk id="12" creationId="{A1868201-8DC1-9709-C04C-EA0F769C64FC}"/>
          </ac:spMkLst>
        </pc:spChg>
        <pc:spChg chg="mod">
          <ac:chgData name="Wojtarowicz, Heather Mae" userId="893f9098-4580-4060-b43f-8d84ddcdc154" providerId="ADAL" clId="{61D5CAEB-8549-43E1-A14D-96232D56B8E7}" dt="2026-09-22T20:27:05.102" v="253"/>
          <ac:spMkLst>
            <pc:docMk/>
            <pc:sldMk cId="2380950799" sldId="7380"/>
            <ac:spMk id="13" creationId="{B2591AEF-2DCD-8FCB-7DB6-B548EDE3DE5E}"/>
          </ac:spMkLst>
        </pc:spChg>
        <pc:spChg chg="add mod">
          <ac:chgData name="Wojtarowicz, Heather Mae" userId="893f9098-4580-4060-b43f-8d84ddcdc154" providerId="ADAL" clId="{61D5CAEB-8549-43E1-A14D-96232D56B8E7}" dt="2026-09-29T14:04:51.132" v="753" actId="1076"/>
          <ac:spMkLst>
            <pc:docMk/>
            <pc:sldMk cId="2380950799" sldId="7380"/>
            <ac:spMk id="15" creationId="{93D19F90-DF2C-9DD7-7C06-1AD65720B71E}"/>
          </ac:spMkLst>
        </pc:spChg>
        <pc:spChg chg="mod">
          <ac:chgData name="Wojtarowicz, Heather Mae" userId="893f9098-4580-4060-b43f-8d84ddcdc154" providerId="ADAL" clId="{61D5CAEB-8549-43E1-A14D-96232D56B8E7}" dt="2026-09-22T20:29:40.087" v="292" actId="14826"/>
          <ac:spMkLst>
            <pc:docMk/>
            <pc:sldMk cId="2380950799" sldId="7380"/>
            <ac:spMk id="21" creationId="{03BA61E0-78CF-C6B8-1CB0-8AAD28A38BEB}"/>
          </ac:spMkLst>
        </pc:spChg>
        <pc:spChg chg="add mod">
          <ac:chgData name="Wojtarowicz, Heather Mae" userId="893f9098-4580-4060-b43f-8d84ddcdc154" providerId="ADAL" clId="{61D5CAEB-8549-43E1-A14D-96232D56B8E7}" dt="2026-09-29T14:05:01.579" v="754" actId="1076"/>
          <ac:spMkLst>
            <pc:docMk/>
            <pc:sldMk cId="2380950799" sldId="7380"/>
            <ac:spMk id="22" creationId="{4828ADDE-D54E-3162-1975-BABD6E6322FD}"/>
          </ac:spMkLst>
        </pc:spChg>
        <pc:spChg chg="mod">
          <ac:chgData name="Wojtarowicz, Heather Mae" userId="893f9098-4580-4060-b43f-8d84ddcdc154" providerId="ADAL" clId="{61D5CAEB-8549-43E1-A14D-96232D56B8E7}" dt="2026-09-29T14:04:51.132" v="753" actId="1076"/>
          <ac:spMkLst>
            <pc:docMk/>
            <pc:sldMk cId="2380950799" sldId="7380"/>
            <ac:spMk id="40" creationId="{D9A9EE54-2DDC-EAA3-C58B-BAE762B5AB97}"/>
          </ac:spMkLst>
        </pc:spChg>
        <pc:grpChg chg="mod">
          <ac:chgData name="Wojtarowicz, Heather Mae" userId="893f9098-4580-4060-b43f-8d84ddcdc154" providerId="ADAL" clId="{61D5CAEB-8549-43E1-A14D-96232D56B8E7}" dt="2026-09-29T14:12:42.020" v="755" actId="14826"/>
          <ac:grpSpMkLst>
            <pc:docMk/>
            <pc:sldMk cId="2380950799" sldId="7380"/>
            <ac:grpSpMk id="7" creationId="{5FA3E4BD-8512-03A6-487A-A6515F8AFBD5}"/>
          </ac:grpSpMkLst>
        </pc:grpChg>
        <pc:grpChg chg="add mod">
          <ac:chgData name="Wojtarowicz, Heather Mae" userId="893f9098-4580-4060-b43f-8d84ddcdc154" providerId="ADAL" clId="{61D5CAEB-8549-43E1-A14D-96232D56B8E7}" dt="2026-09-29T14:04:51.132" v="753" actId="1076"/>
          <ac:grpSpMkLst>
            <pc:docMk/>
            <pc:sldMk cId="2380950799" sldId="7380"/>
            <ac:grpSpMk id="10" creationId="{AD57CBE7-D6C9-31D0-3D14-66CF4C7F29D8}"/>
          </ac:grpSpMkLst>
        </pc:grpChg>
        <pc:grpChg chg="add mod">
          <ac:chgData name="Wojtarowicz, Heather Mae" userId="893f9098-4580-4060-b43f-8d84ddcdc154" providerId="ADAL" clId="{61D5CAEB-8549-43E1-A14D-96232D56B8E7}" dt="2026-09-29T14:05:01.579" v="754" actId="1076"/>
          <ac:grpSpMkLst>
            <pc:docMk/>
            <pc:sldMk cId="2380950799" sldId="7380"/>
            <ac:grpSpMk id="19" creationId="{032B0EDC-9857-033F-E2DB-A1A6808AB826}"/>
          </ac:grpSpMkLst>
        </pc:grpChg>
        <pc:picChg chg="mod modCrop">
          <ac:chgData name="Wojtarowicz, Heather Mae" userId="893f9098-4580-4060-b43f-8d84ddcdc154" providerId="ADAL" clId="{61D5CAEB-8549-43E1-A14D-96232D56B8E7}" dt="2026-09-29T14:12:59.963" v="757"/>
          <ac:picMkLst>
            <pc:docMk/>
            <pc:sldMk cId="2380950799" sldId="7380"/>
            <ac:picMk id="9" creationId="{ED47D170-3B6F-FE63-1967-350C9529EFE6}"/>
          </ac:picMkLst>
        </pc:picChg>
        <pc:picChg chg="mod">
          <ac:chgData name="Wojtarowicz, Heather Mae" userId="893f9098-4580-4060-b43f-8d84ddcdc154" providerId="ADAL" clId="{61D5CAEB-8549-43E1-A14D-96232D56B8E7}" dt="2026-09-22T20:28:54.043" v="284"/>
          <ac:picMkLst>
            <pc:docMk/>
            <pc:sldMk cId="2380950799" sldId="7380"/>
            <ac:picMk id="11" creationId="{4EB3E9FB-2AC6-CCC2-7E0E-8EC523848600}"/>
          </ac:picMkLst>
        </pc:picChg>
        <pc:picChg chg="mod">
          <ac:chgData name="Wojtarowicz, Heather Mae" userId="893f9098-4580-4060-b43f-8d84ddcdc154" providerId="ADAL" clId="{61D5CAEB-8549-43E1-A14D-96232D56B8E7}" dt="2026-09-22T20:29:43.047" v="293"/>
          <ac:picMkLst>
            <pc:docMk/>
            <pc:sldMk cId="2380950799" sldId="7380"/>
            <ac:picMk id="20" creationId="{4A431AE2-98AC-9020-9A2D-9FAF9CBDF746}"/>
          </ac:picMkLst>
        </pc:picChg>
      </pc:sldChg>
      <pc:sldChg chg="addSp delSp modSp mod ord">
        <pc:chgData name="Wojtarowicz, Heather Mae" userId="893f9098-4580-4060-b43f-8d84ddcdc154" providerId="ADAL" clId="{61D5CAEB-8549-43E1-A14D-96232D56B8E7}" dt="2026-10-12T16:37:37.558" v="977" actId="1076"/>
        <pc:sldMkLst>
          <pc:docMk/>
          <pc:sldMk cId="3301345904" sldId="7388"/>
        </pc:sldMkLst>
        <pc:spChg chg="add mod">
          <ac:chgData name="Wojtarowicz, Heather Mae" userId="893f9098-4580-4060-b43f-8d84ddcdc154" providerId="ADAL" clId="{61D5CAEB-8549-43E1-A14D-96232D56B8E7}" dt="2026-10-12T16:37:31.035" v="973" actId="14100"/>
          <ac:spMkLst>
            <pc:docMk/>
            <pc:sldMk cId="3301345904" sldId="7388"/>
            <ac:spMk id="6" creationId="{B1F32ED0-9224-8AA6-642A-03398DE8BC22}"/>
          </ac:spMkLst>
        </pc:spChg>
        <pc:spChg chg="mod">
          <ac:chgData name="Wojtarowicz, Heather Mae" userId="893f9098-4580-4060-b43f-8d84ddcdc154" providerId="ADAL" clId="{61D5CAEB-8549-43E1-A14D-96232D56B8E7}" dt="2026-09-23T17:20:50.817" v="739" actId="1076"/>
          <ac:spMkLst>
            <pc:docMk/>
            <pc:sldMk cId="3301345904" sldId="7388"/>
            <ac:spMk id="14" creationId="{8D8746ED-B52C-8D20-0A1C-99CB11927866}"/>
          </ac:spMkLst>
        </pc:spChg>
        <pc:picChg chg="add mod">
          <ac:chgData name="Wojtarowicz, Heather Mae" userId="893f9098-4580-4060-b43f-8d84ddcdc154" providerId="ADAL" clId="{61D5CAEB-8549-43E1-A14D-96232D56B8E7}" dt="2026-10-12T16:37:37.558" v="977" actId="1076"/>
          <ac:picMkLst>
            <pc:docMk/>
            <pc:sldMk cId="3301345904" sldId="7388"/>
            <ac:picMk id="3" creationId="{88DF0AB1-3CFA-83E5-4159-C7CC6A5773E1}"/>
          </ac:picMkLst>
        </pc:picChg>
        <pc:picChg chg="add mod">
          <ac:chgData name="Wojtarowicz, Heather Mae" userId="893f9098-4580-4060-b43f-8d84ddcdc154" providerId="ADAL" clId="{61D5CAEB-8549-43E1-A14D-96232D56B8E7}" dt="2026-10-12T16:37:35.761" v="976" actId="1076"/>
          <ac:picMkLst>
            <pc:docMk/>
            <pc:sldMk cId="3301345904" sldId="7388"/>
            <ac:picMk id="5" creationId="{4DDCE0A1-891C-4086-AD9B-0576000F7F7C}"/>
          </ac:picMkLst>
        </pc:picChg>
        <pc:picChg chg="add mod">
          <ac:chgData name="Wojtarowicz, Heather Mae" userId="893f9098-4580-4060-b43f-8d84ddcdc154" providerId="ADAL" clId="{61D5CAEB-8549-43E1-A14D-96232D56B8E7}" dt="2026-10-12T16:37:34.810" v="975" actId="1076"/>
          <ac:picMkLst>
            <pc:docMk/>
            <pc:sldMk cId="3301345904" sldId="7388"/>
            <ac:picMk id="8" creationId="{4D76AEA2-AB4A-7338-F42F-F7594D9813B7}"/>
          </ac:picMkLst>
        </pc:picChg>
      </pc:sldChg>
      <pc:sldChg chg="addSp delSp modSp mod">
        <pc:chgData name="Wojtarowicz, Heather Mae" userId="893f9098-4580-4060-b43f-8d84ddcdc154" providerId="ADAL" clId="{61D5CAEB-8549-43E1-A14D-96232D56B8E7}" dt="2026-10-12T13:33:46.047" v="811" actId="1076"/>
        <pc:sldMkLst>
          <pc:docMk/>
          <pc:sldMk cId="1411617752" sldId="7396"/>
        </pc:sldMkLst>
        <pc:picChg chg="add mod">
          <ac:chgData name="Wojtarowicz, Heather Mae" userId="893f9098-4580-4060-b43f-8d84ddcdc154" providerId="ADAL" clId="{61D5CAEB-8549-43E1-A14D-96232D56B8E7}" dt="2026-10-12T13:33:46.047" v="811" actId="1076"/>
          <ac:picMkLst>
            <pc:docMk/>
            <pc:sldMk cId="1411617752" sldId="7396"/>
            <ac:picMk id="7" creationId="{45E0ADE6-000D-7170-9C33-63F5E5C9EDCF}"/>
          </ac:picMkLst>
        </pc:picChg>
      </pc:sldChg>
      <pc:sldChg chg="modSp add mod ord">
        <pc:chgData name="Wojtarowicz, Heather Mae" userId="893f9098-4580-4060-b43f-8d84ddcdc154" providerId="ADAL" clId="{61D5CAEB-8549-43E1-A14D-96232D56B8E7}" dt="2026-10-19T16:55:58.270" v="1510" actId="20577"/>
        <pc:sldMkLst>
          <pc:docMk/>
          <pc:sldMk cId="158941448" sldId="7401"/>
        </pc:sldMkLst>
        <pc:spChg chg="mod">
          <ac:chgData name="Wojtarowicz, Heather Mae" userId="893f9098-4580-4060-b43f-8d84ddcdc154" providerId="ADAL" clId="{61D5CAEB-8549-43E1-A14D-96232D56B8E7}" dt="2026-10-19T16:55:58.270" v="1510" actId="20577"/>
          <ac:spMkLst>
            <pc:docMk/>
            <pc:sldMk cId="158941448" sldId="7401"/>
            <ac:spMk id="2" creationId="{9EED9516-CA0E-0C99-1E34-FC1E39D954B9}"/>
          </ac:spMkLst>
        </pc:spChg>
      </pc:sldChg>
      <pc:sldChg chg="modSp new mod">
        <pc:chgData name="Wojtarowicz, Heather Mae" userId="893f9098-4580-4060-b43f-8d84ddcdc154" providerId="ADAL" clId="{61D5CAEB-8549-43E1-A14D-96232D56B8E7}" dt="2026-10-12T17:01:20.510" v="1171" actId="1076"/>
        <pc:sldMkLst>
          <pc:docMk/>
          <pc:sldMk cId="142453080" sldId="7404"/>
        </pc:sldMkLst>
        <pc:spChg chg="mod">
          <ac:chgData name="Wojtarowicz, Heather Mae" userId="893f9098-4580-4060-b43f-8d84ddcdc154" providerId="ADAL" clId="{61D5CAEB-8549-43E1-A14D-96232D56B8E7}" dt="2026-10-02T17:29:10.349" v="800" actId="20577"/>
          <ac:spMkLst>
            <pc:docMk/>
            <pc:sldMk cId="142453080" sldId="7404"/>
            <ac:spMk id="2" creationId="{D48BE6A5-3301-2368-09B8-49D0C4079B79}"/>
          </ac:spMkLst>
        </pc:spChg>
        <pc:spChg chg="mod">
          <ac:chgData name="Wojtarowicz, Heather Mae" userId="893f9098-4580-4060-b43f-8d84ddcdc154" providerId="ADAL" clId="{61D5CAEB-8549-43E1-A14D-96232D56B8E7}" dt="2026-10-12T17:01:20.510" v="1171" actId="1076"/>
          <ac:spMkLst>
            <pc:docMk/>
            <pc:sldMk cId="142453080" sldId="7404"/>
            <ac:spMk id="3" creationId="{0EDA3A21-FEC5-E262-DEF8-481BE5A94A24}"/>
          </ac:spMkLst>
        </pc:spChg>
      </pc:sldChg>
      <pc:sldChg chg="addSp delSp modSp add mod">
        <pc:chgData name="Wojtarowicz, Heather Mae" userId="893f9098-4580-4060-b43f-8d84ddcdc154" providerId="ADAL" clId="{61D5CAEB-8549-43E1-A14D-96232D56B8E7}" dt="2026-10-12T16:59:36.988" v="1157" actId="207"/>
        <pc:sldMkLst>
          <pc:docMk/>
          <pc:sldMk cId="3899519663" sldId="7405"/>
        </pc:sldMkLst>
        <pc:spChg chg="add mod">
          <ac:chgData name="Wojtarowicz, Heather Mae" userId="893f9098-4580-4060-b43f-8d84ddcdc154" providerId="ADAL" clId="{61D5CAEB-8549-43E1-A14D-96232D56B8E7}" dt="2026-10-12T16:59:36.988" v="1157" actId="207"/>
          <ac:spMkLst>
            <pc:docMk/>
            <pc:sldMk cId="3899519663" sldId="7405"/>
            <ac:spMk id="6" creationId="{351B0590-7200-0E7B-E62D-B7E6BD555675}"/>
          </ac:spMkLst>
        </pc:spChg>
        <pc:spChg chg="add mod">
          <ac:chgData name="Wojtarowicz, Heather Mae" userId="893f9098-4580-4060-b43f-8d84ddcdc154" providerId="ADAL" clId="{61D5CAEB-8549-43E1-A14D-96232D56B8E7}" dt="2026-10-12T16:39:18.314" v="1013" actId="6549"/>
          <ac:spMkLst>
            <pc:docMk/>
            <pc:sldMk cId="3899519663" sldId="7405"/>
            <ac:spMk id="21" creationId="{27857FDE-2E3F-AE8D-73AB-7BF0BFFBBA67}"/>
          </ac:spMkLst>
        </pc:spChg>
        <pc:picChg chg="add mod modCrop">
          <ac:chgData name="Wojtarowicz, Heather Mae" userId="893f9098-4580-4060-b43f-8d84ddcdc154" providerId="ADAL" clId="{61D5CAEB-8549-43E1-A14D-96232D56B8E7}" dt="2026-10-12T16:13:21.971" v="867" actId="14100"/>
          <ac:picMkLst>
            <pc:docMk/>
            <pc:sldMk cId="3899519663" sldId="7405"/>
            <ac:picMk id="4" creationId="{D835B6F5-1A02-F81A-0BE5-2CA29AB4CFA0}"/>
          </ac:picMkLst>
        </pc:picChg>
      </pc:sldChg>
      <pc:sldChg chg="addSp delSp modSp add del mod ord">
        <pc:chgData name="Wojtarowicz, Heather Mae" userId="893f9098-4580-4060-b43f-8d84ddcdc154" providerId="ADAL" clId="{61D5CAEB-8549-43E1-A14D-96232D56B8E7}" dt="2026-10-19T20:25:25.358" v="1519" actId="2696"/>
        <pc:sldMkLst>
          <pc:docMk/>
          <pc:sldMk cId="1520524707" sldId="7406"/>
        </pc:sldMkLst>
        <pc:spChg chg="add mod">
          <ac:chgData name="Wojtarowicz, Heather Mae" userId="893f9098-4580-4060-b43f-8d84ddcdc154" providerId="ADAL" clId="{61D5CAEB-8549-43E1-A14D-96232D56B8E7}" dt="2026-10-12T17:21:39.745" v="1413" actId="1076"/>
          <ac:spMkLst>
            <pc:docMk/>
            <pc:sldMk cId="1520524707" sldId="7406"/>
            <ac:spMk id="7" creationId="{B96F9A79-B028-F52E-AF8F-08A546136E98}"/>
          </ac:spMkLst>
        </pc:spChg>
        <pc:picChg chg="add mod">
          <ac:chgData name="Wojtarowicz, Heather Mae" userId="893f9098-4580-4060-b43f-8d84ddcdc154" providerId="ADAL" clId="{61D5CAEB-8549-43E1-A14D-96232D56B8E7}" dt="2026-10-12T17:21:36.525" v="1412" actId="1076"/>
          <ac:picMkLst>
            <pc:docMk/>
            <pc:sldMk cId="1520524707" sldId="7406"/>
            <ac:picMk id="9" creationId="{D30B5EEC-BEA5-4915-9544-8E944A2F02A4}"/>
          </ac:picMkLst>
        </pc:picChg>
        <pc:picChg chg="add mod">
          <ac:chgData name="Wojtarowicz, Heather Mae" userId="893f9098-4580-4060-b43f-8d84ddcdc154" providerId="ADAL" clId="{61D5CAEB-8549-43E1-A14D-96232D56B8E7}" dt="2026-10-12T17:21:45.095" v="1414" actId="14100"/>
          <ac:picMkLst>
            <pc:docMk/>
            <pc:sldMk cId="1520524707" sldId="7406"/>
            <ac:picMk id="12" creationId="{47A006A5-B8D5-772D-3E8C-D7ACB42A1AA8}"/>
          </ac:picMkLst>
        </pc:picChg>
      </pc:sldChg>
      <pc:sldChg chg="modSp add modTransition">
        <pc:chgData name="Wojtarowicz, Heather Mae" userId="893f9098-4580-4060-b43f-8d84ddcdc154" providerId="ADAL" clId="{61D5CAEB-8549-43E1-A14D-96232D56B8E7}" dt="2026-10-12T16:28:37.839" v="930"/>
        <pc:sldMkLst>
          <pc:docMk/>
          <pc:sldMk cId="756899829" sldId="2147483104"/>
        </pc:sldMkLst>
        <pc:spChg chg="mod">
          <ac:chgData name="Wojtarowicz, Heather Mae" userId="893f9098-4580-4060-b43f-8d84ddcdc154" providerId="ADAL" clId="{61D5CAEB-8549-43E1-A14D-96232D56B8E7}" dt="2026-10-12T16:28:37.839" v="930"/>
          <ac:spMkLst>
            <pc:docMk/>
            <pc:sldMk cId="756899829" sldId="2147483104"/>
            <ac:spMk id="2" creationId="{8FC6554C-27AF-C07B-596D-716F4ED02852}"/>
          </ac:spMkLst>
        </pc:spChg>
      </pc:sldChg>
      <pc:sldChg chg="addSp delSp modSp add mod">
        <pc:chgData name="Wojtarowicz, Heather Mae" userId="893f9098-4580-4060-b43f-8d84ddcdc154" providerId="ADAL" clId="{61D5CAEB-8549-43E1-A14D-96232D56B8E7}" dt="2026-10-12T17:24:57.746" v="1424" actId="478"/>
        <pc:sldMkLst>
          <pc:docMk/>
          <pc:sldMk cId="3696660342" sldId="2147483109"/>
        </pc:sldMkLst>
        <pc:spChg chg="mod">
          <ac:chgData name="Wojtarowicz, Heather Mae" userId="893f9098-4580-4060-b43f-8d84ddcdc154" providerId="ADAL" clId="{61D5CAEB-8549-43E1-A14D-96232D56B8E7}" dt="2026-10-12T16:30:46.278" v="947" actId="27636"/>
          <ac:spMkLst>
            <pc:docMk/>
            <pc:sldMk cId="3696660342" sldId="2147483109"/>
            <ac:spMk id="2" creationId="{EEF04619-445F-4586-58B1-1F55806D211B}"/>
          </ac:spMkLst>
        </pc:spChg>
        <pc:spChg chg="mod">
          <ac:chgData name="Wojtarowicz, Heather Mae" userId="893f9098-4580-4060-b43f-8d84ddcdc154" providerId="ADAL" clId="{61D5CAEB-8549-43E1-A14D-96232D56B8E7}" dt="2026-10-12T16:30:46.273" v="946" actId="27636"/>
          <ac:spMkLst>
            <pc:docMk/>
            <pc:sldMk cId="3696660342" sldId="2147483109"/>
            <ac:spMk id="3" creationId="{858A8F66-8586-8775-C3F4-EDE14FC855EC}"/>
          </ac:spMkLst>
        </pc:spChg>
        <pc:spChg chg="add mod">
          <ac:chgData name="Wojtarowicz, Heather Mae" userId="893f9098-4580-4060-b43f-8d84ddcdc154" providerId="ADAL" clId="{61D5CAEB-8549-43E1-A14D-96232D56B8E7}" dt="2026-10-12T17:24:53.108" v="1422" actId="14100"/>
          <ac:spMkLst>
            <pc:docMk/>
            <pc:sldMk cId="3696660342" sldId="2147483109"/>
            <ac:spMk id="5" creationId="{A9896D73-54AC-6783-D82E-1016A4D49CA0}"/>
          </ac:spMkLst>
        </pc:spChg>
        <pc:graphicFrameChg chg="mod">
          <ac:chgData name="Wojtarowicz, Heather Mae" userId="893f9098-4580-4060-b43f-8d84ddcdc154" providerId="ADAL" clId="{61D5CAEB-8549-43E1-A14D-96232D56B8E7}" dt="2026-10-12T16:31:04.882" v="950" actId="1076"/>
          <ac:graphicFrameMkLst>
            <pc:docMk/>
            <pc:sldMk cId="3696660342" sldId="2147483109"/>
            <ac:graphicFrameMk id="6" creationId="{EB642BB6-2FEF-5D46-CCFD-5D6310535AF9}"/>
          </ac:graphicFrameMkLst>
        </pc:graphicFrameChg>
      </pc:sldChg>
      <pc:sldChg chg="addSp delSp modSp add mod">
        <pc:chgData name="Wojtarowicz, Heather Mae" userId="893f9098-4580-4060-b43f-8d84ddcdc154" providerId="ADAL" clId="{61D5CAEB-8549-43E1-A14D-96232D56B8E7}" dt="2026-10-12T17:24:28.759" v="1418" actId="478"/>
        <pc:sldMkLst>
          <pc:docMk/>
          <pc:sldMk cId="1876964526" sldId="2147483110"/>
        </pc:sldMkLst>
        <pc:spChg chg="mod">
          <ac:chgData name="Wojtarowicz, Heather Mae" userId="893f9098-4580-4060-b43f-8d84ddcdc154" providerId="ADAL" clId="{61D5CAEB-8549-43E1-A14D-96232D56B8E7}" dt="2026-10-12T16:32:28.032" v="966" actId="20577"/>
          <ac:spMkLst>
            <pc:docMk/>
            <pc:sldMk cId="1876964526" sldId="2147483110"/>
            <ac:spMk id="4" creationId="{1F1828B5-0F69-A566-629A-8D004DD823C7}"/>
          </ac:spMkLst>
        </pc:spChg>
        <pc:spChg chg="mod">
          <ac:chgData name="Wojtarowicz, Heather Mae" userId="893f9098-4580-4060-b43f-8d84ddcdc154" providerId="ADAL" clId="{61D5CAEB-8549-43E1-A14D-96232D56B8E7}" dt="2026-10-12T16:31:45.436" v="955" actId="27636"/>
          <ac:spMkLst>
            <pc:docMk/>
            <pc:sldMk cId="1876964526" sldId="2147483110"/>
            <ac:spMk id="5" creationId="{9413F20C-8C30-92AE-8FCA-F5B9C4DA3BB1}"/>
          </ac:spMkLst>
        </pc:spChg>
        <pc:spChg chg="add mod">
          <ac:chgData name="Wojtarowicz, Heather Mae" userId="893f9098-4580-4060-b43f-8d84ddcdc154" providerId="ADAL" clId="{61D5CAEB-8549-43E1-A14D-96232D56B8E7}" dt="2026-10-12T17:24:25.915" v="1417"/>
          <ac:spMkLst>
            <pc:docMk/>
            <pc:sldMk cId="1876964526" sldId="2147483110"/>
            <ac:spMk id="10" creationId="{E341BFC5-8774-DCC9-534B-5415A71E1E75}"/>
          </ac:spMkLst>
        </pc:spChg>
        <pc:spChg chg="add mod">
          <ac:chgData name="Wojtarowicz, Heather Mae" userId="893f9098-4580-4060-b43f-8d84ddcdc154" providerId="ADAL" clId="{61D5CAEB-8549-43E1-A14D-96232D56B8E7}" dt="2026-10-12T17:24:28.759" v="1418" actId="478"/>
          <ac:spMkLst>
            <pc:docMk/>
            <pc:sldMk cId="1876964526" sldId="2147483110"/>
            <ac:spMk id="12" creationId="{633215FF-5426-9DF9-E6D2-9025AE53A0ED}"/>
          </ac:spMkLst>
        </pc:spChg>
      </pc:sldChg>
      <pc:sldChg chg="modSp add modTransition">
        <pc:chgData name="Wojtarowicz, Heather Mae" userId="893f9098-4580-4060-b43f-8d84ddcdc154" providerId="ADAL" clId="{61D5CAEB-8549-43E1-A14D-96232D56B8E7}" dt="2026-10-12T16:31:23.549" v="953" actId="208"/>
        <pc:sldMkLst>
          <pc:docMk/>
          <pc:sldMk cId="844915835" sldId="2147483131"/>
        </pc:sldMkLst>
        <pc:picChg chg="mod">
          <ac:chgData name="Wojtarowicz, Heather Mae" userId="893f9098-4580-4060-b43f-8d84ddcdc154" providerId="ADAL" clId="{61D5CAEB-8549-43E1-A14D-96232D56B8E7}" dt="2026-10-12T16:31:23.549" v="953" actId="208"/>
          <ac:picMkLst>
            <pc:docMk/>
            <pc:sldMk cId="844915835" sldId="2147483131"/>
            <ac:picMk id="2" creationId="{14B6D8E9-8BBF-7F2A-3D37-B38B730CD991}"/>
          </ac:picMkLst>
        </pc:picChg>
        <pc:picChg chg="mod">
          <ac:chgData name="Wojtarowicz, Heather Mae" userId="893f9098-4580-4060-b43f-8d84ddcdc154" providerId="ADAL" clId="{61D5CAEB-8549-43E1-A14D-96232D56B8E7}" dt="2026-10-12T16:31:23.549" v="953" actId="208"/>
          <ac:picMkLst>
            <pc:docMk/>
            <pc:sldMk cId="844915835" sldId="2147483131"/>
            <ac:picMk id="3" creationId="{F53544A4-79DB-5294-BFC4-06C36971EAA0}"/>
          </ac:picMkLst>
        </pc:picChg>
      </pc:sldChg>
      <pc:sldChg chg="addSp delSp modSp add mod">
        <pc:chgData name="Wojtarowicz, Heather Mae" userId="893f9098-4580-4060-b43f-8d84ddcdc154" providerId="ADAL" clId="{61D5CAEB-8549-43E1-A14D-96232D56B8E7}" dt="2026-10-12T17:26:13.365" v="1457" actId="1076"/>
        <pc:sldMkLst>
          <pc:docMk/>
          <pc:sldMk cId="1912485012" sldId="2147483136"/>
        </pc:sldMkLst>
        <pc:spChg chg="add mod">
          <ac:chgData name="Wojtarowicz, Heather Mae" userId="893f9098-4580-4060-b43f-8d84ddcdc154" providerId="ADAL" clId="{61D5CAEB-8549-43E1-A14D-96232D56B8E7}" dt="2026-10-12T17:26:13.365" v="1457" actId="1076"/>
          <ac:spMkLst>
            <pc:docMk/>
            <pc:sldMk cId="1912485012" sldId="2147483136"/>
            <ac:spMk id="7" creationId="{2B94B0ED-B8A1-F6D7-E1E0-F7AB0CE9AB9C}"/>
          </ac:spMkLst>
        </pc:spChg>
        <pc:picChg chg="add">
          <ac:chgData name="Wojtarowicz, Heather Mae" userId="893f9098-4580-4060-b43f-8d84ddcdc154" providerId="ADAL" clId="{61D5CAEB-8549-43E1-A14D-96232D56B8E7}" dt="2026-10-12T17:07:10.735" v="1287" actId="22"/>
          <ac:picMkLst>
            <pc:docMk/>
            <pc:sldMk cId="1912485012" sldId="2147483136"/>
            <ac:picMk id="3" creationId="{D63DF3A5-1E42-4498-15D7-693CAB70D639}"/>
          </ac:picMkLst>
        </pc:picChg>
      </pc:sldChg>
      <pc:sldChg chg="addSp delSp modSp add mod ord">
        <pc:chgData name="Wojtarowicz, Heather Mae" userId="893f9098-4580-4060-b43f-8d84ddcdc154" providerId="ADAL" clId="{61D5CAEB-8549-43E1-A14D-96232D56B8E7}" dt="2026-10-12T17:10:01.805" v="1342" actId="22"/>
        <pc:sldMkLst>
          <pc:docMk/>
          <pc:sldMk cId="741220164" sldId="2147483137"/>
        </pc:sldMkLst>
        <pc:spChg chg="mod">
          <ac:chgData name="Wojtarowicz, Heather Mae" userId="893f9098-4580-4060-b43f-8d84ddcdc154" providerId="ADAL" clId="{61D5CAEB-8549-43E1-A14D-96232D56B8E7}" dt="2026-10-12T17:09:55.905" v="1341" actId="403"/>
          <ac:spMkLst>
            <pc:docMk/>
            <pc:sldMk cId="741220164" sldId="2147483137"/>
            <ac:spMk id="6" creationId="{3510962B-76A3-6BF6-F074-144187C25C22}"/>
          </ac:spMkLst>
        </pc:spChg>
        <pc:picChg chg="add">
          <ac:chgData name="Wojtarowicz, Heather Mae" userId="893f9098-4580-4060-b43f-8d84ddcdc154" providerId="ADAL" clId="{61D5CAEB-8549-43E1-A14D-96232D56B8E7}" dt="2026-10-12T17:10:01.805" v="1342" actId="22"/>
          <ac:picMkLst>
            <pc:docMk/>
            <pc:sldMk cId="741220164" sldId="2147483137"/>
            <ac:picMk id="3" creationId="{7AD5DCEC-C750-E6BE-23AC-48038CE941CD}"/>
          </ac:picMkLst>
        </pc:picChg>
        <pc:picChg chg="add">
          <ac:chgData name="Wojtarowicz, Heather Mae" userId="893f9098-4580-4060-b43f-8d84ddcdc154" providerId="ADAL" clId="{61D5CAEB-8549-43E1-A14D-96232D56B8E7}" dt="2026-10-12T17:10:01.805" v="1342" actId="22"/>
          <ac:picMkLst>
            <pc:docMk/>
            <pc:sldMk cId="741220164" sldId="2147483137"/>
            <ac:picMk id="7" creationId="{32ADF243-C676-EBDF-17A6-319DAA218644}"/>
          </ac:picMkLst>
        </pc:picChg>
      </pc:sldChg>
      <pc:sldChg chg="modSp add mod">
        <pc:chgData name="Wojtarowicz, Heather Mae" userId="893f9098-4580-4060-b43f-8d84ddcdc154" providerId="ADAL" clId="{61D5CAEB-8549-43E1-A14D-96232D56B8E7}" dt="2026-10-19T13:22:38.432" v="1492"/>
        <pc:sldMkLst>
          <pc:docMk/>
          <pc:sldMk cId="2915647062" sldId="2147483139"/>
        </pc:sldMkLst>
        <pc:spChg chg="mod">
          <ac:chgData name="Wojtarowicz, Heather Mae" userId="893f9098-4580-4060-b43f-8d84ddcdc154" providerId="ADAL" clId="{61D5CAEB-8549-43E1-A14D-96232D56B8E7}" dt="2026-10-19T13:22:38.432" v="1492"/>
          <ac:spMkLst>
            <pc:docMk/>
            <pc:sldMk cId="2915647062" sldId="2147483139"/>
            <ac:spMk id="6" creationId="{3985F5B8-2F80-0892-CBE6-AAF97E217650}"/>
          </ac:spMkLst>
        </pc:spChg>
      </pc:sldChg>
      <pc:sldChg chg="addSp delSp modSp add mod">
        <pc:chgData name="Wojtarowicz, Heather Mae" userId="893f9098-4580-4060-b43f-8d84ddcdc154" providerId="ADAL" clId="{61D5CAEB-8549-43E1-A14D-96232D56B8E7}" dt="2026-10-12T17:09:41.969" v="1323" actId="1076"/>
        <pc:sldMkLst>
          <pc:docMk/>
          <pc:sldMk cId="1421796479" sldId="2147483140"/>
        </pc:sldMkLst>
        <pc:spChg chg="mod">
          <ac:chgData name="Wojtarowicz, Heather Mae" userId="893f9098-4580-4060-b43f-8d84ddcdc154" providerId="ADAL" clId="{61D5CAEB-8549-43E1-A14D-96232D56B8E7}" dt="2026-10-12T17:09:41.969" v="1323" actId="1076"/>
          <ac:spMkLst>
            <pc:docMk/>
            <pc:sldMk cId="1421796479" sldId="2147483140"/>
            <ac:spMk id="6" creationId="{D52CF8C5-2ECD-CC55-7143-338667514BC5}"/>
          </ac:spMkLst>
        </pc:spChg>
        <pc:spChg chg="add mod">
          <ac:chgData name="Wojtarowicz, Heather Mae" userId="893f9098-4580-4060-b43f-8d84ddcdc154" providerId="ADAL" clId="{61D5CAEB-8549-43E1-A14D-96232D56B8E7}" dt="2026-10-12T17:09:29.637" v="1321" actId="114"/>
          <ac:spMkLst>
            <pc:docMk/>
            <pc:sldMk cId="1421796479" sldId="2147483140"/>
            <ac:spMk id="8" creationId="{C461C467-851E-70AC-9E7C-75E355327F0A}"/>
          </ac:spMkLst>
        </pc:spChg>
        <pc:graphicFrameChg chg="add mod">
          <ac:chgData name="Wojtarowicz, Heather Mae" userId="893f9098-4580-4060-b43f-8d84ddcdc154" providerId="ADAL" clId="{61D5CAEB-8549-43E1-A14D-96232D56B8E7}" dt="2026-10-12T17:09:25.765" v="1320" actId="1076"/>
          <ac:graphicFrameMkLst>
            <pc:docMk/>
            <pc:sldMk cId="1421796479" sldId="2147483140"/>
            <ac:graphicFrameMk id="3" creationId="{E643DA0D-60B0-DCD9-63B1-951749216083}"/>
          </ac:graphicFrameMkLst>
        </pc:graphicFrameChg>
        <pc:graphicFrameChg chg="add">
          <ac:chgData name="Wojtarowicz, Heather Mae" userId="893f9098-4580-4060-b43f-8d84ddcdc154" providerId="ADAL" clId="{61D5CAEB-8549-43E1-A14D-96232D56B8E7}" dt="2026-10-12T17:09:02.467" v="1312" actId="22"/>
          <ac:graphicFrameMkLst>
            <pc:docMk/>
            <pc:sldMk cId="1421796479" sldId="2147483140"/>
            <ac:graphicFrameMk id="5" creationId="{4B9AC8A2-E6A1-2A77-6ACC-301189DEBA61}"/>
          </ac:graphicFrameMkLst>
        </pc:graphicFrameChg>
        <pc:picChg chg="add mod">
          <ac:chgData name="Wojtarowicz, Heather Mae" userId="893f9098-4580-4060-b43f-8d84ddcdc154" providerId="ADAL" clId="{61D5CAEB-8549-43E1-A14D-96232D56B8E7}" dt="2026-10-12T17:09:37.815" v="1322" actId="1076"/>
          <ac:picMkLst>
            <pc:docMk/>
            <pc:sldMk cId="1421796479" sldId="2147483140"/>
            <ac:picMk id="10" creationId="{A0FB8A81-122A-3F60-3851-5D371536D83D}"/>
          </ac:picMkLst>
        </pc:picChg>
      </pc:sldChg>
      <pc:sldChg chg="ord">
        <pc:chgData name="Wojtarowicz, Heather Mae" userId="893f9098-4580-4060-b43f-8d84ddcdc154" providerId="ADAL" clId="{61D5CAEB-8549-43E1-A14D-96232D56B8E7}" dt="2026-10-19T19:21:41.981" v="1518"/>
        <pc:sldMkLst>
          <pc:docMk/>
          <pc:sldMk cId="1012653612" sldId="2147483144"/>
        </pc:sldMkLst>
      </pc:sldChg>
      <pc:sldChg chg="addSp delSp mod ord">
        <pc:chgData name="Wojtarowicz, Heather Mae" userId="893f9098-4580-4060-b43f-8d84ddcdc154" providerId="ADAL" clId="{61D5CAEB-8549-43E1-A14D-96232D56B8E7}" dt="2026-10-19T19:19:28.294" v="1516"/>
        <pc:sldMkLst>
          <pc:docMk/>
          <pc:sldMk cId="3825832397" sldId="2147483145"/>
        </pc:sldMkLst>
        <pc:picChg chg="add del">
          <ac:chgData name="Wojtarowicz, Heather Mae" userId="893f9098-4580-4060-b43f-8d84ddcdc154" providerId="ADAL" clId="{61D5CAEB-8549-43E1-A14D-96232D56B8E7}" dt="2026-10-19T16:51:45.321" v="1494" actId="478"/>
          <ac:picMkLst>
            <pc:docMk/>
            <pc:sldMk cId="3825832397" sldId="2147483145"/>
            <ac:picMk id="4" creationId="{FBBB0ECE-7285-1E0B-427F-718DF4EB349C}"/>
          </ac:picMkLst>
        </pc:picChg>
      </pc:sldChg>
      <pc:sldChg chg="new del">
        <pc:chgData name="Wojtarowicz, Heather Mae" userId="893f9098-4580-4060-b43f-8d84ddcdc154" providerId="ADAL" clId="{61D5CAEB-8549-43E1-A14D-96232D56B8E7}" dt="2026-10-19T16:51:52.111" v="1496" actId="2696"/>
        <pc:sldMkLst>
          <pc:docMk/>
          <pc:sldMk cId="1455440012" sldId="2147483146"/>
        </pc:sldMkLst>
      </pc:sldChg>
      <pc:sldChg chg="addSp delSp modSp add mod ord">
        <pc:chgData name="Wojtarowicz, Heather Mae" userId="893f9098-4580-4060-b43f-8d84ddcdc154" providerId="ADAL" clId="{61D5CAEB-8549-43E1-A14D-96232D56B8E7}" dt="2026-10-19T19:19:08.955" v="1512"/>
        <pc:sldMkLst>
          <pc:docMk/>
          <pc:sldMk cId="3092872210" sldId="2147483146"/>
        </pc:sldMkLst>
        <pc:picChg chg="del">
          <ac:chgData name="Wojtarowicz, Heather Mae" userId="893f9098-4580-4060-b43f-8d84ddcdc154" providerId="ADAL" clId="{61D5CAEB-8549-43E1-A14D-96232D56B8E7}" dt="2026-10-19T16:51:56.131" v="1498" actId="478"/>
          <ac:picMkLst>
            <pc:docMk/>
            <pc:sldMk cId="3092872210" sldId="2147483146"/>
            <ac:picMk id="3" creationId="{713ADDB0-D9EF-50D6-7C1B-973C27587876}"/>
          </ac:picMkLst>
        </pc:picChg>
        <pc:picChg chg="add mod modCrop">
          <ac:chgData name="Wojtarowicz, Heather Mae" userId="893f9098-4580-4060-b43f-8d84ddcdc154" providerId="ADAL" clId="{61D5CAEB-8549-43E1-A14D-96232D56B8E7}" dt="2026-10-19T16:52:42.617" v="1508" actId="732"/>
          <ac:picMkLst>
            <pc:docMk/>
            <pc:sldMk cId="3092872210" sldId="2147483146"/>
            <ac:picMk id="4" creationId="{B23ACC39-8FD0-AE6A-928B-3FF63E68A71D}"/>
          </ac:picMkLst>
        </pc:picChg>
      </pc:sldChg>
      <pc:sldMasterChg chg="delSldLayout">
        <pc:chgData name="Wojtarowicz, Heather Mae" userId="893f9098-4580-4060-b43f-8d84ddcdc154" providerId="ADAL" clId="{61D5CAEB-8549-43E1-A14D-96232D56B8E7}" dt="2026-10-12T17:24:02.542" v="1415" actId="2696"/>
        <pc:sldMasterMkLst>
          <pc:docMk/>
          <pc:sldMasterMk cId="1785179969" sldId="2147483925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2D9012-DA28-BD4F-85E1-A30ECDC96897}" type="doc">
      <dgm:prSet loTypeId="urn:microsoft.com/office/officeart/2005/8/layout/cycle6" loCatId="" qsTypeId="urn:microsoft.com/office/officeart/2005/8/quickstyle/3d1#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89DEF059-9584-4445-90B0-7A61ED084F7C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Business Plan Group</a:t>
          </a:r>
          <a:endParaRPr lang="en-US"/>
        </a:p>
      </dgm:t>
    </dgm:pt>
    <dgm:pt modelId="{2D022989-8A26-D34B-84F8-31D2B12F12D5}" type="parTrans" cxnId="{E0E620DD-A321-064A-B72E-3CD51E4A24B9}">
      <dgm:prSet/>
      <dgm:spPr/>
      <dgm:t>
        <a:bodyPr/>
        <a:lstStyle/>
        <a:p>
          <a:endParaRPr lang="en-US"/>
        </a:p>
      </dgm:t>
    </dgm:pt>
    <dgm:pt modelId="{3314B3DE-B07E-6B47-87E4-EBC866E5F44B}" type="sibTrans" cxnId="{E0E620DD-A321-064A-B72E-3CD51E4A24B9}">
      <dgm:prSet/>
      <dgm:spPr/>
      <dgm:t>
        <a:bodyPr/>
        <a:lstStyle/>
        <a:p>
          <a:endParaRPr lang="en-US"/>
        </a:p>
      </dgm:t>
    </dgm:pt>
    <dgm:pt modelId="{87AC06D5-DE5F-284D-9A69-5416FCE617BB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Education Group</a:t>
          </a:r>
          <a:endParaRPr lang="en-US"/>
        </a:p>
      </dgm:t>
    </dgm:pt>
    <dgm:pt modelId="{4FBA66C0-6F5B-714C-8D6B-A3E45CC25989}" type="parTrans" cxnId="{BFA0A12C-621D-5246-A607-24C3C8B7817A}">
      <dgm:prSet/>
      <dgm:spPr/>
      <dgm:t>
        <a:bodyPr/>
        <a:lstStyle/>
        <a:p>
          <a:endParaRPr lang="en-US"/>
        </a:p>
      </dgm:t>
    </dgm:pt>
    <dgm:pt modelId="{F1CDDF2E-96CE-6840-89D9-145392CEE477}" type="sibTrans" cxnId="{BFA0A12C-621D-5246-A607-24C3C8B7817A}">
      <dgm:prSet/>
      <dgm:spPr/>
      <dgm:t>
        <a:bodyPr/>
        <a:lstStyle/>
        <a:p>
          <a:endParaRPr lang="en-US"/>
        </a:p>
      </dgm:t>
    </dgm:pt>
    <dgm:pt modelId="{30B940FB-5C61-3341-A5BD-52C9D6E05FF8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Research Group</a:t>
          </a:r>
          <a:r>
            <a:rPr lang="en-US" b="1">
              <a:effectLst/>
            </a:rPr>
            <a:t> </a:t>
          </a:r>
          <a:endParaRPr lang="en-US"/>
        </a:p>
      </dgm:t>
    </dgm:pt>
    <dgm:pt modelId="{200B018D-8D31-934F-B3A8-247D4621BCD1}" type="parTrans" cxnId="{84B10DD7-4A54-234A-AEFB-B84C8943FEEA}">
      <dgm:prSet/>
      <dgm:spPr/>
      <dgm:t>
        <a:bodyPr/>
        <a:lstStyle/>
        <a:p>
          <a:endParaRPr lang="en-US"/>
        </a:p>
      </dgm:t>
    </dgm:pt>
    <dgm:pt modelId="{569512A3-97DF-754A-953C-CCFDFF3BCC90}" type="sibTrans" cxnId="{84B10DD7-4A54-234A-AEFB-B84C8943FEEA}">
      <dgm:prSet/>
      <dgm:spPr/>
      <dgm:t>
        <a:bodyPr/>
        <a:lstStyle/>
        <a:p>
          <a:endParaRPr lang="en-US"/>
        </a:p>
      </dgm:t>
    </dgm:pt>
    <dgm:pt modelId="{C8D6B6FC-73E1-224E-81A4-54D64C0EF4E5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ED/Hospice Partnership</a:t>
          </a:r>
          <a:r>
            <a:rPr lang="en-US" b="1">
              <a:effectLst/>
            </a:rPr>
            <a:t> </a:t>
          </a:r>
          <a:endParaRPr lang="en-US"/>
        </a:p>
      </dgm:t>
    </dgm:pt>
    <dgm:pt modelId="{9224152F-FC70-B64D-8F68-7D08BE9483E2}" type="parTrans" cxnId="{F662C6A1-A35E-2949-A5F6-76C32D447CF3}">
      <dgm:prSet/>
      <dgm:spPr/>
      <dgm:t>
        <a:bodyPr/>
        <a:lstStyle/>
        <a:p>
          <a:endParaRPr lang="en-US"/>
        </a:p>
      </dgm:t>
    </dgm:pt>
    <dgm:pt modelId="{72ED465D-3527-5246-8510-1B6B13ACB353}" type="sibTrans" cxnId="{F662C6A1-A35E-2949-A5F6-76C32D447CF3}">
      <dgm:prSet/>
      <dgm:spPr/>
      <dgm:t>
        <a:bodyPr/>
        <a:lstStyle/>
        <a:p>
          <a:endParaRPr lang="en-US"/>
        </a:p>
      </dgm:t>
    </dgm:pt>
    <dgm:pt modelId="{79B86974-8669-164E-8450-99CEDB2C39EF}">
      <dgm:prSet phldrT="[Text]"/>
      <dgm:spPr/>
      <dgm:t>
        <a:bodyPr/>
        <a:lstStyle/>
        <a:p>
          <a:pPr>
            <a:buFont typeface="+mj-lt"/>
            <a:buAutoNum type="arabicPeriod"/>
          </a:pPr>
          <a:r>
            <a:rPr lang="en-US" b="1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ED/Palliative Partnership</a:t>
          </a:r>
          <a:r>
            <a:rPr lang="en-US" b="1">
              <a:effectLst/>
            </a:rPr>
            <a:t> </a:t>
          </a:r>
          <a:endParaRPr lang="en-US"/>
        </a:p>
      </dgm:t>
    </dgm:pt>
    <dgm:pt modelId="{09F7D2CE-C0C0-5046-9E94-8D8FF91F00DB}" type="parTrans" cxnId="{6CA45213-4EDF-8E47-8B88-772259F16AF7}">
      <dgm:prSet/>
      <dgm:spPr/>
      <dgm:t>
        <a:bodyPr/>
        <a:lstStyle/>
        <a:p>
          <a:endParaRPr lang="en-US"/>
        </a:p>
      </dgm:t>
    </dgm:pt>
    <dgm:pt modelId="{07174DA4-FDB5-BB45-BE9B-3C98F601852F}" type="sibTrans" cxnId="{6CA45213-4EDF-8E47-8B88-772259F16AF7}">
      <dgm:prSet/>
      <dgm:spPr/>
      <dgm:t>
        <a:bodyPr/>
        <a:lstStyle/>
        <a:p>
          <a:endParaRPr lang="en-US"/>
        </a:p>
      </dgm:t>
    </dgm:pt>
    <dgm:pt modelId="{D449D11F-71BF-0349-A8CF-A86986F21CF7}" type="pres">
      <dgm:prSet presAssocID="{A72D9012-DA28-BD4F-85E1-A30ECDC96897}" presName="cycle" presStyleCnt="0">
        <dgm:presLayoutVars>
          <dgm:dir/>
          <dgm:resizeHandles val="exact"/>
        </dgm:presLayoutVars>
      </dgm:prSet>
      <dgm:spPr/>
    </dgm:pt>
    <dgm:pt modelId="{F2563E31-127C-C14B-981F-A31F0B0F84C5}" type="pres">
      <dgm:prSet presAssocID="{89DEF059-9584-4445-90B0-7A61ED084F7C}" presName="node" presStyleLbl="node1" presStyleIdx="0" presStyleCnt="5">
        <dgm:presLayoutVars>
          <dgm:bulletEnabled val="1"/>
        </dgm:presLayoutVars>
      </dgm:prSet>
      <dgm:spPr/>
    </dgm:pt>
    <dgm:pt modelId="{04394154-3087-3B4C-9139-EB5B97BB93A0}" type="pres">
      <dgm:prSet presAssocID="{89DEF059-9584-4445-90B0-7A61ED084F7C}" presName="spNode" presStyleCnt="0"/>
      <dgm:spPr/>
    </dgm:pt>
    <dgm:pt modelId="{83482BF6-2CAA-0444-A005-9A8833D15BA9}" type="pres">
      <dgm:prSet presAssocID="{3314B3DE-B07E-6B47-87E4-EBC866E5F44B}" presName="sibTrans" presStyleLbl="sibTrans1D1" presStyleIdx="0" presStyleCnt="5"/>
      <dgm:spPr/>
    </dgm:pt>
    <dgm:pt modelId="{4F874C66-6210-E24C-B413-CD12E87B78DA}" type="pres">
      <dgm:prSet presAssocID="{87AC06D5-DE5F-284D-9A69-5416FCE617BB}" presName="node" presStyleLbl="node1" presStyleIdx="1" presStyleCnt="5">
        <dgm:presLayoutVars>
          <dgm:bulletEnabled val="1"/>
        </dgm:presLayoutVars>
      </dgm:prSet>
      <dgm:spPr/>
    </dgm:pt>
    <dgm:pt modelId="{965DF10C-404F-8B4D-8FF1-63493C2977A7}" type="pres">
      <dgm:prSet presAssocID="{87AC06D5-DE5F-284D-9A69-5416FCE617BB}" presName="spNode" presStyleCnt="0"/>
      <dgm:spPr/>
    </dgm:pt>
    <dgm:pt modelId="{E264260A-B391-D64F-A551-0FC515670ECC}" type="pres">
      <dgm:prSet presAssocID="{F1CDDF2E-96CE-6840-89D9-145392CEE477}" presName="sibTrans" presStyleLbl="sibTrans1D1" presStyleIdx="1" presStyleCnt="5"/>
      <dgm:spPr/>
    </dgm:pt>
    <dgm:pt modelId="{D84C7808-1932-754B-9BB2-FF7F6C5774F6}" type="pres">
      <dgm:prSet presAssocID="{30B940FB-5C61-3341-A5BD-52C9D6E05FF8}" presName="node" presStyleLbl="node1" presStyleIdx="2" presStyleCnt="5">
        <dgm:presLayoutVars>
          <dgm:bulletEnabled val="1"/>
        </dgm:presLayoutVars>
      </dgm:prSet>
      <dgm:spPr/>
    </dgm:pt>
    <dgm:pt modelId="{2288F56A-EA57-DA49-829A-EC0C5B1BCA9A}" type="pres">
      <dgm:prSet presAssocID="{30B940FB-5C61-3341-A5BD-52C9D6E05FF8}" presName="spNode" presStyleCnt="0"/>
      <dgm:spPr/>
    </dgm:pt>
    <dgm:pt modelId="{29CC6B0E-01B8-5146-BF4E-3DDFF2B5B2C2}" type="pres">
      <dgm:prSet presAssocID="{569512A3-97DF-754A-953C-CCFDFF3BCC90}" presName="sibTrans" presStyleLbl="sibTrans1D1" presStyleIdx="2" presStyleCnt="5"/>
      <dgm:spPr/>
    </dgm:pt>
    <dgm:pt modelId="{43C0852F-3546-4B48-8B4B-EF44C174F5FA}" type="pres">
      <dgm:prSet presAssocID="{C8D6B6FC-73E1-224E-81A4-54D64C0EF4E5}" presName="node" presStyleLbl="node1" presStyleIdx="3" presStyleCnt="5">
        <dgm:presLayoutVars>
          <dgm:bulletEnabled val="1"/>
        </dgm:presLayoutVars>
      </dgm:prSet>
      <dgm:spPr/>
    </dgm:pt>
    <dgm:pt modelId="{378ECE48-4566-C049-87FA-570E7CA07180}" type="pres">
      <dgm:prSet presAssocID="{C8D6B6FC-73E1-224E-81A4-54D64C0EF4E5}" presName="spNode" presStyleCnt="0"/>
      <dgm:spPr/>
    </dgm:pt>
    <dgm:pt modelId="{FF21CD92-2797-544A-99C2-6677E7DF9DA4}" type="pres">
      <dgm:prSet presAssocID="{72ED465D-3527-5246-8510-1B6B13ACB353}" presName="sibTrans" presStyleLbl="sibTrans1D1" presStyleIdx="3" presStyleCnt="5"/>
      <dgm:spPr/>
    </dgm:pt>
    <dgm:pt modelId="{2C1620DA-6769-C440-AC4A-D77DDD6C8B81}" type="pres">
      <dgm:prSet presAssocID="{79B86974-8669-164E-8450-99CEDB2C39EF}" presName="node" presStyleLbl="node1" presStyleIdx="4" presStyleCnt="5">
        <dgm:presLayoutVars>
          <dgm:bulletEnabled val="1"/>
        </dgm:presLayoutVars>
      </dgm:prSet>
      <dgm:spPr/>
    </dgm:pt>
    <dgm:pt modelId="{3F645BD5-45A4-3F4E-ACB4-A2BC27E32EDD}" type="pres">
      <dgm:prSet presAssocID="{79B86974-8669-164E-8450-99CEDB2C39EF}" presName="spNode" presStyleCnt="0"/>
      <dgm:spPr/>
    </dgm:pt>
    <dgm:pt modelId="{9F6144AA-6BEC-8E4F-B6BD-880B292CD178}" type="pres">
      <dgm:prSet presAssocID="{07174DA4-FDB5-BB45-BE9B-3C98F601852F}" presName="sibTrans" presStyleLbl="sibTrans1D1" presStyleIdx="4" presStyleCnt="5"/>
      <dgm:spPr/>
    </dgm:pt>
  </dgm:ptLst>
  <dgm:cxnLst>
    <dgm:cxn modelId="{1BFB1C06-77F6-5249-B874-64DF958CB77F}" type="presOf" srcId="{F1CDDF2E-96CE-6840-89D9-145392CEE477}" destId="{E264260A-B391-D64F-A551-0FC515670ECC}" srcOrd="0" destOrd="0" presId="urn:microsoft.com/office/officeart/2005/8/layout/cycle6"/>
    <dgm:cxn modelId="{6CA45213-4EDF-8E47-8B88-772259F16AF7}" srcId="{A72D9012-DA28-BD4F-85E1-A30ECDC96897}" destId="{79B86974-8669-164E-8450-99CEDB2C39EF}" srcOrd="4" destOrd="0" parTransId="{09F7D2CE-C0C0-5046-9E94-8D8FF91F00DB}" sibTransId="{07174DA4-FDB5-BB45-BE9B-3C98F601852F}"/>
    <dgm:cxn modelId="{BFA0A12C-621D-5246-A607-24C3C8B7817A}" srcId="{A72D9012-DA28-BD4F-85E1-A30ECDC96897}" destId="{87AC06D5-DE5F-284D-9A69-5416FCE617BB}" srcOrd="1" destOrd="0" parTransId="{4FBA66C0-6F5B-714C-8D6B-A3E45CC25989}" sibTransId="{F1CDDF2E-96CE-6840-89D9-145392CEE477}"/>
    <dgm:cxn modelId="{F43E8A42-647B-E340-A11E-27E3EEFE431A}" type="presOf" srcId="{79B86974-8669-164E-8450-99CEDB2C39EF}" destId="{2C1620DA-6769-C440-AC4A-D77DDD6C8B81}" srcOrd="0" destOrd="0" presId="urn:microsoft.com/office/officeart/2005/8/layout/cycle6"/>
    <dgm:cxn modelId="{78DF0744-3FAA-B246-8C4B-A6C2712092D4}" type="presOf" srcId="{87AC06D5-DE5F-284D-9A69-5416FCE617BB}" destId="{4F874C66-6210-E24C-B413-CD12E87B78DA}" srcOrd="0" destOrd="0" presId="urn:microsoft.com/office/officeart/2005/8/layout/cycle6"/>
    <dgm:cxn modelId="{42EED04F-1CD1-2C43-94C6-E532C6F422ED}" type="presOf" srcId="{89DEF059-9584-4445-90B0-7A61ED084F7C}" destId="{F2563E31-127C-C14B-981F-A31F0B0F84C5}" srcOrd="0" destOrd="0" presId="urn:microsoft.com/office/officeart/2005/8/layout/cycle6"/>
    <dgm:cxn modelId="{936DEF56-19A6-AF44-8108-3BC7F8BDF319}" type="presOf" srcId="{3314B3DE-B07E-6B47-87E4-EBC866E5F44B}" destId="{83482BF6-2CAA-0444-A005-9A8833D15BA9}" srcOrd="0" destOrd="0" presId="urn:microsoft.com/office/officeart/2005/8/layout/cycle6"/>
    <dgm:cxn modelId="{E732167B-CFC3-3140-B7F0-4E92C6B27031}" type="presOf" srcId="{569512A3-97DF-754A-953C-CCFDFF3BCC90}" destId="{29CC6B0E-01B8-5146-BF4E-3DDFF2B5B2C2}" srcOrd="0" destOrd="0" presId="urn:microsoft.com/office/officeart/2005/8/layout/cycle6"/>
    <dgm:cxn modelId="{9FD37A84-60FA-6442-8749-79A653F0599A}" type="presOf" srcId="{C8D6B6FC-73E1-224E-81A4-54D64C0EF4E5}" destId="{43C0852F-3546-4B48-8B4B-EF44C174F5FA}" srcOrd="0" destOrd="0" presId="urn:microsoft.com/office/officeart/2005/8/layout/cycle6"/>
    <dgm:cxn modelId="{F662C6A1-A35E-2949-A5F6-76C32D447CF3}" srcId="{A72D9012-DA28-BD4F-85E1-A30ECDC96897}" destId="{C8D6B6FC-73E1-224E-81A4-54D64C0EF4E5}" srcOrd="3" destOrd="0" parTransId="{9224152F-FC70-B64D-8F68-7D08BE9483E2}" sibTransId="{72ED465D-3527-5246-8510-1B6B13ACB353}"/>
    <dgm:cxn modelId="{94E446B3-449A-D749-A5FC-FACC940A80B0}" type="presOf" srcId="{07174DA4-FDB5-BB45-BE9B-3C98F601852F}" destId="{9F6144AA-6BEC-8E4F-B6BD-880B292CD178}" srcOrd="0" destOrd="0" presId="urn:microsoft.com/office/officeart/2005/8/layout/cycle6"/>
    <dgm:cxn modelId="{46B2D9BC-3ADE-1740-A022-DE5AC2137E40}" type="presOf" srcId="{30B940FB-5C61-3341-A5BD-52C9D6E05FF8}" destId="{D84C7808-1932-754B-9BB2-FF7F6C5774F6}" srcOrd="0" destOrd="0" presId="urn:microsoft.com/office/officeart/2005/8/layout/cycle6"/>
    <dgm:cxn modelId="{55F4EAD6-D86E-4B46-AEEB-5B5F0B4569DC}" type="presOf" srcId="{72ED465D-3527-5246-8510-1B6B13ACB353}" destId="{FF21CD92-2797-544A-99C2-6677E7DF9DA4}" srcOrd="0" destOrd="0" presId="urn:microsoft.com/office/officeart/2005/8/layout/cycle6"/>
    <dgm:cxn modelId="{84B10DD7-4A54-234A-AEFB-B84C8943FEEA}" srcId="{A72D9012-DA28-BD4F-85E1-A30ECDC96897}" destId="{30B940FB-5C61-3341-A5BD-52C9D6E05FF8}" srcOrd="2" destOrd="0" parTransId="{200B018D-8D31-934F-B3A8-247D4621BCD1}" sibTransId="{569512A3-97DF-754A-953C-CCFDFF3BCC90}"/>
    <dgm:cxn modelId="{E0E620DD-A321-064A-B72E-3CD51E4A24B9}" srcId="{A72D9012-DA28-BD4F-85E1-A30ECDC96897}" destId="{89DEF059-9584-4445-90B0-7A61ED084F7C}" srcOrd="0" destOrd="0" parTransId="{2D022989-8A26-D34B-84F8-31D2B12F12D5}" sibTransId="{3314B3DE-B07E-6B47-87E4-EBC866E5F44B}"/>
    <dgm:cxn modelId="{66923FEF-4C6E-F745-93CA-23F6A4BCAD95}" type="presOf" srcId="{A72D9012-DA28-BD4F-85E1-A30ECDC96897}" destId="{D449D11F-71BF-0349-A8CF-A86986F21CF7}" srcOrd="0" destOrd="0" presId="urn:microsoft.com/office/officeart/2005/8/layout/cycle6"/>
    <dgm:cxn modelId="{AFAF69F3-F399-6348-9EF1-4082A2416A99}" type="presParOf" srcId="{D449D11F-71BF-0349-A8CF-A86986F21CF7}" destId="{F2563E31-127C-C14B-981F-A31F0B0F84C5}" srcOrd="0" destOrd="0" presId="urn:microsoft.com/office/officeart/2005/8/layout/cycle6"/>
    <dgm:cxn modelId="{237D0DA5-2C09-494A-B89F-EE314349AD0C}" type="presParOf" srcId="{D449D11F-71BF-0349-A8CF-A86986F21CF7}" destId="{04394154-3087-3B4C-9139-EB5B97BB93A0}" srcOrd="1" destOrd="0" presId="urn:microsoft.com/office/officeart/2005/8/layout/cycle6"/>
    <dgm:cxn modelId="{CCC1303A-962F-0E42-9CBF-C07308AC1377}" type="presParOf" srcId="{D449D11F-71BF-0349-A8CF-A86986F21CF7}" destId="{83482BF6-2CAA-0444-A005-9A8833D15BA9}" srcOrd="2" destOrd="0" presId="urn:microsoft.com/office/officeart/2005/8/layout/cycle6"/>
    <dgm:cxn modelId="{9EDD05B5-9643-F044-9A73-9F55938CD4B0}" type="presParOf" srcId="{D449D11F-71BF-0349-A8CF-A86986F21CF7}" destId="{4F874C66-6210-E24C-B413-CD12E87B78DA}" srcOrd="3" destOrd="0" presId="urn:microsoft.com/office/officeart/2005/8/layout/cycle6"/>
    <dgm:cxn modelId="{F6FE946E-235B-FC47-A2BC-D14F6A445F27}" type="presParOf" srcId="{D449D11F-71BF-0349-A8CF-A86986F21CF7}" destId="{965DF10C-404F-8B4D-8FF1-63493C2977A7}" srcOrd="4" destOrd="0" presId="urn:microsoft.com/office/officeart/2005/8/layout/cycle6"/>
    <dgm:cxn modelId="{B3E7060F-399B-7540-9F85-F9609F31297C}" type="presParOf" srcId="{D449D11F-71BF-0349-A8CF-A86986F21CF7}" destId="{E264260A-B391-D64F-A551-0FC515670ECC}" srcOrd="5" destOrd="0" presId="urn:microsoft.com/office/officeart/2005/8/layout/cycle6"/>
    <dgm:cxn modelId="{80A0EF7B-EC39-6D4E-B8C8-A51E6400D53F}" type="presParOf" srcId="{D449D11F-71BF-0349-A8CF-A86986F21CF7}" destId="{D84C7808-1932-754B-9BB2-FF7F6C5774F6}" srcOrd="6" destOrd="0" presId="urn:microsoft.com/office/officeart/2005/8/layout/cycle6"/>
    <dgm:cxn modelId="{B87DDDB6-8A90-724A-9A14-7772AF62660E}" type="presParOf" srcId="{D449D11F-71BF-0349-A8CF-A86986F21CF7}" destId="{2288F56A-EA57-DA49-829A-EC0C5B1BCA9A}" srcOrd="7" destOrd="0" presId="urn:microsoft.com/office/officeart/2005/8/layout/cycle6"/>
    <dgm:cxn modelId="{9E3C74A1-3312-0743-8B4C-B7A90B114E00}" type="presParOf" srcId="{D449D11F-71BF-0349-A8CF-A86986F21CF7}" destId="{29CC6B0E-01B8-5146-BF4E-3DDFF2B5B2C2}" srcOrd="8" destOrd="0" presId="urn:microsoft.com/office/officeart/2005/8/layout/cycle6"/>
    <dgm:cxn modelId="{06D348F6-3007-3343-A13A-E58157258010}" type="presParOf" srcId="{D449D11F-71BF-0349-A8CF-A86986F21CF7}" destId="{43C0852F-3546-4B48-8B4B-EF44C174F5FA}" srcOrd="9" destOrd="0" presId="urn:microsoft.com/office/officeart/2005/8/layout/cycle6"/>
    <dgm:cxn modelId="{503757B9-2FDF-6845-AC08-8DB680709956}" type="presParOf" srcId="{D449D11F-71BF-0349-A8CF-A86986F21CF7}" destId="{378ECE48-4566-C049-87FA-570E7CA07180}" srcOrd="10" destOrd="0" presId="urn:microsoft.com/office/officeart/2005/8/layout/cycle6"/>
    <dgm:cxn modelId="{43DED6D3-ED38-EC49-9469-64C78F1B31E8}" type="presParOf" srcId="{D449D11F-71BF-0349-A8CF-A86986F21CF7}" destId="{FF21CD92-2797-544A-99C2-6677E7DF9DA4}" srcOrd="11" destOrd="0" presId="urn:microsoft.com/office/officeart/2005/8/layout/cycle6"/>
    <dgm:cxn modelId="{A7F60527-6000-4644-8D1A-B6E58E023AA2}" type="presParOf" srcId="{D449D11F-71BF-0349-A8CF-A86986F21CF7}" destId="{2C1620DA-6769-C440-AC4A-D77DDD6C8B81}" srcOrd="12" destOrd="0" presId="urn:microsoft.com/office/officeart/2005/8/layout/cycle6"/>
    <dgm:cxn modelId="{C0F7E439-F4A5-464D-B41C-16BDE750EF95}" type="presParOf" srcId="{D449D11F-71BF-0349-A8CF-A86986F21CF7}" destId="{3F645BD5-45A4-3F4E-ACB4-A2BC27E32EDD}" srcOrd="13" destOrd="0" presId="urn:microsoft.com/office/officeart/2005/8/layout/cycle6"/>
    <dgm:cxn modelId="{AE42702B-6A87-A248-AB12-9D6FAC3C2CD9}" type="presParOf" srcId="{D449D11F-71BF-0349-A8CF-A86986F21CF7}" destId="{9F6144AA-6BEC-8E4F-B6BD-880B292CD178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63E31-127C-C14B-981F-A31F0B0F84C5}">
      <dsp:nvSpPr>
        <dsp:cNvPr id="0" name=""/>
        <dsp:cNvSpPr/>
      </dsp:nvSpPr>
      <dsp:spPr>
        <a:xfrm>
          <a:off x="4864726" y="875"/>
          <a:ext cx="1624347" cy="105582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b="1" kern="120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Business Plan Group</a:t>
          </a:r>
          <a:endParaRPr lang="en-US" sz="1900" kern="1200"/>
        </a:p>
      </dsp:txBody>
      <dsp:txXfrm>
        <a:off x="4916267" y="52416"/>
        <a:ext cx="1521265" cy="952743"/>
      </dsp:txXfrm>
    </dsp:sp>
    <dsp:sp modelId="{83482BF6-2CAA-0444-A005-9A8833D15BA9}">
      <dsp:nvSpPr>
        <dsp:cNvPr id="0" name=""/>
        <dsp:cNvSpPr/>
      </dsp:nvSpPr>
      <dsp:spPr>
        <a:xfrm>
          <a:off x="3568167" y="528788"/>
          <a:ext cx="4217465" cy="4217465"/>
        </a:xfrm>
        <a:custGeom>
          <a:avLst/>
          <a:gdLst/>
          <a:ahLst/>
          <a:cxnLst/>
          <a:rect l="0" t="0" r="0" b="0"/>
          <a:pathLst>
            <a:path>
              <a:moveTo>
                <a:pt x="2932056" y="167369"/>
              </a:moveTo>
              <a:arcTo wR="2108732" hR="2108732" stAng="17578895" swAng="1960679"/>
            </a:path>
          </a:pathLst>
        </a:custGeom>
        <a:noFill/>
        <a:ln w="6350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74C66-6210-E24C-B413-CD12E87B78DA}">
      <dsp:nvSpPr>
        <dsp:cNvPr id="0" name=""/>
        <dsp:cNvSpPr/>
      </dsp:nvSpPr>
      <dsp:spPr>
        <a:xfrm>
          <a:off x="6870250" y="1457974"/>
          <a:ext cx="1624347" cy="105582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1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b="1" kern="120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Education Group</a:t>
          </a:r>
          <a:endParaRPr lang="en-US" sz="1900" kern="1200"/>
        </a:p>
      </dsp:txBody>
      <dsp:txXfrm>
        <a:off x="6921791" y="1509515"/>
        <a:ext cx="1521265" cy="952743"/>
      </dsp:txXfrm>
    </dsp:sp>
    <dsp:sp modelId="{E264260A-B391-D64F-A551-0FC515670ECC}">
      <dsp:nvSpPr>
        <dsp:cNvPr id="0" name=""/>
        <dsp:cNvSpPr/>
      </dsp:nvSpPr>
      <dsp:spPr>
        <a:xfrm>
          <a:off x="3568167" y="528788"/>
          <a:ext cx="4217465" cy="4217465"/>
        </a:xfrm>
        <a:custGeom>
          <a:avLst/>
          <a:gdLst/>
          <a:ahLst/>
          <a:cxnLst/>
          <a:rect l="0" t="0" r="0" b="0"/>
          <a:pathLst>
            <a:path>
              <a:moveTo>
                <a:pt x="4214581" y="1998487"/>
              </a:moveTo>
              <a:arcTo wR="2108732" hR="2108732" stAng="21420191" swAng="2195643"/>
            </a:path>
          </a:pathLst>
        </a:custGeom>
        <a:noFill/>
        <a:ln w="6350" cap="flat" cmpd="sng" algn="ctr">
          <a:solidFill>
            <a:schemeClr val="accent1">
              <a:shade val="90000"/>
              <a:hueOff val="-82219"/>
              <a:satOff val="-10294"/>
              <a:lumOff val="113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4C7808-1932-754B-9BB2-FF7F6C5774F6}">
      <dsp:nvSpPr>
        <dsp:cNvPr id="0" name=""/>
        <dsp:cNvSpPr/>
      </dsp:nvSpPr>
      <dsp:spPr>
        <a:xfrm>
          <a:off x="6104208" y="3815609"/>
          <a:ext cx="1624347" cy="105582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2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b="1" kern="120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Research Group</a:t>
          </a:r>
          <a:r>
            <a:rPr lang="en-US" sz="1900" b="1" kern="1200">
              <a:effectLst/>
            </a:rPr>
            <a:t> </a:t>
          </a:r>
          <a:endParaRPr lang="en-US" sz="1900" kern="1200"/>
        </a:p>
      </dsp:txBody>
      <dsp:txXfrm>
        <a:off x="6155749" y="3867150"/>
        <a:ext cx="1521265" cy="952743"/>
      </dsp:txXfrm>
    </dsp:sp>
    <dsp:sp modelId="{29CC6B0E-01B8-5146-BF4E-3DDFF2B5B2C2}">
      <dsp:nvSpPr>
        <dsp:cNvPr id="0" name=""/>
        <dsp:cNvSpPr/>
      </dsp:nvSpPr>
      <dsp:spPr>
        <a:xfrm>
          <a:off x="3568167" y="528788"/>
          <a:ext cx="4217465" cy="4217465"/>
        </a:xfrm>
        <a:custGeom>
          <a:avLst/>
          <a:gdLst/>
          <a:ahLst/>
          <a:cxnLst/>
          <a:rect l="0" t="0" r="0" b="0"/>
          <a:pathLst>
            <a:path>
              <a:moveTo>
                <a:pt x="2527668" y="4175432"/>
              </a:moveTo>
              <a:arcTo wR="2108732" hR="2108732" stAng="4712458" swAng="1375084"/>
            </a:path>
          </a:pathLst>
        </a:custGeom>
        <a:noFill/>
        <a:ln w="6350" cap="flat" cmpd="sng" algn="ctr">
          <a:solidFill>
            <a:schemeClr val="accent1">
              <a:shade val="90000"/>
              <a:hueOff val="-164437"/>
              <a:satOff val="-20588"/>
              <a:lumOff val="2261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0852F-3546-4B48-8B4B-EF44C174F5FA}">
      <dsp:nvSpPr>
        <dsp:cNvPr id="0" name=""/>
        <dsp:cNvSpPr/>
      </dsp:nvSpPr>
      <dsp:spPr>
        <a:xfrm>
          <a:off x="3625244" y="3815609"/>
          <a:ext cx="1624347" cy="105582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3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b="1" kern="120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ED/Hospice Partnership</a:t>
          </a:r>
          <a:r>
            <a:rPr lang="en-US" sz="1900" b="1" kern="1200">
              <a:effectLst/>
            </a:rPr>
            <a:t> </a:t>
          </a:r>
          <a:endParaRPr lang="en-US" sz="1900" kern="1200"/>
        </a:p>
      </dsp:txBody>
      <dsp:txXfrm>
        <a:off x="3676785" y="3867150"/>
        <a:ext cx="1521265" cy="952743"/>
      </dsp:txXfrm>
    </dsp:sp>
    <dsp:sp modelId="{FF21CD92-2797-544A-99C2-6677E7DF9DA4}">
      <dsp:nvSpPr>
        <dsp:cNvPr id="0" name=""/>
        <dsp:cNvSpPr/>
      </dsp:nvSpPr>
      <dsp:spPr>
        <a:xfrm>
          <a:off x="3568167" y="528788"/>
          <a:ext cx="4217465" cy="4217465"/>
        </a:xfrm>
        <a:custGeom>
          <a:avLst/>
          <a:gdLst/>
          <a:ahLst/>
          <a:cxnLst/>
          <a:rect l="0" t="0" r="0" b="0"/>
          <a:pathLst>
            <a:path>
              <a:moveTo>
                <a:pt x="352267" y="3275602"/>
              </a:moveTo>
              <a:arcTo wR="2108732" hR="2108732" stAng="8784166" swAng="2195643"/>
            </a:path>
          </a:pathLst>
        </a:custGeom>
        <a:noFill/>
        <a:ln w="6350" cap="flat" cmpd="sng" algn="ctr">
          <a:solidFill>
            <a:schemeClr val="accent1">
              <a:shade val="90000"/>
              <a:hueOff val="-246656"/>
              <a:satOff val="-30882"/>
              <a:lumOff val="3392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1620DA-6769-C440-AC4A-D77DDD6C8B81}">
      <dsp:nvSpPr>
        <dsp:cNvPr id="0" name=""/>
        <dsp:cNvSpPr/>
      </dsp:nvSpPr>
      <dsp:spPr>
        <a:xfrm>
          <a:off x="2859202" y="1457974"/>
          <a:ext cx="1624347" cy="1055825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1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n-US" sz="1900" b="1" kern="120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ED/Palliative Partnership</a:t>
          </a:r>
          <a:r>
            <a:rPr lang="en-US" sz="1900" b="1" kern="1200">
              <a:effectLst/>
            </a:rPr>
            <a:t> </a:t>
          </a:r>
          <a:endParaRPr lang="en-US" sz="1900" kern="1200"/>
        </a:p>
      </dsp:txBody>
      <dsp:txXfrm>
        <a:off x="2910743" y="1509515"/>
        <a:ext cx="1521265" cy="952743"/>
      </dsp:txXfrm>
    </dsp:sp>
    <dsp:sp modelId="{9F6144AA-6BEC-8E4F-B6BD-880B292CD178}">
      <dsp:nvSpPr>
        <dsp:cNvPr id="0" name=""/>
        <dsp:cNvSpPr/>
      </dsp:nvSpPr>
      <dsp:spPr>
        <a:xfrm>
          <a:off x="3568167" y="528788"/>
          <a:ext cx="4217465" cy="4217465"/>
        </a:xfrm>
        <a:custGeom>
          <a:avLst/>
          <a:gdLst/>
          <a:ahLst/>
          <a:cxnLst/>
          <a:rect l="0" t="0" r="0" b="0"/>
          <a:pathLst>
            <a:path>
              <a:moveTo>
                <a:pt x="367551" y="919177"/>
              </a:moveTo>
              <a:arcTo wR="2108732" hR="2108732" stAng="12860426" swAng="1960679"/>
            </a:path>
          </a:pathLst>
        </a:custGeom>
        <a:noFill/>
        <a:ln w="6350" cap="flat" cmpd="sng" algn="ctr">
          <a:solidFill>
            <a:schemeClr val="accent1">
              <a:shade val="90000"/>
              <a:hueOff val="-328875"/>
              <a:satOff val="-41176"/>
              <a:lumOff val="4523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6CCD2-CE59-234E-B605-6904345A89F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560E0-2452-9A45-92F3-D95F1EA3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93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6A51B-1BB3-A14B-8DC7-924124D136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156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FBDD-9668-42A3-8BDA-47C340D5B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D5B2C-23AE-0A51-1681-602B2F897D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2BAAD-2B94-BE9F-FB27-9DE7FD4C6E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A161F-2C20-4CEA-2DC5-28CAECE69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86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11DA7-5249-7111-F40D-F336AA157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82ADA-E1ED-EF90-71A1-CC47757A2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C4C802-7FEC-6E14-A8C9-F84A88CAB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43847-A4F5-0329-2975-64203E8DD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88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7C7E5-E56D-1324-4C5E-0F730E53F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D7A82-A1E2-6F0C-5644-F7D201616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1363D-1D9C-6F66-F1FF-10635BF6E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5C060-2022-B36E-3A20-CE052C361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795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1E6C6-9ED8-C64C-DC89-7AAEBC10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8DAC2-78D1-7C66-A973-17C80490A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4036F6-6952-8F72-37FD-7ED2A9D01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CD046-94B3-11C8-47D0-0DD1D2CDC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3080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Sarah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5F8904-5F66-7B49-9CA0-52D230D7098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04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PAYAL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315BD-9C9F-42FF-B1A1-4ABC9747B2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85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PAYAL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315BD-9C9F-42FF-B1A1-4ABC9747B2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68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5390D-5AF5-5276-D052-84669A605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F7D41-B096-A52F-18A6-9DBE2911A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0AAE45-F382-1455-4651-183FBF3A6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7D8F27-A83B-EB1B-9B34-40F16D5F30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433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847BE-FAC9-CE83-3A33-641307C8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DD226D-97BB-B2E5-AA7F-5DF2F846D6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C83073-5497-DCE6-5221-397A6ADD0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BC0A1-9FFD-1420-CCC0-9AD2BC75A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485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09838" y="876300"/>
            <a:ext cx="4203700" cy="236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CA0932-DF1D-4EFB-8124-5F89BCD37B4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90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FD551-611D-43CB-209F-13D9D45D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B4CB0-2FBA-5801-821E-6E9FC6087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E556DF-3631-75F0-5E7A-106B68268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BCB77-F194-B6A7-A90A-BD5A82C27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4189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10E03-6C08-4BF2-A3F1-8EA62125E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CBFD8-E8E9-8BD8-40C6-20EC735C5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CBC5C-F597-707E-5657-E8CC4CB38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E5982-FB8B-38BF-8FCE-E33FAEC130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8490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21F0-D8DF-4D4B-A8BB-10E8D846D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2E111-814A-6AC8-CDCF-1FF512CCE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CA6535-A873-4637-4A32-5A453B341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C5245-5176-9531-808B-F79607712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8396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1560E0-2452-9A45-92F3-D95F1EA34D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693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emf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321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 descr="A picture containing indoor, building, plane, table&#10;&#10;Description automatically generated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2" y="3"/>
            <a:ext cx="12191999" cy="68579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45321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9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08576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7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5912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480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400" dirty="0" smtClean="0">
                <a:solidFill>
                  <a:srgbClr val="5A5A5A"/>
                </a:solidFill>
              </a:defRPr>
            </a:lvl1pPr>
            <a:lvl2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2pPr>
            <a:lvl3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3pPr>
            <a:lvl4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4pPr>
            <a:lvl5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2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574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21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9353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kern="1200" baseline="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386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82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d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6421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d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328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d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65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d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242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Lef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2CE7E-9031-F742-8EE2-EFC00A881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381" y="366183"/>
            <a:ext cx="5345723" cy="21472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1E0BC7-53A5-A746-AC02-917F723689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1600" y="393701"/>
            <a:ext cx="5384019" cy="5795433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8045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3463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_Tit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022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6174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eft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691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7800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MS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8000" y="1463041"/>
            <a:ext cx="5213352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21BB9-B635-3646-A0EE-BD2C200BF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0651" y="1481376"/>
            <a:ext cx="5194300" cy="4591049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381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gle_PicLef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41307-B0A8-B743-93C6-D382F0655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27A336F-4AED-2A48-BF30-91AD52837F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14167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gle_PicLef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ECE51-83CD-0C4A-9BB8-90FB50C09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8F70BB-1274-3244-8F7D-45CB1B6FC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185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gle_PicLef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2FB17-51AA-1848-86B3-5E603546A5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ADF2B0-9A79-6242-9D6F-B601EC46C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2978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ngle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5396904" y="0"/>
            <a:ext cx="6795096" cy="6858000"/>
          </a:xfrm>
          <a:custGeom>
            <a:avLst/>
            <a:gdLst>
              <a:gd name="connsiteX0" fmla="*/ 2531213 w 5096322"/>
              <a:gd name="connsiteY0" fmla="*/ 0 h 5143500"/>
              <a:gd name="connsiteX1" fmla="*/ 2784922 w 5096322"/>
              <a:gd name="connsiteY1" fmla="*/ 0 h 5143500"/>
              <a:gd name="connsiteX2" fmla="*/ 5096322 w 5096322"/>
              <a:gd name="connsiteY2" fmla="*/ 0 h 5143500"/>
              <a:gd name="connsiteX3" fmla="*/ 5096322 w 5096322"/>
              <a:gd name="connsiteY3" fmla="*/ 5143500 h 5143500"/>
              <a:gd name="connsiteX4" fmla="*/ 4501963 w 5096322"/>
              <a:gd name="connsiteY4" fmla="*/ 5143500 h 5143500"/>
              <a:gd name="connsiteX5" fmla="*/ 2784922 w 5096322"/>
              <a:gd name="connsiteY5" fmla="*/ 5143500 h 5143500"/>
              <a:gd name="connsiteX6" fmla="*/ 1997524 w 5096322"/>
              <a:gd name="connsiteY6" fmla="*/ 5143500 h 5143500"/>
              <a:gd name="connsiteX7" fmla="*/ 1997524 w 5096322"/>
              <a:gd name="connsiteY7" fmla="*/ 5143497 h 5143500"/>
              <a:gd name="connsiteX8" fmla="*/ 1058295 w 5096322"/>
              <a:gd name="connsiteY8" fmla="*/ 5143497 h 5143500"/>
              <a:gd name="connsiteX9" fmla="*/ 1058294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2531213" y="0"/>
                </a:moveTo>
                <a:lnTo>
                  <a:pt x="2784922" y="0"/>
                </a:lnTo>
                <a:lnTo>
                  <a:pt x="5096322" y="0"/>
                </a:lnTo>
                <a:lnTo>
                  <a:pt x="5096322" y="5143500"/>
                </a:lnTo>
                <a:lnTo>
                  <a:pt x="4501963" y="5143500"/>
                </a:lnTo>
                <a:lnTo>
                  <a:pt x="2784922" y="5143500"/>
                </a:lnTo>
                <a:lnTo>
                  <a:pt x="1997524" y="5143500"/>
                </a:lnTo>
                <a:lnTo>
                  <a:pt x="1997524" y="5143497"/>
                </a:lnTo>
                <a:lnTo>
                  <a:pt x="1058295" y="5143497"/>
                </a:lnTo>
                <a:lnTo>
                  <a:pt x="105829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454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MS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2"/>
          <p:cNvSpPr>
            <a:spLocks noGrp="1"/>
          </p:cNvSpPr>
          <p:nvPr>
            <p:ph type="pic" sz="quarter" idx="12" hasCustomPrompt="1"/>
          </p:nvPr>
        </p:nvSpPr>
        <p:spPr>
          <a:xfrm>
            <a:off x="508000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3" name="Picture Placeholder 82"/>
          <p:cNvSpPr>
            <a:spLocks noGrp="1"/>
          </p:cNvSpPr>
          <p:nvPr>
            <p:ph type="pic" sz="quarter" idx="13" hasCustomPrompt="1"/>
          </p:nvPr>
        </p:nvSpPr>
        <p:spPr>
          <a:xfrm>
            <a:off x="4308909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4" name="Picture Placeholder 82"/>
          <p:cNvSpPr>
            <a:spLocks noGrp="1"/>
          </p:cNvSpPr>
          <p:nvPr>
            <p:ph type="pic" sz="quarter" idx="14" hasCustomPrompt="1"/>
          </p:nvPr>
        </p:nvSpPr>
        <p:spPr>
          <a:xfrm>
            <a:off x="8109817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886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MS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2"/>
          <p:cNvSpPr>
            <a:spLocks noGrp="1"/>
          </p:cNvSpPr>
          <p:nvPr>
            <p:ph type="pic" sz="quarter" idx="20" hasCustomPrompt="1"/>
          </p:nvPr>
        </p:nvSpPr>
        <p:spPr>
          <a:xfrm>
            <a:off x="508000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1" name="Picture Placeholder 82"/>
          <p:cNvSpPr>
            <a:spLocks noGrp="1"/>
          </p:cNvSpPr>
          <p:nvPr>
            <p:ph type="pic" sz="quarter" idx="21" hasCustomPrompt="1"/>
          </p:nvPr>
        </p:nvSpPr>
        <p:spPr>
          <a:xfrm>
            <a:off x="4308909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2" name="Picture Placeholder 82"/>
          <p:cNvSpPr>
            <a:spLocks noGrp="1"/>
          </p:cNvSpPr>
          <p:nvPr>
            <p:ph type="pic" sz="quarter" idx="22" hasCustomPrompt="1"/>
          </p:nvPr>
        </p:nvSpPr>
        <p:spPr>
          <a:xfrm>
            <a:off x="8109817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82"/>
          <p:cNvSpPr>
            <a:spLocks noGrp="1"/>
          </p:cNvSpPr>
          <p:nvPr>
            <p:ph type="pic" sz="quarter" idx="23" hasCustomPrompt="1"/>
          </p:nvPr>
        </p:nvSpPr>
        <p:spPr>
          <a:xfrm>
            <a:off x="508000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82"/>
          <p:cNvSpPr>
            <a:spLocks noGrp="1"/>
          </p:cNvSpPr>
          <p:nvPr>
            <p:ph type="pic" sz="quarter" idx="24" hasCustomPrompt="1"/>
          </p:nvPr>
        </p:nvSpPr>
        <p:spPr>
          <a:xfrm>
            <a:off x="4308909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82"/>
          <p:cNvSpPr>
            <a:spLocks noGrp="1"/>
          </p:cNvSpPr>
          <p:nvPr>
            <p:ph type="pic" sz="quarter" idx="25" hasCustomPrompt="1"/>
          </p:nvPr>
        </p:nvSpPr>
        <p:spPr>
          <a:xfrm>
            <a:off x="8109817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09621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7999" y="1463041"/>
            <a:ext cx="5575167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7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7666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reak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580598" y="0"/>
            <a:ext cx="861140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87097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MS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1026697" y="744353"/>
            <a:ext cx="10138608" cy="3914273"/>
          </a:xfrm>
          <a:custGeom>
            <a:avLst/>
            <a:gdLst>
              <a:gd name="connsiteX0" fmla="*/ 0 w 2286001"/>
              <a:gd name="connsiteY0" fmla="*/ 0 h 2571751"/>
              <a:gd name="connsiteX1" fmla="*/ 2286001 w 2286001"/>
              <a:gd name="connsiteY1" fmla="*/ 0 h 2571751"/>
              <a:gd name="connsiteX2" fmla="*/ 2286001 w 2286001"/>
              <a:gd name="connsiteY2" fmla="*/ 2571751 h 2571751"/>
              <a:gd name="connsiteX3" fmla="*/ 0 w 2286001"/>
              <a:gd name="connsiteY3" fmla="*/ 2571751 h 2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1" h="2571751">
                <a:moveTo>
                  <a:pt x="0" y="0"/>
                </a:moveTo>
                <a:lnTo>
                  <a:pt x="2286001" y="0"/>
                </a:lnTo>
                <a:lnTo>
                  <a:pt x="2286001" y="2571751"/>
                </a:lnTo>
                <a:lnTo>
                  <a:pt x="0" y="2571751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5680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os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9" hasCustomPrompt="1"/>
          </p:nvPr>
        </p:nvSpPr>
        <p:spPr>
          <a:xfrm>
            <a:off x="944519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3749647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1" hasCustomPrompt="1"/>
          </p:nvPr>
        </p:nvSpPr>
        <p:spPr>
          <a:xfrm>
            <a:off x="6554771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2" hasCustomPrompt="1"/>
          </p:nvPr>
        </p:nvSpPr>
        <p:spPr>
          <a:xfrm>
            <a:off x="9359899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55629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os_Templa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9" hasCustomPrompt="1"/>
          </p:nvPr>
        </p:nvSpPr>
        <p:spPr>
          <a:xfrm>
            <a:off x="507999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0" hasCustomPrompt="1"/>
          </p:nvPr>
        </p:nvSpPr>
        <p:spPr>
          <a:xfrm>
            <a:off x="2798677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1" hasCustomPrompt="1"/>
          </p:nvPr>
        </p:nvSpPr>
        <p:spPr>
          <a:xfrm>
            <a:off x="5089356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2" hasCustomPrompt="1"/>
          </p:nvPr>
        </p:nvSpPr>
        <p:spPr>
          <a:xfrm>
            <a:off x="738003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3" hasCustomPrompt="1"/>
          </p:nvPr>
        </p:nvSpPr>
        <p:spPr>
          <a:xfrm>
            <a:off x="967071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4231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line_Fir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346656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2594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_Mi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01134" y="225168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566482" y="362632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566482" y="405966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90460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meline_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169208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2626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MS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TO EDIT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63048" y="2165351"/>
            <a:ext cx="4648201" cy="2882901"/>
          </a:xfrm>
          <a:custGeom>
            <a:avLst/>
            <a:gdLst>
              <a:gd name="connsiteX0" fmla="*/ 0 w 3486151"/>
              <a:gd name="connsiteY0" fmla="*/ 0 h 2162176"/>
              <a:gd name="connsiteX1" fmla="*/ 3486151 w 3486151"/>
              <a:gd name="connsiteY1" fmla="*/ 0 h 2162176"/>
              <a:gd name="connsiteX2" fmla="*/ 3486151 w 3486151"/>
              <a:gd name="connsiteY2" fmla="*/ 2162176 h 2162176"/>
              <a:gd name="connsiteX3" fmla="*/ 0 w 3486151"/>
              <a:gd name="connsiteY3" fmla="*/ 2162176 h 216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1" h="2162176">
                <a:moveTo>
                  <a:pt x="0" y="0"/>
                </a:moveTo>
                <a:lnTo>
                  <a:pt x="3486151" y="0"/>
                </a:lnTo>
                <a:lnTo>
                  <a:pt x="3486151" y="2162176"/>
                </a:lnTo>
                <a:lnTo>
                  <a:pt x="0" y="2162176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45720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98144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981200"/>
            <a:ext cx="109728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E7ED55-B090-49FF-BA91-7AB7734305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62E605-2439-4D02-8667-9934C48950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3366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11C9FF-9B30-4E45-B57C-9E68D92CA5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438E9B-13E0-461F-868A-DAC4A3DB754F}" type="slidenum">
              <a:rPr lang="en-US" altLang="en-US" smtClean="0">
                <a:solidFill>
                  <a:srgbClr val="003366"/>
                </a:solidFill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3366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70909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861140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94894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&amp; Content- No Leaves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2117" y="1"/>
            <a:ext cx="12194117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-2117" y="6716714"/>
            <a:ext cx="12194117" cy="1428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8" name="Title Placeholder 43"/>
          <p:cNvSpPr>
            <a:spLocks noGrp="1"/>
          </p:cNvSpPr>
          <p:nvPr>
            <p:ph type="title"/>
          </p:nvPr>
        </p:nvSpPr>
        <p:spPr>
          <a:xfrm>
            <a:off x="609600" y="240134"/>
            <a:ext cx="109728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609600" y="1250950"/>
            <a:ext cx="11006667" cy="43307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6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600"/>
              </a:spcBef>
              <a:defRPr sz="22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44"/>
          <p:cNvSpPr>
            <a:spLocks noGrp="1"/>
          </p:cNvSpPr>
          <p:nvPr>
            <p:ph type="sldNum" sz="quarter" idx="12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smtClean="0"/>
            </a:lvl1pPr>
          </a:lstStyle>
          <a:p>
            <a:fld id="{F01B0EA9-9ECF-4241-9066-6932FB1E02A0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8968685" y="6284187"/>
            <a:ext cx="2987767" cy="321860"/>
            <a:chOff x="487363" y="2840038"/>
            <a:chExt cx="8167687" cy="1173162"/>
          </a:xfrm>
        </p:grpSpPr>
        <p:sp>
          <p:nvSpPr>
            <p:cNvPr id="11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487363" y="2843213"/>
              <a:ext cx="8167687" cy="1169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31813" y="2892425"/>
              <a:ext cx="803275" cy="1068387"/>
            </a:xfrm>
            <a:custGeom>
              <a:avLst/>
              <a:gdLst>
                <a:gd name="T0" fmla="*/ 126 w 506"/>
                <a:gd name="T1" fmla="*/ 172 h 673"/>
                <a:gd name="T2" fmla="*/ 175 w 506"/>
                <a:gd name="T3" fmla="*/ 125 h 673"/>
                <a:gd name="T4" fmla="*/ 333 w 506"/>
                <a:gd name="T5" fmla="*/ 125 h 673"/>
                <a:gd name="T6" fmla="*/ 383 w 506"/>
                <a:gd name="T7" fmla="*/ 172 h 673"/>
                <a:gd name="T8" fmla="*/ 383 w 506"/>
                <a:gd name="T9" fmla="*/ 500 h 673"/>
                <a:gd name="T10" fmla="*/ 333 w 506"/>
                <a:gd name="T11" fmla="*/ 548 h 673"/>
                <a:gd name="T12" fmla="*/ 175 w 506"/>
                <a:gd name="T13" fmla="*/ 548 h 673"/>
                <a:gd name="T14" fmla="*/ 126 w 506"/>
                <a:gd name="T15" fmla="*/ 500 h 673"/>
                <a:gd name="T16" fmla="*/ 126 w 506"/>
                <a:gd name="T17" fmla="*/ 172 h 673"/>
                <a:gd name="T18" fmla="*/ 126 w 506"/>
                <a:gd name="T19" fmla="*/ 172 h 673"/>
                <a:gd name="T20" fmla="*/ 506 w 506"/>
                <a:gd name="T21" fmla="*/ 120 h 673"/>
                <a:gd name="T22" fmla="*/ 385 w 506"/>
                <a:gd name="T23" fmla="*/ 0 h 673"/>
                <a:gd name="T24" fmla="*/ 123 w 506"/>
                <a:gd name="T25" fmla="*/ 0 h 673"/>
                <a:gd name="T26" fmla="*/ 0 w 506"/>
                <a:gd name="T27" fmla="*/ 120 h 673"/>
                <a:gd name="T28" fmla="*/ 0 w 506"/>
                <a:gd name="T29" fmla="*/ 552 h 673"/>
                <a:gd name="T30" fmla="*/ 123 w 506"/>
                <a:gd name="T31" fmla="*/ 673 h 673"/>
                <a:gd name="T32" fmla="*/ 385 w 506"/>
                <a:gd name="T33" fmla="*/ 673 h 673"/>
                <a:gd name="T34" fmla="*/ 506 w 506"/>
                <a:gd name="T35" fmla="*/ 552 h 673"/>
                <a:gd name="T36" fmla="*/ 506 w 506"/>
                <a:gd name="T37" fmla="*/ 120 h 673"/>
                <a:gd name="T38" fmla="*/ 506 w 506"/>
                <a:gd name="T39" fmla="*/ 12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6" h="673">
                  <a:moveTo>
                    <a:pt x="126" y="172"/>
                  </a:moveTo>
                  <a:lnTo>
                    <a:pt x="175" y="125"/>
                  </a:lnTo>
                  <a:lnTo>
                    <a:pt x="333" y="125"/>
                  </a:lnTo>
                  <a:lnTo>
                    <a:pt x="383" y="172"/>
                  </a:lnTo>
                  <a:lnTo>
                    <a:pt x="383" y="500"/>
                  </a:lnTo>
                  <a:lnTo>
                    <a:pt x="333" y="548"/>
                  </a:lnTo>
                  <a:lnTo>
                    <a:pt x="175" y="548"/>
                  </a:lnTo>
                  <a:lnTo>
                    <a:pt x="126" y="500"/>
                  </a:lnTo>
                  <a:lnTo>
                    <a:pt x="126" y="172"/>
                  </a:lnTo>
                  <a:lnTo>
                    <a:pt x="126" y="172"/>
                  </a:lnTo>
                  <a:close/>
                  <a:moveTo>
                    <a:pt x="506" y="120"/>
                  </a:moveTo>
                  <a:lnTo>
                    <a:pt x="385" y="0"/>
                  </a:lnTo>
                  <a:lnTo>
                    <a:pt x="123" y="0"/>
                  </a:lnTo>
                  <a:lnTo>
                    <a:pt x="0" y="120"/>
                  </a:lnTo>
                  <a:lnTo>
                    <a:pt x="0" y="552"/>
                  </a:lnTo>
                  <a:lnTo>
                    <a:pt x="123" y="673"/>
                  </a:lnTo>
                  <a:lnTo>
                    <a:pt x="385" y="673"/>
                  </a:lnTo>
                  <a:lnTo>
                    <a:pt x="506" y="552"/>
                  </a:lnTo>
                  <a:lnTo>
                    <a:pt x="506" y="120"/>
                  </a:lnTo>
                  <a:lnTo>
                    <a:pt x="506" y="120"/>
                  </a:lnTo>
                  <a:close/>
                </a:path>
              </a:pathLst>
            </a:custGeom>
            <a:solidFill>
              <a:srgbClr val="BB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7"/>
            <p:cNvSpPr>
              <a:spLocks noEditPoints="1"/>
            </p:cNvSpPr>
            <p:nvPr userDrawn="1"/>
          </p:nvSpPr>
          <p:spPr bwMode="auto">
            <a:xfrm>
              <a:off x="487363" y="2840038"/>
              <a:ext cx="8167687" cy="1169989"/>
            </a:xfrm>
            <a:custGeom>
              <a:avLst/>
              <a:gdLst>
                <a:gd name="T0" fmla="*/ 397 w 2178"/>
                <a:gd name="T1" fmla="*/ 289 h 312"/>
                <a:gd name="T2" fmla="*/ 430 w 2178"/>
                <a:gd name="T3" fmla="*/ 253 h 312"/>
                <a:gd name="T4" fmla="*/ 493 w 2178"/>
                <a:gd name="T5" fmla="*/ 256 h 312"/>
                <a:gd name="T6" fmla="*/ 535 w 2178"/>
                <a:gd name="T7" fmla="*/ 289 h 312"/>
                <a:gd name="T8" fmla="*/ 608 w 2178"/>
                <a:gd name="T9" fmla="*/ 282 h 312"/>
                <a:gd name="T10" fmla="*/ 678 w 2178"/>
                <a:gd name="T11" fmla="*/ 225 h 312"/>
                <a:gd name="T12" fmla="*/ 660 w 2178"/>
                <a:gd name="T13" fmla="*/ 232 h 312"/>
                <a:gd name="T14" fmla="*/ 761 w 2178"/>
                <a:gd name="T15" fmla="*/ 289 h 312"/>
                <a:gd name="T16" fmla="*/ 814 w 2178"/>
                <a:gd name="T17" fmla="*/ 282 h 312"/>
                <a:gd name="T18" fmla="*/ 858 w 2178"/>
                <a:gd name="T19" fmla="*/ 225 h 312"/>
                <a:gd name="T20" fmla="*/ 923 w 2178"/>
                <a:gd name="T21" fmla="*/ 289 h 312"/>
                <a:gd name="T22" fmla="*/ 941 w 2178"/>
                <a:gd name="T23" fmla="*/ 257 h 312"/>
                <a:gd name="T24" fmla="*/ 1061 w 2178"/>
                <a:gd name="T25" fmla="*/ 289 h 312"/>
                <a:gd name="T26" fmla="*/ 1103 w 2178"/>
                <a:gd name="T27" fmla="*/ 282 h 312"/>
                <a:gd name="T28" fmla="*/ 1182 w 2178"/>
                <a:gd name="T29" fmla="*/ 277 h 312"/>
                <a:gd name="T30" fmla="*/ 1197 w 2178"/>
                <a:gd name="T31" fmla="*/ 232 h 312"/>
                <a:gd name="T32" fmla="*/ 1287 w 2178"/>
                <a:gd name="T33" fmla="*/ 289 h 312"/>
                <a:gd name="T34" fmla="*/ 1351 w 2178"/>
                <a:gd name="T35" fmla="*/ 225 h 312"/>
                <a:gd name="T36" fmla="*/ 1367 w 2178"/>
                <a:gd name="T37" fmla="*/ 232 h 312"/>
                <a:gd name="T38" fmla="*/ 1433 w 2178"/>
                <a:gd name="T39" fmla="*/ 264 h 312"/>
                <a:gd name="T40" fmla="*/ 59 w 2178"/>
                <a:gd name="T41" fmla="*/ 0 h 312"/>
                <a:gd name="T42" fmla="*/ 61 w 2178"/>
                <a:gd name="T43" fmla="*/ 307 h 312"/>
                <a:gd name="T44" fmla="*/ 150 w 2178"/>
                <a:gd name="T45" fmla="*/ 238 h 312"/>
                <a:gd name="T46" fmla="*/ 147 w 2178"/>
                <a:gd name="T47" fmla="*/ 80 h 312"/>
                <a:gd name="T48" fmla="*/ 1628 w 2178"/>
                <a:gd name="T49" fmla="*/ 46 h 312"/>
                <a:gd name="T50" fmla="*/ 1515 w 2178"/>
                <a:gd name="T51" fmla="*/ 107 h 312"/>
                <a:gd name="T52" fmla="*/ 1518 w 2178"/>
                <a:gd name="T53" fmla="*/ 39 h 312"/>
                <a:gd name="T54" fmla="*/ 1438 w 2178"/>
                <a:gd name="T55" fmla="*/ 117 h 312"/>
                <a:gd name="T56" fmla="*/ 1441 w 2178"/>
                <a:gd name="T57" fmla="*/ 107 h 312"/>
                <a:gd name="T58" fmla="*/ 1713 w 2178"/>
                <a:gd name="T59" fmla="*/ 48 h 312"/>
                <a:gd name="T60" fmla="*/ 1634 w 2178"/>
                <a:gd name="T61" fmla="*/ 46 h 312"/>
                <a:gd name="T62" fmla="*/ 1974 w 2178"/>
                <a:gd name="T63" fmla="*/ 107 h 312"/>
                <a:gd name="T64" fmla="*/ 2066 w 2178"/>
                <a:gd name="T65" fmla="*/ 109 h 312"/>
                <a:gd name="T66" fmla="*/ 2122 w 2178"/>
                <a:gd name="T67" fmla="*/ 82 h 312"/>
                <a:gd name="T68" fmla="*/ 2138 w 2178"/>
                <a:gd name="T69" fmla="*/ 39 h 312"/>
                <a:gd name="T70" fmla="*/ 1953 w 2178"/>
                <a:gd name="T71" fmla="*/ 94 h 312"/>
                <a:gd name="T72" fmla="*/ 1920 w 2178"/>
                <a:gd name="T73" fmla="*/ 107 h 312"/>
                <a:gd name="T74" fmla="*/ 1855 w 2178"/>
                <a:gd name="T75" fmla="*/ 98 h 312"/>
                <a:gd name="T76" fmla="*/ 1819 w 2178"/>
                <a:gd name="T77" fmla="*/ 48 h 312"/>
                <a:gd name="T78" fmla="*/ 1839 w 2178"/>
                <a:gd name="T79" fmla="*/ 73 h 312"/>
                <a:gd name="T80" fmla="*/ 1784 w 2178"/>
                <a:gd name="T81" fmla="*/ 61 h 312"/>
                <a:gd name="T82" fmla="*/ 1741 w 2178"/>
                <a:gd name="T83" fmla="*/ 48 h 312"/>
                <a:gd name="T84" fmla="*/ 1323 w 2178"/>
                <a:gd name="T85" fmla="*/ 80 h 312"/>
                <a:gd name="T86" fmla="*/ 1342 w 2178"/>
                <a:gd name="T87" fmla="*/ 39 h 312"/>
                <a:gd name="T88" fmla="*/ 557 w 2178"/>
                <a:gd name="T89" fmla="*/ 106 h 312"/>
                <a:gd name="T90" fmla="*/ 557 w 2178"/>
                <a:gd name="T91" fmla="*/ 49 h 312"/>
                <a:gd name="T92" fmla="*/ 566 w 2178"/>
                <a:gd name="T93" fmla="*/ 95 h 312"/>
                <a:gd name="T94" fmla="*/ 327 w 2178"/>
                <a:gd name="T95" fmla="*/ 28 h 312"/>
                <a:gd name="T96" fmla="*/ 399 w 2178"/>
                <a:gd name="T97" fmla="*/ 40 h 312"/>
                <a:gd name="T98" fmla="*/ 757 w 2178"/>
                <a:gd name="T99" fmla="*/ 109 h 312"/>
                <a:gd name="T100" fmla="*/ 768 w 2178"/>
                <a:gd name="T101" fmla="*/ 71 h 312"/>
                <a:gd name="T102" fmla="*/ 750 w 2178"/>
                <a:gd name="T103" fmla="*/ 116 h 312"/>
                <a:gd name="T104" fmla="*/ 480 w 2178"/>
                <a:gd name="T105" fmla="*/ 107 h 312"/>
                <a:gd name="T106" fmla="*/ 445 w 2178"/>
                <a:gd name="T107" fmla="*/ 39 h 312"/>
                <a:gd name="T108" fmla="*/ 1226 w 2178"/>
                <a:gd name="T109" fmla="*/ 107 h 312"/>
                <a:gd name="T110" fmla="*/ 1200 w 2178"/>
                <a:gd name="T111" fmla="*/ 39 h 312"/>
                <a:gd name="T112" fmla="*/ 1093 w 2178"/>
                <a:gd name="T113" fmla="*/ 107 h 312"/>
                <a:gd name="T114" fmla="*/ 1147 w 2178"/>
                <a:gd name="T115" fmla="*/ 116 h 312"/>
                <a:gd name="T116" fmla="*/ 1168 w 2178"/>
                <a:gd name="T117" fmla="*/ 39 h 312"/>
                <a:gd name="T118" fmla="*/ 1011 w 2178"/>
                <a:gd name="T119" fmla="*/ 27 h 312"/>
                <a:gd name="T120" fmla="*/ 984 w 2178"/>
                <a:gd name="T121" fmla="*/ 91 h 312"/>
                <a:gd name="T122" fmla="*/ 806 w 2178"/>
                <a:gd name="T123" fmla="*/ 46 h 312"/>
                <a:gd name="T124" fmla="*/ 890 w 2178"/>
                <a:gd name="T125" fmla="*/ 11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78" h="312">
                  <a:moveTo>
                    <a:pt x="393" y="278"/>
                  </a:moveTo>
                  <a:cubicBezTo>
                    <a:pt x="378" y="225"/>
                    <a:pt x="378" y="225"/>
                    <a:pt x="378" y="225"/>
                  </a:cubicBezTo>
                  <a:cubicBezTo>
                    <a:pt x="371" y="225"/>
                    <a:pt x="371" y="225"/>
                    <a:pt x="371" y="225"/>
                  </a:cubicBezTo>
                  <a:cubicBezTo>
                    <a:pt x="357" y="278"/>
                    <a:pt x="357" y="278"/>
                    <a:pt x="357" y="278"/>
                  </a:cubicBezTo>
                  <a:cubicBezTo>
                    <a:pt x="343" y="225"/>
                    <a:pt x="343" y="225"/>
                    <a:pt x="343" y="225"/>
                  </a:cubicBezTo>
                  <a:cubicBezTo>
                    <a:pt x="334" y="225"/>
                    <a:pt x="334" y="225"/>
                    <a:pt x="334" y="225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1" y="289"/>
                    <a:pt x="361" y="289"/>
                    <a:pt x="361" y="289"/>
                  </a:cubicBezTo>
                  <a:cubicBezTo>
                    <a:pt x="375" y="237"/>
                    <a:pt x="375" y="237"/>
                    <a:pt x="375" y="237"/>
                  </a:cubicBezTo>
                  <a:cubicBezTo>
                    <a:pt x="389" y="289"/>
                    <a:pt x="389" y="289"/>
                    <a:pt x="389" y="289"/>
                  </a:cubicBezTo>
                  <a:cubicBezTo>
                    <a:pt x="397" y="289"/>
                    <a:pt x="397" y="289"/>
                    <a:pt x="397" y="289"/>
                  </a:cubicBezTo>
                  <a:cubicBezTo>
                    <a:pt x="416" y="225"/>
                    <a:pt x="416" y="225"/>
                    <a:pt x="416" y="225"/>
                  </a:cubicBezTo>
                  <a:cubicBezTo>
                    <a:pt x="407" y="225"/>
                    <a:pt x="407" y="225"/>
                    <a:pt x="407" y="225"/>
                  </a:cubicBezTo>
                  <a:lnTo>
                    <a:pt x="393" y="278"/>
                  </a:lnTo>
                  <a:close/>
                  <a:moveTo>
                    <a:pt x="422" y="289"/>
                  </a:moveTo>
                  <a:cubicBezTo>
                    <a:pt x="464" y="289"/>
                    <a:pt x="464" y="289"/>
                    <a:pt x="464" y="289"/>
                  </a:cubicBezTo>
                  <a:cubicBezTo>
                    <a:pt x="464" y="282"/>
                    <a:pt x="464" y="282"/>
                    <a:pt x="464" y="282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60"/>
                    <a:pt x="430" y="260"/>
                    <a:pt x="430" y="260"/>
                  </a:cubicBezTo>
                  <a:cubicBezTo>
                    <a:pt x="463" y="260"/>
                    <a:pt x="463" y="260"/>
                    <a:pt x="463" y="260"/>
                  </a:cubicBezTo>
                  <a:cubicBezTo>
                    <a:pt x="463" y="253"/>
                    <a:pt x="463" y="253"/>
                    <a:pt x="463" y="253"/>
                  </a:cubicBezTo>
                  <a:cubicBezTo>
                    <a:pt x="430" y="253"/>
                    <a:pt x="430" y="253"/>
                    <a:pt x="430" y="253"/>
                  </a:cubicBezTo>
                  <a:cubicBezTo>
                    <a:pt x="430" y="232"/>
                    <a:pt x="430" y="232"/>
                    <a:pt x="430" y="232"/>
                  </a:cubicBezTo>
                  <a:cubicBezTo>
                    <a:pt x="464" y="232"/>
                    <a:pt x="464" y="232"/>
                    <a:pt x="464" y="232"/>
                  </a:cubicBezTo>
                  <a:cubicBezTo>
                    <a:pt x="464" y="225"/>
                    <a:pt x="464" y="225"/>
                    <a:pt x="464" y="225"/>
                  </a:cubicBezTo>
                  <a:cubicBezTo>
                    <a:pt x="422" y="225"/>
                    <a:pt x="422" y="225"/>
                    <a:pt x="422" y="225"/>
                  </a:cubicBezTo>
                  <a:lnTo>
                    <a:pt x="422" y="289"/>
                  </a:lnTo>
                  <a:close/>
                  <a:moveTo>
                    <a:pt x="527" y="225"/>
                  </a:moveTo>
                  <a:cubicBezTo>
                    <a:pt x="517" y="225"/>
                    <a:pt x="517" y="225"/>
                    <a:pt x="517" y="225"/>
                  </a:cubicBezTo>
                  <a:cubicBezTo>
                    <a:pt x="498" y="251"/>
                    <a:pt x="498" y="251"/>
                    <a:pt x="498" y="251"/>
                  </a:cubicBezTo>
                  <a:cubicBezTo>
                    <a:pt x="479" y="225"/>
                    <a:pt x="479" y="225"/>
                    <a:pt x="479" y="225"/>
                  </a:cubicBezTo>
                  <a:cubicBezTo>
                    <a:pt x="470" y="225"/>
                    <a:pt x="470" y="225"/>
                    <a:pt x="470" y="225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68" y="289"/>
                    <a:pt x="468" y="289"/>
                    <a:pt x="468" y="289"/>
                  </a:cubicBezTo>
                  <a:cubicBezTo>
                    <a:pt x="478" y="289"/>
                    <a:pt x="478" y="289"/>
                    <a:pt x="478" y="289"/>
                  </a:cubicBezTo>
                  <a:cubicBezTo>
                    <a:pt x="498" y="262"/>
                    <a:pt x="498" y="262"/>
                    <a:pt x="498" y="262"/>
                  </a:cubicBezTo>
                  <a:cubicBezTo>
                    <a:pt x="519" y="289"/>
                    <a:pt x="519" y="289"/>
                    <a:pt x="519" y="289"/>
                  </a:cubicBezTo>
                  <a:cubicBezTo>
                    <a:pt x="528" y="289"/>
                    <a:pt x="528" y="289"/>
                    <a:pt x="528" y="289"/>
                  </a:cubicBezTo>
                  <a:cubicBezTo>
                    <a:pt x="503" y="256"/>
                    <a:pt x="503" y="256"/>
                    <a:pt x="503" y="256"/>
                  </a:cubicBezTo>
                  <a:lnTo>
                    <a:pt x="527" y="225"/>
                  </a:lnTo>
                  <a:close/>
                  <a:moveTo>
                    <a:pt x="580" y="275"/>
                  </a:moveTo>
                  <a:cubicBezTo>
                    <a:pt x="543" y="225"/>
                    <a:pt x="543" y="225"/>
                    <a:pt x="543" y="225"/>
                  </a:cubicBezTo>
                  <a:cubicBezTo>
                    <a:pt x="535" y="225"/>
                    <a:pt x="535" y="225"/>
                    <a:pt x="535" y="225"/>
                  </a:cubicBezTo>
                  <a:cubicBezTo>
                    <a:pt x="535" y="289"/>
                    <a:pt x="535" y="289"/>
                    <a:pt x="535" y="289"/>
                  </a:cubicBezTo>
                  <a:cubicBezTo>
                    <a:pt x="543" y="289"/>
                    <a:pt x="543" y="289"/>
                    <a:pt x="543" y="289"/>
                  </a:cubicBezTo>
                  <a:cubicBezTo>
                    <a:pt x="543" y="238"/>
                    <a:pt x="543" y="238"/>
                    <a:pt x="543" y="238"/>
                  </a:cubicBezTo>
                  <a:cubicBezTo>
                    <a:pt x="580" y="289"/>
                    <a:pt x="580" y="289"/>
                    <a:pt x="580" y="289"/>
                  </a:cubicBezTo>
                  <a:cubicBezTo>
                    <a:pt x="588" y="289"/>
                    <a:pt x="588" y="289"/>
                    <a:pt x="588" y="289"/>
                  </a:cubicBezTo>
                  <a:cubicBezTo>
                    <a:pt x="588" y="225"/>
                    <a:pt x="588" y="225"/>
                    <a:pt x="588" y="225"/>
                  </a:cubicBezTo>
                  <a:cubicBezTo>
                    <a:pt x="580" y="225"/>
                    <a:pt x="580" y="225"/>
                    <a:pt x="580" y="225"/>
                  </a:cubicBezTo>
                  <a:lnTo>
                    <a:pt x="580" y="275"/>
                  </a:lnTo>
                  <a:close/>
                  <a:moveTo>
                    <a:pt x="600" y="289"/>
                  </a:moveTo>
                  <a:cubicBezTo>
                    <a:pt x="642" y="289"/>
                    <a:pt x="642" y="289"/>
                    <a:pt x="642" y="289"/>
                  </a:cubicBezTo>
                  <a:cubicBezTo>
                    <a:pt x="642" y="282"/>
                    <a:pt x="642" y="282"/>
                    <a:pt x="642" y="282"/>
                  </a:cubicBezTo>
                  <a:cubicBezTo>
                    <a:pt x="608" y="282"/>
                    <a:pt x="608" y="282"/>
                    <a:pt x="608" y="282"/>
                  </a:cubicBezTo>
                  <a:cubicBezTo>
                    <a:pt x="608" y="260"/>
                    <a:pt x="608" y="260"/>
                    <a:pt x="608" y="260"/>
                  </a:cubicBezTo>
                  <a:cubicBezTo>
                    <a:pt x="641" y="260"/>
                    <a:pt x="641" y="260"/>
                    <a:pt x="641" y="260"/>
                  </a:cubicBezTo>
                  <a:cubicBezTo>
                    <a:pt x="641" y="253"/>
                    <a:pt x="641" y="253"/>
                    <a:pt x="641" y="253"/>
                  </a:cubicBezTo>
                  <a:cubicBezTo>
                    <a:pt x="608" y="253"/>
                    <a:pt x="608" y="253"/>
                    <a:pt x="608" y="253"/>
                  </a:cubicBezTo>
                  <a:cubicBezTo>
                    <a:pt x="608" y="232"/>
                    <a:pt x="608" y="232"/>
                    <a:pt x="608" y="232"/>
                  </a:cubicBezTo>
                  <a:cubicBezTo>
                    <a:pt x="642" y="232"/>
                    <a:pt x="642" y="232"/>
                    <a:pt x="642" y="232"/>
                  </a:cubicBezTo>
                  <a:cubicBezTo>
                    <a:pt x="642" y="225"/>
                    <a:pt x="642" y="225"/>
                    <a:pt x="642" y="225"/>
                  </a:cubicBezTo>
                  <a:cubicBezTo>
                    <a:pt x="600" y="225"/>
                    <a:pt x="600" y="225"/>
                    <a:pt x="600" y="225"/>
                  </a:cubicBezTo>
                  <a:lnTo>
                    <a:pt x="600" y="289"/>
                  </a:lnTo>
                  <a:close/>
                  <a:moveTo>
                    <a:pt x="698" y="244"/>
                  </a:moveTo>
                  <a:cubicBezTo>
                    <a:pt x="698" y="233"/>
                    <a:pt x="690" y="225"/>
                    <a:pt x="678" y="225"/>
                  </a:cubicBezTo>
                  <a:cubicBezTo>
                    <a:pt x="652" y="225"/>
                    <a:pt x="652" y="225"/>
                    <a:pt x="652" y="225"/>
                  </a:cubicBezTo>
                  <a:cubicBezTo>
                    <a:pt x="652" y="289"/>
                    <a:pt x="652" y="289"/>
                    <a:pt x="652" y="289"/>
                  </a:cubicBezTo>
                  <a:cubicBezTo>
                    <a:pt x="660" y="289"/>
                    <a:pt x="660" y="289"/>
                    <a:pt x="660" y="289"/>
                  </a:cubicBezTo>
                  <a:cubicBezTo>
                    <a:pt x="660" y="264"/>
                    <a:pt x="660" y="264"/>
                    <a:pt x="660" y="264"/>
                  </a:cubicBezTo>
                  <a:cubicBezTo>
                    <a:pt x="673" y="264"/>
                    <a:pt x="673" y="264"/>
                    <a:pt x="673" y="264"/>
                  </a:cubicBezTo>
                  <a:cubicBezTo>
                    <a:pt x="689" y="289"/>
                    <a:pt x="689" y="289"/>
                    <a:pt x="689" y="289"/>
                  </a:cubicBezTo>
                  <a:cubicBezTo>
                    <a:pt x="699" y="289"/>
                    <a:pt x="699" y="289"/>
                    <a:pt x="699" y="289"/>
                  </a:cubicBezTo>
                  <a:cubicBezTo>
                    <a:pt x="682" y="263"/>
                    <a:pt x="682" y="263"/>
                    <a:pt x="682" y="263"/>
                  </a:cubicBezTo>
                  <a:cubicBezTo>
                    <a:pt x="690" y="262"/>
                    <a:pt x="698" y="256"/>
                    <a:pt x="698" y="244"/>
                  </a:cubicBezTo>
                  <a:close/>
                  <a:moveTo>
                    <a:pt x="660" y="257"/>
                  </a:moveTo>
                  <a:cubicBezTo>
                    <a:pt x="660" y="232"/>
                    <a:pt x="660" y="232"/>
                    <a:pt x="660" y="232"/>
                  </a:cubicBezTo>
                  <a:cubicBezTo>
                    <a:pt x="677" y="232"/>
                    <a:pt x="677" y="232"/>
                    <a:pt x="677" y="232"/>
                  </a:cubicBezTo>
                  <a:cubicBezTo>
                    <a:pt x="685" y="232"/>
                    <a:pt x="690" y="237"/>
                    <a:pt x="690" y="244"/>
                  </a:cubicBezTo>
                  <a:cubicBezTo>
                    <a:pt x="690" y="252"/>
                    <a:pt x="685" y="257"/>
                    <a:pt x="677" y="257"/>
                  </a:cubicBezTo>
                  <a:lnTo>
                    <a:pt x="660" y="257"/>
                  </a:lnTo>
                  <a:close/>
                  <a:moveTo>
                    <a:pt x="762" y="274"/>
                  </a:moveTo>
                  <a:cubicBezTo>
                    <a:pt x="742" y="225"/>
                    <a:pt x="742" y="225"/>
                    <a:pt x="742" y="225"/>
                  </a:cubicBezTo>
                  <a:cubicBezTo>
                    <a:pt x="731" y="225"/>
                    <a:pt x="731" y="225"/>
                    <a:pt x="731" y="225"/>
                  </a:cubicBezTo>
                  <a:cubicBezTo>
                    <a:pt x="731" y="289"/>
                    <a:pt x="731" y="289"/>
                    <a:pt x="731" y="289"/>
                  </a:cubicBezTo>
                  <a:cubicBezTo>
                    <a:pt x="739" y="289"/>
                    <a:pt x="739" y="289"/>
                    <a:pt x="739" y="289"/>
                  </a:cubicBezTo>
                  <a:cubicBezTo>
                    <a:pt x="739" y="235"/>
                    <a:pt x="739" y="235"/>
                    <a:pt x="739" y="235"/>
                  </a:cubicBezTo>
                  <a:cubicBezTo>
                    <a:pt x="761" y="289"/>
                    <a:pt x="761" y="289"/>
                    <a:pt x="761" y="289"/>
                  </a:cubicBezTo>
                  <a:cubicBezTo>
                    <a:pt x="764" y="289"/>
                    <a:pt x="764" y="289"/>
                    <a:pt x="764" y="289"/>
                  </a:cubicBezTo>
                  <a:cubicBezTo>
                    <a:pt x="786" y="235"/>
                    <a:pt x="786" y="235"/>
                    <a:pt x="786" y="235"/>
                  </a:cubicBezTo>
                  <a:cubicBezTo>
                    <a:pt x="786" y="289"/>
                    <a:pt x="786" y="289"/>
                    <a:pt x="786" y="289"/>
                  </a:cubicBezTo>
                  <a:cubicBezTo>
                    <a:pt x="794" y="289"/>
                    <a:pt x="794" y="289"/>
                    <a:pt x="794" y="289"/>
                  </a:cubicBezTo>
                  <a:cubicBezTo>
                    <a:pt x="794" y="225"/>
                    <a:pt x="794" y="225"/>
                    <a:pt x="794" y="225"/>
                  </a:cubicBezTo>
                  <a:cubicBezTo>
                    <a:pt x="782" y="225"/>
                    <a:pt x="782" y="225"/>
                    <a:pt x="782" y="225"/>
                  </a:cubicBezTo>
                  <a:lnTo>
                    <a:pt x="762" y="274"/>
                  </a:lnTo>
                  <a:close/>
                  <a:moveTo>
                    <a:pt x="806" y="289"/>
                  </a:moveTo>
                  <a:cubicBezTo>
                    <a:pt x="848" y="289"/>
                    <a:pt x="848" y="289"/>
                    <a:pt x="848" y="289"/>
                  </a:cubicBezTo>
                  <a:cubicBezTo>
                    <a:pt x="848" y="282"/>
                    <a:pt x="848" y="282"/>
                    <a:pt x="848" y="282"/>
                  </a:cubicBezTo>
                  <a:cubicBezTo>
                    <a:pt x="814" y="282"/>
                    <a:pt x="814" y="282"/>
                    <a:pt x="814" y="282"/>
                  </a:cubicBezTo>
                  <a:cubicBezTo>
                    <a:pt x="814" y="260"/>
                    <a:pt x="814" y="260"/>
                    <a:pt x="814" y="260"/>
                  </a:cubicBezTo>
                  <a:cubicBezTo>
                    <a:pt x="847" y="260"/>
                    <a:pt x="847" y="260"/>
                    <a:pt x="847" y="260"/>
                  </a:cubicBezTo>
                  <a:cubicBezTo>
                    <a:pt x="847" y="253"/>
                    <a:pt x="847" y="253"/>
                    <a:pt x="847" y="253"/>
                  </a:cubicBezTo>
                  <a:cubicBezTo>
                    <a:pt x="814" y="253"/>
                    <a:pt x="814" y="253"/>
                    <a:pt x="814" y="253"/>
                  </a:cubicBezTo>
                  <a:cubicBezTo>
                    <a:pt x="814" y="232"/>
                    <a:pt x="814" y="232"/>
                    <a:pt x="814" y="232"/>
                  </a:cubicBezTo>
                  <a:cubicBezTo>
                    <a:pt x="848" y="232"/>
                    <a:pt x="848" y="232"/>
                    <a:pt x="848" y="232"/>
                  </a:cubicBezTo>
                  <a:cubicBezTo>
                    <a:pt x="848" y="225"/>
                    <a:pt x="848" y="225"/>
                    <a:pt x="848" y="225"/>
                  </a:cubicBezTo>
                  <a:cubicBezTo>
                    <a:pt x="806" y="225"/>
                    <a:pt x="806" y="225"/>
                    <a:pt x="806" y="225"/>
                  </a:cubicBezTo>
                  <a:lnTo>
                    <a:pt x="806" y="289"/>
                  </a:lnTo>
                  <a:close/>
                  <a:moveTo>
                    <a:pt x="880" y="225"/>
                  </a:moveTo>
                  <a:cubicBezTo>
                    <a:pt x="858" y="225"/>
                    <a:pt x="858" y="225"/>
                    <a:pt x="858" y="225"/>
                  </a:cubicBezTo>
                  <a:cubicBezTo>
                    <a:pt x="858" y="289"/>
                    <a:pt x="858" y="289"/>
                    <a:pt x="858" y="289"/>
                  </a:cubicBezTo>
                  <a:cubicBezTo>
                    <a:pt x="880" y="289"/>
                    <a:pt x="880" y="289"/>
                    <a:pt x="880" y="289"/>
                  </a:cubicBezTo>
                  <a:cubicBezTo>
                    <a:pt x="900" y="289"/>
                    <a:pt x="913" y="275"/>
                    <a:pt x="913" y="257"/>
                  </a:cubicBezTo>
                  <a:cubicBezTo>
                    <a:pt x="913" y="239"/>
                    <a:pt x="900" y="225"/>
                    <a:pt x="880" y="225"/>
                  </a:cubicBezTo>
                  <a:close/>
                  <a:moveTo>
                    <a:pt x="880" y="282"/>
                  </a:moveTo>
                  <a:cubicBezTo>
                    <a:pt x="866" y="282"/>
                    <a:pt x="866" y="282"/>
                    <a:pt x="866" y="282"/>
                  </a:cubicBezTo>
                  <a:cubicBezTo>
                    <a:pt x="866" y="232"/>
                    <a:pt x="866" y="232"/>
                    <a:pt x="866" y="232"/>
                  </a:cubicBezTo>
                  <a:cubicBezTo>
                    <a:pt x="880" y="232"/>
                    <a:pt x="880" y="232"/>
                    <a:pt x="880" y="232"/>
                  </a:cubicBezTo>
                  <a:cubicBezTo>
                    <a:pt x="896" y="232"/>
                    <a:pt x="905" y="243"/>
                    <a:pt x="905" y="257"/>
                  </a:cubicBezTo>
                  <a:cubicBezTo>
                    <a:pt x="905" y="271"/>
                    <a:pt x="896" y="282"/>
                    <a:pt x="880" y="282"/>
                  </a:cubicBezTo>
                  <a:close/>
                  <a:moveTo>
                    <a:pt x="923" y="289"/>
                  </a:moveTo>
                  <a:cubicBezTo>
                    <a:pt x="931" y="289"/>
                    <a:pt x="931" y="289"/>
                    <a:pt x="931" y="289"/>
                  </a:cubicBezTo>
                  <a:cubicBezTo>
                    <a:pt x="931" y="225"/>
                    <a:pt x="931" y="225"/>
                    <a:pt x="931" y="225"/>
                  </a:cubicBezTo>
                  <a:cubicBezTo>
                    <a:pt x="923" y="225"/>
                    <a:pt x="923" y="225"/>
                    <a:pt x="923" y="225"/>
                  </a:cubicBezTo>
                  <a:lnTo>
                    <a:pt x="923" y="289"/>
                  </a:lnTo>
                  <a:close/>
                  <a:moveTo>
                    <a:pt x="974" y="283"/>
                  </a:moveTo>
                  <a:cubicBezTo>
                    <a:pt x="960" y="283"/>
                    <a:pt x="949" y="272"/>
                    <a:pt x="949" y="257"/>
                  </a:cubicBezTo>
                  <a:cubicBezTo>
                    <a:pt x="949" y="242"/>
                    <a:pt x="960" y="231"/>
                    <a:pt x="974" y="231"/>
                  </a:cubicBezTo>
                  <a:cubicBezTo>
                    <a:pt x="981" y="231"/>
                    <a:pt x="988" y="235"/>
                    <a:pt x="992" y="240"/>
                  </a:cubicBezTo>
                  <a:cubicBezTo>
                    <a:pt x="998" y="237"/>
                    <a:pt x="998" y="237"/>
                    <a:pt x="998" y="237"/>
                  </a:cubicBezTo>
                  <a:cubicBezTo>
                    <a:pt x="993" y="229"/>
                    <a:pt x="985" y="224"/>
                    <a:pt x="974" y="224"/>
                  </a:cubicBezTo>
                  <a:cubicBezTo>
                    <a:pt x="956" y="224"/>
                    <a:pt x="941" y="237"/>
                    <a:pt x="941" y="257"/>
                  </a:cubicBezTo>
                  <a:cubicBezTo>
                    <a:pt x="941" y="277"/>
                    <a:pt x="956" y="290"/>
                    <a:pt x="974" y="290"/>
                  </a:cubicBezTo>
                  <a:cubicBezTo>
                    <a:pt x="985" y="290"/>
                    <a:pt x="993" y="285"/>
                    <a:pt x="998" y="277"/>
                  </a:cubicBezTo>
                  <a:cubicBezTo>
                    <a:pt x="992" y="274"/>
                    <a:pt x="992" y="274"/>
                    <a:pt x="992" y="274"/>
                  </a:cubicBezTo>
                  <a:cubicBezTo>
                    <a:pt x="988" y="279"/>
                    <a:pt x="981" y="283"/>
                    <a:pt x="974" y="283"/>
                  </a:cubicBezTo>
                  <a:close/>
                  <a:moveTo>
                    <a:pt x="1025" y="225"/>
                  </a:moveTo>
                  <a:cubicBezTo>
                    <a:pt x="999" y="289"/>
                    <a:pt x="999" y="289"/>
                    <a:pt x="999" y="289"/>
                  </a:cubicBezTo>
                  <a:cubicBezTo>
                    <a:pt x="1008" y="289"/>
                    <a:pt x="1008" y="289"/>
                    <a:pt x="1008" y="289"/>
                  </a:cubicBezTo>
                  <a:cubicBezTo>
                    <a:pt x="1014" y="275"/>
                    <a:pt x="1014" y="275"/>
                    <a:pt x="1014" y="275"/>
                  </a:cubicBezTo>
                  <a:cubicBezTo>
                    <a:pt x="1046" y="275"/>
                    <a:pt x="1046" y="275"/>
                    <a:pt x="1046" y="275"/>
                  </a:cubicBezTo>
                  <a:cubicBezTo>
                    <a:pt x="1052" y="289"/>
                    <a:pt x="1052" y="289"/>
                    <a:pt x="1052" y="289"/>
                  </a:cubicBezTo>
                  <a:cubicBezTo>
                    <a:pt x="1061" y="289"/>
                    <a:pt x="1061" y="289"/>
                    <a:pt x="1061" y="289"/>
                  </a:cubicBezTo>
                  <a:cubicBezTo>
                    <a:pt x="1035" y="225"/>
                    <a:pt x="1035" y="225"/>
                    <a:pt x="1035" y="225"/>
                  </a:cubicBezTo>
                  <a:lnTo>
                    <a:pt x="1025" y="225"/>
                  </a:lnTo>
                  <a:close/>
                  <a:moveTo>
                    <a:pt x="1017" y="268"/>
                  </a:moveTo>
                  <a:cubicBezTo>
                    <a:pt x="1030" y="233"/>
                    <a:pt x="1030" y="233"/>
                    <a:pt x="1030" y="233"/>
                  </a:cubicBezTo>
                  <a:cubicBezTo>
                    <a:pt x="1044" y="268"/>
                    <a:pt x="1044" y="268"/>
                    <a:pt x="1044" y="268"/>
                  </a:cubicBezTo>
                  <a:lnTo>
                    <a:pt x="1017" y="268"/>
                  </a:lnTo>
                  <a:close/>
                  <a:moveTo>
                    <a:pt x="1074" y="225"/>
                  </a:moveTo>
                  <a:cubicBezTo>
                    <a:pt x="1066" y="225"/>
                    <a:pt x="1066" y="225"/>
                    <a:pt x="1066" y="225"/>
                  </a:cubicBezTo>
                  <a:cubicBezTo>
                    <a:pt x="1066" y="289"/>
                    <a:pt x="1066" y="289"/>
                    <a:pt x="1066" y="289"/>
                  </a:cubicBezTo>
                  <a:cubicBezTo>
                    <a:pt x="1103" y="289"/>
                    <a:pt x="1103" y="289"/>
                    <a:pt x="1103" y="289"/>
                  </a:cubicBezTo>
                  <a:cubicBezTo>
                    <a:pt x="1103" y="282"/>
                    <a:pt x="1103" y="282"/>
                    <a:pt x="1103" y="282"/>
                  </a:cubicBezTo>
                  <a:cubicBezTo>
                    <a:pt x="1074" y="282"/>
                    <a:pt x="1074" y="282"/>
                    <a:pt x="1074" y="282"/>
                  </a:cubicBezTo>
                  <a:lnTo>
                    <a:pt x="1074" y="225"/>
                  </a:lnTo>
                  <a:close/>
                  <a:moveTo>
                    <a:pt x="1157" y="283"/>
                  </a:moveTo>
                  <a:cubicBezTo>
                    <a:pt x="1143" y="283"/>
                    <a:pt x="1133" y="272"/>
                    <a:pt x="1133" y="257"/>
                  </a:cubicBezTo>
                  <a:cubicBezTo>
                    <a:pt x="1133" y="242"/>
                    <a:pt x="1143" y="231"/>
                    <a:pt x="1157" y="231"/>
                  </a:cubicBezTo>
                  <a:cubicBezTo>
                    <a:pt x="1165" y="231"/>
                    <a:pt x="1171" y="235"/>
                    <a:pt x="1175" y="240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76" y="229"/>
                    <a:pt x="1169" y="224"/>
                    <a:pt x="1157" y="224"/>
                  </a:cubicBezTo>
                  <a:cubicBezTo>
                    <a:pt x="1139" y="224"/>
                    <a:pt x="1124" y="237"/>
                    <a:pt x="1124" y="257"/>
                  </a:cubicBezTo>
                  <a:cubicBezTo>
                    <a:pt x="1124" y="277"/>
                    <a:pt x="1139" y="290"/>
                    <a:pt x="1157" y="290"/>
                  </a:cubicBezTo>
                  <a:cubicBezTo>
                    <a:pt x="1169" y="290"/>
                    <a:pt x="1176" y="285"/>
                    <a:pt x="1182" y="277"/>
                  </a:cubicBezTo>
                  <a:cubicBezTo>
                    <a:pt x="1175" y="274"/>
                    <a:pt x="1175" y="274"/>
                    <a:pt x="1175" y="274"/>
                  </a:cubicBezTo>
                  <a:cubicBezTo>
                    <a:pt x="1171" y="279"/>
                    <a:pt x="1165" y="283"/>
                    <a:pt x="1157" y="283"/>
                  </a:cubicBezTo>
                  <a:close/>
                  <a:moveTo>
                    <a:pt x="1189" y="289"/>
                  </a:moveTo>
                  <a:cubicBezTo>
                    <a:pt x="1231" y="289"/>
                    <a:pt x="1231" y="289"/>
                    <a:pt x="1231" y="289"/>
                  </a:cubicBezTo>
                  <a:cubicBezTo>
                    <a:pt x="1231" y="282"/>
                    <a:pt x="1231" y="282"/>
                    <a:pt x="1231" y="282"/>
                  </a:cubicBezTo>
                  <a:cubicBezTo>
                    <a:pt x="1197" y="282"/>
                    <a:pt x="1197" y="282"/>
                    <a:pt x="1197" y="282"/>
                  </a:cubicBezTo>
                  <a:cubicBezTo>
                    <a:pt x="1197" y="260"/>
                    <a:pt x="1197" y="260"/>
                    <a:pt x="1197" y="260"/>
                  </a:cubicBezTo>
                  <a:cubicBezTo>
                    <a:pt x="1231" y="260"/>
                    <a:pt x="1231" y="260"/>
                    <a:pt x="1231" y="260"/>
                  </a:cubicBezTo>
                  <a:cubicBezTo>
                    <a:pt x="1231" y="253"/>
                    <a:pt x="1231" y="253"/>
                    <a:pt x="1231" y="253"/>
                  </a:cubicBezTo>
                  <a:cubicBezTo>
                    <a:pt x="1197" y="253"/>
                    <a:pt x="1197" y="253"/>
                    <a:pt x="1197" y="253"/>
                  </a:cubicBezTo>
                  <a:cubicBezTo>
                    <a:pt x="1197" y="232"/>
                    <a:pt x="1197" y="232"/>
                    <a:pt x="1197" y="232"/>
                  </a:cubicBezTo>
                  <a:cubicBezTo>
                    <a:pt x="1231" y="232"/>
                    <a:pt x="1231" y="232"/>
                    <a:pt x="1231" y="232"/>
                  </a:cubicBezTo>
                  <a:cubicBezTo>
                    <a:pt x="1231" y="225"/>
                    <a:pt x="1231" y="225"/>
                    <a:pt x="1231" y="225"/>
                  </a:cubicBezTo>
                  <a:cubicBezTo>
                    <a:pt x="1189" y="225"/>
                    <a:pt x="1189" y="225"/>
                    <a:pt x="1189" y="225"/>
                  </a:cubicBezTo>
                  <a:lnTo>
                    <a:pt x="1189" y="289"/>
                  </a:lnTo>
                  <a:close/>
                  <a:moveTo>
                    <a:pt x="1287" y="275"/>
                  </a:moveTo>
                  <a:cubicBezTo>
                    <a:pt x="1250" y="225"/>
                    <a:pt x="1250" y="225"/>
                    <a:pt x="1250" y="225"/>
                  </a:cubicBezTo>
                  <a:cubicBezTo>
                    <a:pt x="1242" y="225"/>
                    <a:pt x="1242" y="225"/>
                    <a:pt x="1242" y="225"/>
                  </a:cubicBezTo>
                  <a:cubicBezTo>
                    <a:pt x="1242" y="289"/>
                    <a:pt x="1242" y="289"/>
                    <a:pt x="1242" y="289"/>
                  </a:cubicBezTo>
                  <a:cubicBezTo>
                    <a:pt x="1250" y="289"/>
                    <a:pt x="1250" y="289"/>
                    <a:pt x="1250" y="289"/>
                  </a:cubicBezTo>
                  <a:cubicBezTo>
                    <a:pt x="1250" y="238"/>
                    <a:pt x="1250" y="238"/>
                    <a:pt x="1250" y="238"/>
                  </a:cubicBezTo>
                  <a:cubicBezTo>
                    <a:pt x="1287" y="289"/>
                    <a:pt x="1287" y="289"/>
                    <a:pt x="1287" y="289"/>
                  </a:cubicBezTo>
                  <a:cubicBezTo>
                    <a:pt x="1295" y="289"/>
                    <a:pt x="1295" y="289"/>
                    <a:pt x="1295" y="289"/>
                  </a:cubicBezTo>
                  <a:cubicBezTo>
                    <a:pt x="1295" y="225"/>
                    <a:pt x="1295" y="225"/>
                    <a:pt x="1295" y="225"/>
                  </a:cubicBezTo>
                  <a:cubicBezTo>
                    <a:pt x="1287" y="225"/>
                    <a:pt x="1287" y="225"/>
                    <a:pt x="1287" y="225"/>
                  </a:cubicBezTo>
                  <a:lnTo>
                    <a:pt x="1287" y="275"/>
                  </a:lnTo>
                  <a:close/>
                  <a:moveTo>
                    <a:pt x="1303" y="232"/>
                  </a:moveTo>
                  <a:cubicBezTo>
                    <a:pt x="1323" y="232"/>
                    <a:pt x="1323" y="232"/>
                    <a:pt x="1323" y="232"/>
                  </a:cubicBezTo>
                  <a:cubicBezTo>
                    <a:pt x="1323" y="289"/>
                    <a:pt x="1323" y="289"/>
                    <a:pt x="1323" y="289"/>
                  </a:cubicBezTo>
                  <a:cubicBezTo>
                    <a:pt x="1331" y="289"/>
                    <a:pt x="1331" y="289"/>
                    <a:pt x="1331" y="289"/>
                  </a:cubicBezTo>
                  <a:cubicBezTo>
                    <a:pt x="1331" y="232"/>
                    <a:pt x="1331" y="232"/>
                    <a:pt x="1331" y="232"/>
                  </a:cubicBezTo>
                  <a:cubicBezTo>
                    <a:pt x="1351" y="232"/>
                    <a:pt x="1351" y="232"/>
                    <a:pt x="1351" y="232"/>
                  </a:cubicBezTo>
                  <a:cubicBezTo>
                    <a:pt x="1351" y="225"/>
                    <a:pt x="1351" y="225"/>
                    <a:pt x="1351" y="225"/>
                  </a:cubicBezTo>
                  <a:cubicBezTo>
                    <a:pt x="1303" y="225"/>
                    <a:pt x="1303" y="225"/>
                    <a:pt x="1303" y="225"/>
                  </a:cubicBezTo>
                  <a:lnTo>
                    <a:pt x="1303" y="232"/>
                  </a:lnTo>
                  <a:close/>
                  <a:moveTo>
                    <a:pt x="1360" y="289"/>
                  </a:moveTo>
                  <a:cubicBezTo>
                    <a:pt x="1401" y="289"/>
                    <a:pt x="1401" y="289"/>
                    <a:pt x="1401" y="289"/>
                  </a:cubicBezTo>
                  <a:cubicBezTo>
                    <a:pt x="1401" y="282"/>
                    <a:pt x="1401" y="282"/>
                    <a:pt x="1401" y="282"/>
                  </a:cubicBezTo>
                  <a:cubicBezTo>
                    <a:pt x="1367" y="282"/>
                    <a:pt x="1367" y="282"/>
                    <a:pt x="1367" y="282"/>
                  </a:cubicBezTo>
                  <a:cubicBezTo>
                    <a:pt x="1367" y="260"/>
                    <a:pt x="1367" y="260"/>
                    <a:pt x="1367" y="260"/>
                  </a:cubicBezTo>
                  <a:cubicBezTo>
                    <a:pt x="1401" y="260"/>
                    <a:pt x="1401" y="260"/>
                    <a:pt x="1401" y="260"/>
                  </a:cubicBezTo>
                  <a:cubicBezTo>
                    <a:pt x="1401" y="253"/>
                    <a:pt x="1401" y="253"/>
                    <a:pt x="1401" y="253"/>
                  </a:cubicBezTo>
                  <a:cubicBezTo>
                    <a:pt x="1367" y="253"/>
                    <a:pt x="1367" y="253"/>
                    <a:pt x="1367" y="253"/>
                  </a:cubicBezTo>
                  <a:cubicBezTo>
                    <a:pt x="1367" y="232"/>
                    <a:pt x="1367" y="232"/>
                    <a:pt x="1367" y="232"/>
                  </a:cubicBezTo>
                  <a:cubicBezTo>
                    <a:pt x="1401" y="232"/>
                    <a:pt x="1401" y="232"/>
                    <a:pt x="1401" y="232"/>
                  </a:cubicBezTo>
                  <a:cubicBezTo>
                    <a:pt x="1401" y="225"/>
                    <a:pt x="1401" y="225"/>
                    <a:pt x="1401" y="225"/>
                  </a:cubicBezTo>
                  <a:cubicBezTo>
                    <a:pt x="1360" y="225"/>
                    <a:pt x="1360" y="225"/>
                    <a:pt x="1360" y="225"/>
                  </a:cubicBezTo>
                  <a:lnTo>
                    <a:pt x="1360" y="289"/>
                  </a:lnTo>
                  <a:close/>
                  <a:moveTo>
                    <a:pt x="1458" y="244"/>
                  </a:moveTo>
                  <a:cubicBezTo>
                    <a:pt x="1458" y="233"/>
                    <a:pt x="1449" y="225"/>
                    <a:pt x="1437" y="225"/>
                  </a:cubicBezTo>
                  <a:cubicBezTo>
                    <a:pt x="1412" y="225"/>
                    <a:pt x="1412" y="225"/>
                    <a:pt x="1412" y="225"/>
                  </a:cubicBezTo>
                  <a:cubicBezTo>
                    <a:pt x="1412" y="289"/>
                    <a:pt x="1412" y="289"/>
                    <a:pt x="1412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64"/>
                    <a:pt x="1420" y="264"/>
                    <a:pt x="1420" y="264"/>
                  </a:cubicBezTo>
                  <a:cubicBezTo>
                    <a:pt x="1433" y="264"/>
                    <a:pt x="1433" y="264"/>
                    <a:pt x="1433" y="264"/>
                  </a:cubicBezTo>
                  <a:cubicBezTo>
                    <a:pt x="1449" y="289"/>
                    <a:pt x="1449" y="289"/>
                    <a:pt x="1449" y="289"/>
                  </a:cubicBezTo>
                  <a:cubicBezTo>
                    <a:pt x="1458" y="289"/>
                    <a:pt x="1458" y="289"/>
                    <a:pt x="1458" y="289"/>
                  </a:cubicBezTo>
                  <a:cubicBezTo>
                    <a:pt x="1441" y="263"/>
                    <a:pt x="1441" y="263"/>
                    <a:pt x="1441" y="263"/>
                  </a:cubicBezTo>
                  <a:cubicBezTo>
                    <a:pt x="1450" y="262"/>
                    <a:pt x="1458" y="256"/>
                    <a:pt x="1458" y="244"/>
                  </a:cubicBezTo>
                  <a:close/>
                  <a:moveTo>
                    <a:pt x="1420" y="257"/>
                  </a:moveTo>
                  <a:cubicBezTo>
                    <a:pt x="1420" y="232"/>
                    <a:pt x="1420" y="232"/>
                    <a:pt x="1420" y="232"/>
                  </a:cubicBezTo>
                  <a:cubicBezTo>
                    <a:pt x="1437" y="232"/>
                    <a:pt x="1437" y="232"/>
                    <a:pt x="1437" y="232"/>
                  </a:cubicBezTo>
                  <a:cubicBezTo>
                    <a:pt x="1444" y="232"/>
                    <a:pt x="1449" y="237"/>
                    <a:pt x="1449" y="244"/>
                  </a:cubicBezTo>
                  <a:cubicBezTo>
                    <a:pt x="1449" y="252"/>
                    <a:pt x="1444" y="257"/>
                    <a:pt x="1437" y="257"/>
                  </a:cubicBezTo>
                  <a:lnTo>
                    <a:pt x="1420" y="257"/>
                  </a:lnTo>
                  <a:close/>
                  <a:moveTo>
                    <a:pt x="59" y="0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253"/>
                    <a:pt x="0" y="253"/>
                    <a:pt x="0" y="253"/>
                  </a:cubicBezTo>
                  <a:cubicBezTo>
                    <a:pt x="58" y="312"/>
                    <a:pt x="58" y="312"/>
                    <a:pt x="58" y="312"/>
                  </a:cubicBezTo>
                  <a:cubicBezTo>
                    <a:pt x="180" y="312"/>
                    <a:pt x="180" y="312"/>
                    <a:pt x="180" y="312"/>
                  </a:cubicBezTo>
                  <a:cubicBezTo>
                    <a:pt x="239" y="253"/>
                    <a:pt x="239" y="253"/>
                    <a:pt x="239" y="253"/>
                  </a:cubicBezTo>
                  <a:cubicBezTo>
                    <a:pt x="239" y="59"/>
                    <a:pt x="239" y="59"/>
                    <a:pt x="239" y="59"/>
                  </a:cubicBezTo>
                  <a:cubicBezTo>
                    <a:pt x="180" y="0"/>
                    <a:pt x="180" y="0"/>
                    <a:pt x="180" y="0"/>
                  </a:cubicBezTo>
                  <a:lnTo>
                    <a:pt x="59" y="0"/>
                  </a:lnTo>
                  <a:close/>
                  <a:moveTo>
                    <a:pt x="233" y="251"/>
                  </a:moveTo>
                  <a:cubicBezTo>
                    <a:pt x="178" y="307"/>
                    <a:pt x="178" y="307"/>
                    <a:pt x="178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5" y="251"/>
                    <a:pt x="5" y="251"/>
                    <a:pt x="5" y="25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178" y="5"/>
                    <a:pt x="178" y="5"/>
                    <a:pt x="178" y="5"/>
                  </a:cubicBezTo>
                  <a:cubicBezTo>
                    <a:pt x="233" y="60"/>
                    <a:pt x="233" y="60"/>
                    <a:pt x="233" y="60"/>
                  </a:cubicBezTo>
                  <a:lnTo>
                    <a:pt x="233" y="251"/>
                  </a:lnTo>
                  <a:close/>
                  <a:moveTo>
                    <a:pt x="89" y="75"/>
                  </a:moveTo>
                  <a:cubicBezTo>
                    <a:pt x="73" y="91"/>
                    <a:pt x="73" y="91"/>
                    <a:pt x="73" y="91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89" y="238"/>
                    <a:pt x="89" y="238"/>
                    <a:pt x="89" y="238"/>
                  </a:cubicBezTo>
                  <a:cubicBezTo>
                    <a:pt x="150" y="238"/>
                    <a:pt x="150" y="238"/>
                    <a:pt x="150" y="238"/>
                  </a:cubicBezTo>
                  <a:cubicBezTo>
                    <a:pt x="165" y="222"/>
                    <a:pt x="165" y="222"/>
                    <a:pt x="165" y="222"/>
                  </a:cubicBezTo>
                  <a:cubicBezTo>
                    <a:pt x="165" y="91"/>
                    <a:pt x="165" y="91"/>
                    <a:pt x="165" y="91"/>
                  </a:cubicBezTo>
                  <a:cubicBezTo>
                    <a:pt x="149" y="75"/>
                    <a:pt x="149" y="75"/>
                    <a:pt x="149" y="75"/>
                  </a:cubicBezTo>
                  <a:lnTo>
                    <a:pt x="89" y="75"/>
                  </a:lnTo>
                  <a:close/>
                  <a:moveTo>
                    <a:pt x="160" y="220"/>
                  </a:moveTo>
                  <a:cubicBezTo>
                    <a:pt x="147" y="233"/>
                    <a:pt x="147" y="233"/>
                    <a:pt x="147" y="233"/>
                  </a:cubicBezTo>
                  <a:cubicBezTo>
                    <a:pt x="91" y="233"/>
                    <a:pt x="91" y="233"/>
                    <a:pt x="91" y="233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60" y="93"/>
                    <a:pt x="160" y="93"/>
                    <a:pt x="160" y="93"/>
                  </a:cubicBezTo>
                  <a:lnTo>
                    <a:pt x="160" y="220"/>
                  </a:lnTo>
                  <a:close/>
                  <a:moveTo>
                    <a:pt x="318" y="169"/>
                  </a:moveTo>
                  <a:cubicBezTo>
                    <a:pt x="318" y="174"/>
                    <a:pt x="318" y="174"/>
                    <a:pt x="318" y="174"/>
                  </a:cubicBezTo>
                  <a:cubicBezTo>
                    <a:pt x="2178" y="174"/>
                    <a:pt x="2178" y="174"/>
                    <a:pt x="2178" y="174"/>
                  </a:cubicBezTo>
                  <a:cubicBezTo>
                    <a:pt x="2178" y="169"/>
                    <a:pt x="2178" y="169"/>
                    <a:pt x="2178" y="169"/>
                  </a:cubicBezTo>
                  <a:lnTo>
                    <a:pt x="318" y="169"/>
                  </a:lnTo>
                  <a:close/>
                  <a:moveTo>
                    <a:pt x="1628" y="109"/>
                  </a:moveTo>
                  <a:cubicBezTo>
                    <a:pt x="1616" y="107"/>
                    <a:pt x="1616" y="107"/>
                    <a:pt x="1616" y="107"/>
                  </a:cubicBezTo>
                  <a:cubicBezTo>
                    <a:pt x="1616" y="48"/>
                    <a:pt x="1616" y="48"/>
                    <a:pt x="1616" y="48"/>
                  </a:cubicBezTo>
                  <a:cubicBezTo>
                    <a:pt x="1628" y="46"/>
                    <a:pt x="1628" y="46"/>
                    <a:pt x="1628" y="46"/>
                  </a:cubicBezTo>
                  <a:cubicBezTo>
                    <a:pt x="1628" y="39"/>
                    <a:pt x="1628" y="39"/>
                    <a:pt x="1628" y="39"/>
                  </a:cubicBezTo>
                  <a:cubicBezTo>
                    <a:pt x="1587" y="39"/>
                    <a:pt x="1587" y="39"/>
                    <a:pt x="1587" y="39"/>
                  </a:cubicBezTo>
                  <a:cubicBezTo>
                    <a:pt x="1587" y="46"/>
                    <a:pt x="1587" y="46"/>
                    <a:pt x="1587" y="46"/>
                  </a:cubicBezTo>
                  <a:cubicBezTo>
                    <a:pt x="1599" y="48"/>
                    <a:pt x="1599" y="48"/>
                    <a:pt x="1599" y="48"/>
                  </a:cubicBezTo>
                  <a:cubicBezTo>
                    <a:pt x="1599" y="107"/>
                    <a:pt x="1599" y="107"/>
                    <a:pt x="1599" y="107"/>
                  </a:cubicBezTo>
                  <a:cubicBezTo>
                    <a:pt x="1587" y="109"/>
                    <a:pt x="1587" y="109"/>
                    <a:pt x="1587" y="109"/>
                  </a:cubicBezTo>
                  <a:cubicBezTo>
                    <a:pt x="1587" y="116"/>
                    <a:pt x="1587" y="116"/>
                    <a:pt x="1587" y="116"/>
                  </a:cubicBezTo>
                  <a:cubicBezTo>
                    <a:pt x="1628" y="116"/>
                    <a:pt x="1628" y="116"/>
                    <a:pt x="1628" y="116"/>
                  </a:cubicBezTo>
                  <a:lnTo>
                    <a:pt x="1628" y="109"/>
                  </a:lnTo>
                  <a:close/>
                  <a:moveTo>
                    <a:pt x="1526" y="109"/>
                  </a:moveTo>
                  <a:cubicBezTo>
                    <a:pt x="1515" y="107"/>
                    <a:pt x="1515" y="107"/>
                    <a:pt x="1515" y="107"/>
                  </a:cubicBezTo>
                  <a:cubicBezTo>
                    <a:pt x="1515" y="61"/>
                    <a:pt x="1515" y="61"/>
                    <a:pt x="1515" y="61"/>
                  </a:cubicBezTo>
                  <a:cubicBezTo>
                    <a:pt x="1553" y="116"/>
                    <a:pt x="1553" y="116"/>
                    <a:pt x="1553" y="116"/>
                  </a:cubicBezTo>
                  <a:cubicBezTo>
                    <a:pt x="1567" y="116"/>
                    <a:pt x="1567" y="116"/>
                    <a:pt x="1567" y="116"/>
                  </a:cubicBezTo>
                  <a:cubicBezTo>
                    <a:pt x="1567" y="48"/>
                    <a:pt x="1567" y="48"/>
                    <a:pt x="1567" y="48"/>
                  </a:cubicBezTo>
                  <a:cubicBezTo>
                    <a:pt x="1578" y="46"/>
                    <a:pt x="1578" y="46"/>
                    <a:pt x="1578" y="46"/>
                  </a:cubicBezTo>
                  <a:cubicBezTo>
                    <a:pt x="1578" y="39"/>
                    <a:pt x="1578" y="39"/>
                    <a:pt x="1578" y="39"/>
                  </a:cubicBezTo>
                  <a:cubicBezTo>
                    <a:pt x="1544" y="39"/>
                    <a:pt x="1544" y="39"/>
                    <a:pt x="1544" y="39"/>
                  </a:cubicBezTo>
                  <a:cubicBezTo>
                    <a:pt x="1544" y="46"/>
                    <a:pt x="1544" y="46"/>
                    <a:pt x="1544" y="46"/>
                  </a:cubicBezTo>
                  <a:cubicBezTo>
                    <a:pt x="1556" y="48"/>
                    <a:pt x="1556" y="48"/>
                    <a:pt x="1556" y="48"/>
                  </a:cubicBezTo>
                  <a:cubicBezTo>
                    <a:pt x="1556" y="91"/>
                    <a:pt x="1556" y="91"/>
                    <a:pt x="1556" y="91"/>
                  </a:cubicBezTo>
                  <a:cubicBezTo>
                    <a:pt x="1518" y="39"/>
                    <a:pt x="1518" y="39"/>
                    <a:pt x="1518" y="39"/>
                  </a:cubicBezTo>
                  <a:cubicBezTo>
                    <a:pt x="1492" y="39"/>
                    <a:pt x="1492" y="39"/>
                    <a:pt x="1492" y="39"/>
                  </a:cubicBezTo>
                  <a:cubicBezTo>
                    <a:pt x="1492" y="46"/>
                    <a:pt x="1492" y="46"/>
                    <a:pt x="1492" y="46"/>
                  </a:cubicBezTo>
                  <a:cubicBezTo>
                    <a:pt x="1503" y="48"/>
                    <a:pt x="1503" y="48"/>
                    <a:pt x="1503" y="48"/>
                  </a:cubicBezTo>
                  <a:cubicBezTo>
                    <a:pt x="1503" y="107"/>
                    <a:pt x="1503" y="107"/>
                    <a:pt x="1503" y="107"/>
                  </a:cubicBezTo>
                  <a:cubicBezTo>
                    <a:pt x="1492" y="109"/>
                    <a:pt x="1492" y="109"/>
                    <a:pt x="1492" y="109"/>
                  </a:cubicBezTo>
                  <a:cubicBezTo>
                    <a:pt x="1492" y="116"/>
                    <a:pt x="1492" y="116"/>
                    <a:pt x="1492" y="116"/>
                  </a:cubicBezTo>
                  <a:cubicBezTo>
                    <a:pt x="1526" y="116"/>
                    <a:pt x="1526" y="116"/>
                    <a:pt x="1526" y="116"/>
                  </a:cubicBezTo>
                  <a:lnTo>
                    <a:pt x="1526" y="109"/>
                  </a:lnTo>
                  <a:close/>
                  <a:moveTo>
                    <a:pt x="1400" y="76"/>
                  </a:moveTo>
                  <a:cubicBezTo>
                    <a:pt x="1400" y="86"/>
                    <a:pt x="1399" y="99"/>
                    <a:pt x="1407" y="107"/>
                  </a:cubicBezTo>
                  <a:cubicBezTo>
                    <a:pt x="1414" y="114"/>
                    <a:pt x="1424" y="117"/>
                    <a:pt x="1438" y="117"/>
                  </a:cubicBezTo>
                  <a:cubicBezTo>
                    <a:pt x="1451" y="117"/>
                    <a:pt x="1461" y="115"/>
                    <a:pt x="1466" y="109"/>
                  </a:cubicBezTo>
                  <a:cubicBezTo>
                    <a:pt x="1474" y="101"/>
                    <a:pt x="1475" y="94"/>
                    <a:pt x="1475" y="77"/>
                  </a:cubicBezTo>
                  <a:cubicBezTo>
                    <a:pt x="1475" y="27"/>
                    <a:pt x="1475" y="27"/>
                    <a:pt x="1475" y="27"/>
                  </a:cubicBezTo>
                  <a:cubicBezTo>
                    <a:pt x="1487" y="26"/>
                    <a:pt x="1487" y="26"/>
                    <a:pt x="1487" y="26"/>
                  </a:cubicBezTo>
                  <a:cubicBezTo>
                    <a:pt x="1487" y="18"/>
                    <a:pt x="1487" y="18"/>
                    <a:pt x="1487" y="18"/>
                  </a:cubicBezTo>
                  <a:cubicBezTo>
                    <a:pt x="1452" y="18"/>
                    <a:pt x="1452" y="18"/>
                    <a:pt x="1452" y="18"/>
                  </a:cubicBezTo>
                  <a:cubicBezTo>
                    <a:pt x="1452" y="26"/>
                    <a:pt x="1452" y="26"/>
                    <a:pt x="1452" y="26"/>
                  </a:cubicBezTo>
                  <a:cubicBezTo>
                    <a:pt x="1463" y="27"/>
                    <a:pt x="1463" y="27"/>
                    <a:pt x="1463" y="27"/>
                  </a:cubicBezTo>
                  <a:cubicBezTo>
                    <a:pt x="1463" y="84"/>
                    <a:pt x="1463" y="84"/>
                    <a:pt x="1463" y="84"/>
                  </a:cubicBezTo>
                  <a:cubicBezTo>
                    <a:pt x="1463" y="92"/>
                    <a:pt x="1461" y="97"/>
                    <a:pt x="1458" y="101"/>
                  </a:cubicBezTo>
                  <a:cubicBezTo>
                    <a:pt x="1454" y="105"/>
                    <a:pt x="1448" y="107"/>
                    <a:pt x="1441" y="107"/>
                  </a:cubicBezTo>
                  <a:cubicBezTo>
                    <a:pt x="1427" y="107"/>
                    <a:pt x="1418" y="100"/>
                    <a:pt x="1418" y="84"/>
                  </a:cubicBezTo>
                  <a:cubicBezTo>
                    <a:pt x="1418" y="27"/>
                    <a:pt x="1418" y="27"/>
                    <a:pt x="1418" y="27"/>
                  </a:cubicBezTo>
                  <a:cubicBezTo>
                    <a:pt x="1430" y="26"/>
                    <a:pt x="1430" y="26"/>
                    <a:pt x="1430" y="26"/>
                  </a:cubicBezTo>
                  <a:cubicBezTo>
                    <a:pt x="1430" y="18"/>
                    <a:pt x="1430" y="18"/>
                    <a:pt x="1430" y="18"/>
                  </a:cubicBezTo>
                  <a:cubicBezTo>
                    <a:pt x="1388" y="18"/>
                    <a:pt x="1388" y="18"/>
                    <a:pt x="1388" y="18"/>
                  </a:cubicBezTo>
                  <a:cubicBezTo>
                    <a:pt x="1388" y="26"/>
                    <a:pt x="1388" y="26"/>
                    <a:pt x="1388" y="26"/>
                  </a:cubicBezTo>
                  <a:cubicBezTo>
                    <a:pt x="1400" y="27"/>
                    <a:pt x="1400" y="27"/>
                    <a:pt x="1400" y="27"/>
                  </a:cubicBezTo>
                  <a:lnTo>
                    <a:pt x="1400" y="76"/>
                  </a:lnTo>
                  <a:close/>
                  <a:moveTo>
                    <a:pt x="1671" y="116"/>
                  </a:moveTo>
                  <a:cubicBezTo>
                    <a:pt x="1687" y="116"/>
                    <a:pt x="1687" y="116"/>
                    <a:pt x="1687" y="116"/>
                  </a:cubicBezTo>
                  <a:cubicBezTo>
                    <a:pt x="1713" y="48"/>
                    <a:pt x="1713" y="48"/>
                    <a:pt x="1713" y="48"/>
                  </a:cubicBezTo>
                  <a:cubicBezTo>
                    <a:pt x="1724" y="46"/>
                    <a:pt x="1724" y="46"/>
                    <a:pt x="1724" y="46"/>
                  </a:cubicBezTo>
                  <a:cubicBezTo>
                    <a:pt x="1724" y="39"/>
                    <a:pt x="1724" y="39"/>
                    <a:pt x="1724" y="39"/>
                  </a:cubicBezTo>
                  <a:cubicBezTo>
                    <a:pt x="1690" y="39"/>
                    <a:pt x="1690" y="39"/>
                    <a:pt x="1690" y="39"/>
                  </a:cubicBezTo>
                  <a:cubicBezTo>
                    <a:pt x="1690" y="46"/>
                    <a:pt x="1690" y="46"/>
                    <a:pt x="1690" y="46"/>
                  </a:cubicBezTo>
                  <a:cubicBezTo>
                    <a:pt x="1701" y="48"/>
                    <a:pt x="1701" y="48"/>
                    <a:pt x="1701" y="48"/>
                  </a:cubicBezTo>
                  <a:cubicBezTo>
                    <a:pt x="1682" y="100"/>
                    <a:pt x="1682" y="100"/>
                    <a:pt x="1682" y="100"/>
                  </a:cubicBezTo>
                  <a:cubicBezTo>
                    <a:pt x="1663" y="48"/>
                    <a:pt x="1663" y="48"/>
                    <a:pt x="1663" y="48"/>
                  </a:cubicBezTo>
                  <a:cubicBezTo>
                    <a:pt x="1674" y="46"/>
                    <a:pt x="1674" y="46"/>
                    <a:pt x="1674" y="46"/>
                  </a:cubicBezTo>
                  <a:cubicBezTo>
                    <a:pt x="1674" y="39"/>
                    <a:pt x="1674" y="39"/>
                    <a:pt x="1674" y="39"/>
                  </a:cubicBezTo>
                  <a:cubicBezTo>
                    <a:pt x="1634" y="39"/>
                    <a:pt x="1634" y="39"/>
                    <a:pt x="1634" y="39"/>
                  </a:cubicBezTo>
                  <a:cubicBezTo>
                    <a:pt x="1634" y="46"/>
                    <a:pt x="1634" y="46"/>
                    <a:pt x="1634" y="46"/>
                  </a:cubicBezTo>
                  <a:cubicBezTo>
                    <a:pt x="1645" y="48"/>
                    <a:pt x="1645" y="48"/>
                    <a:pt x="1645" y="48"/>
                  </a:cubicBezTo>
                  <a:lnTo>
                    <a:pt x="1671" y="116"/>
                  </a:lnTo>
                  <a:close/>
                  <a:moveTo>
                    <a:pt x="2003" y="109"/>
                  </a:moveTo>
                  <a:cubicBezTo>
                    <a:pt x="1992" y="107"/>
                    <a:pt x="1992" y="107"/>
                    <a:pt x="1992" y="107"/>
                  </a:cubicBezTo>
                  <a:cubicBezTo>
                    <a:pt x="1992" y="48"/>
                    <a:pt x="1992" y="48"/>
                    <a:pt x="1992" y="48"/>
                  </a:cubicBezTo>
                  <a:cubicBezTo>
                    <a:pt x="2003" y="46"/>
                    <a:pt x="2003" y="46"/>
                    <a:pt x="2003" y="46"/>
                  </a:cubicBezTo>
                  <a:cubicBezTo>
                    <a:pt x="2003" y="39"/>
                    <a:pt x="2003" y="39"/>
                    <a:pt x="2003" y="39"/>
                  </a:cubicBezTo>
                  <a:cubicBezTo>
                    <a:pt x="1963" y="39"/>
                    <a:pt x="1963" y="39"/>
                    <a:pt x="1963" y="39"/>
                  </a:cubicBezTo>
                  <a:cubicBezTo>
                    <a:pt x="1963" y="46"/>
                    <a:pt x="1963" y="46"/>
                    <a:pt x="1963" y="46"/>
                  </a:cubicBezTo>
                  <a:cubicBezTo>
                    <a:pt x="1974" y="48"/>
                    <a:pt x="1974" y="48"/>
                    <a:pt x="1974" y="48"/>
                  </a:cubicBezTo>
                  <a:cubicBezTo>
                    <a:pt x="1974" y="107"/>
                    <a:pt x="1974" y="107"/>
                    <a:pt x="1974" y="107"/>
                  </a:cubicBezTo>
                  <a:cubicBezTo>
                    <a:pt x="1963" y="109"/>
                    <a:pt x="1963" y="109"/>
                    <a:pt x="1963" y="109"/>
                  </a:cubicBezTo>
                  <a:cubicBezTo>
                    <a:pt x="1963" y="116"/>
                    <a:pt x="1963" y="116"/>
                    <a:pt x="1963" y="116"/>
                  </a:cubicBezTo>
                  <a:cubicBezTo>
                    <a:pt x="2003" y="116"/>
                    <a:pt x="2003" y="116"/>
                    <a:pt x="2003" y="116"/>
                  </a:cubicBezTo>
                  <a:lnTo>
                    <a:pt x="2003" y="109"/>
                  </a:lnTo>
                  <a:close/>
                  <a:moveTo>
                    <a:pt x="2021" y="49"/>
                  </a:moveTo>
                  <a:cubicBezTo>
                    <a:pt x="2037" y="49"/>
                    <a:pt x="2037" y="49"/>
                    <a:pt x="2037" y="49"/>
                  </a:cubicBezTo>
                  <a:cubicBezTo>
                    <a:pt x="2037" y="107"/>
                    <a:pt x="2037" y="107"/>
                    <a:pt x="2037" y="107"/>
                  </a:cubicBezTo>
                  <a:cubicBezTo>
                    <a:pt x="2026" y="109"/>
                    <a:pt x="2026" y="109"/>
                    <a:pt x="2026" y="109"/>
                  </a:cubicBezTo>
                  <a:cubicBezTo>
                    <a:pt x="2026" y="116"/>
                    <a:pt x="2026" y="116"/>
                    <a:pt x="2026" y="116"/>
                  </a:cubicBezTo>
                  <a:cubicBezTo>
                    <a:pt x="2066" y="116"/>
                    <a:pt x="2066" y="116"/>
                    <a:pt x="2066" y="116"/>
                  </a:cubicBezTo>
                  <a:cubicBezTo>
                    <a:pt x="2066" y="109"/>
                    <a:pt x="2066" y="109"/>
                    <a:pt x="2066" y="109"/>
                  </a:cubicBezTo>
                  <a:cubicBezTo>
                    <a:pt x="2055" y="107"/>
                    <a:pt x="2055" y="107"/>
                    <a:pt x="2055" y="107"/>
                  </a:cubicBezTo>
                  <a:cubicBezTo>
                    <a:pt x="2055" y="49"/>
                    <a:pt x="2055" y="49"/>
                    <a:pt x="2055" y="49"/>
                  </a:cubicBezTo>
                  <a:cubicBezTo>
                    <a:pt x="2072" y="49"/>
                    <a:pt x="2072" y="49"/>
                    <a:pt x="2072" y="49"/>
                  </a:cubicBezTo>
                  <a:cubicBezTo>
                    <a:pt x="2074" y="60"/>
                    <a:pt x="2074" y="60"/>
                    <a:pt x="2074" y="60"/>
                  </a:cubicBezTo>
                  <a:cubicBezTo>
                    <a:pt x="2081" y="60"/>
                    <a:pt x="2081" y="60"/>
                    <a:pt x="2081" y="60"/>
                  </a:cubicBezTo>
                  <a:cubicBezTo>
                    <a:pt x="2081" y="39"/>
                    <a:pt x="2081" y="39"/>
                    <a:pt x="2081" y="39"/>
                  </a:cubicBezTo>
                  <a:cubicBezTo>
                    <a:pt x="2011" y="39"/>
                    <a:pt x="2011" y="39"/>
                    <a:pt x="2011" y="39"/>
                  </a:cubicBezTo>
                  <a:cubicBezTo>
                    <a:pt x="2011" y="60"/>
                    <a:pt x="2011" y="60"/>
                    <a:pt x="2011" y="60"/>
                  </a:cubicBezTo>
                  <a:cubicBezTo>
                    <a:pt x="2019" y="60"/>
                    <a:pt x="2019" y="60"/>
                    <a:pt x="2019" y="60"/>
                  </a:cubicBezTo>
                  <a:lnTo>
                    <a:pt x="2021" y="49"/>
                  </a:lnTo>
                  <a:close/>
                  <a:moveTo>
                    <a:pt x="2122" y="82"/>
                  </a:moveTo>
                  <a:cubicBezTo>
                    <a:pt x="2122" y="107"/>
                    <a:pt x="2122" y="107"/>
                    <a:pt x="2122" y="107"/>
                  </a:cubicBezTo>
                  <a:cubicBezTo>
                    <a:pt x="2110" y="109"/>
                    <a:pt x="2110" y="109"/>
                    <a:pt x="2110" y="109"/>
                  </a:cubicBezTo>
                  <a:cubicBezTo>
                    <a:pt x="2110" y="116"/>
                    <a:pt x="2110" y="116"/>
                    <a:pt x="2110" y="116"/>
                  </a:cubicBezTo>
                  <a:cubicBezTo>
                    <a:pt x="2150" y="116"/>
                    <a:pt x="2150" y="116"/>
                    <a:pt x="2150" y="116"/>
                  </a:cubicBezTo>
                  <a:cubicBezTo>
                    <a:pt x="2150" y="109"/>
                    <a:pt x="2150" y="109"/>
                    <a:pt x="2150" y="109"/>
                  </a:cubicBezTo>
                  <a:cubicBezTo>
                    <a:pt x="2139" y="107"/>
                    <a:pt x="2139" y="107"/>
                    <a:pt x="2139" y="107"/>
                  </a:cubicBezTo>
                  <a:cubicBezTo>
                    <a:pt x="2139" y="82"/>
                    <a:pt x="2139" y="82"/>
                    <a:pt x="2139" y="82"/>
                  </a:cubicBezTo>
                  <a:cubicBezTo>
                    <a:pt x="2161" y="48"/>
                    <a:pt x="2161" y="48"/>
                    <a:pt x="2161" y="48"/>
                  </a:cubicBezTo>
                  <a:cubicBezTo>
                    <a:pt x="2172" y="46"/>
                    <a:pt x="2172" y="46"/>
                    <a:pt x="2172" y="46"/>
                  </a:cubicBezTo>
                  <a:cubicBezTo>
                    <a:pt x="2172" y="39"/>
                    <a:pt x="2172" y="39"/>
                    <a:pt x="2172" y="39"/>
                  </a:cubicBezTo>
                  <a:cubicBezTo>
                    <a:pt x="2138" y="39"/>
                    <a:pt x="2138" y="39"/>
                    <a:pt x="2138" y="39"/>
                  </a:cubicBezTo>
                  <a:cubicBezTo>
                    <a:pt x="2138" y="46"/>
                    <a:pt x="2138" y="46"/>
                    <a:pt x="2138" y="46"/>
                  </a:cubicBezTo>
                  <a:cubicBezTo>
                    <a:pt x="2149" y="48"/>
                    <a:pt x="2149" y="48"/>
                    <a:pt x="2149" y="48"/>
                  </a:cubicBezTo>
                  <a:cubicBezTo>
                    <a:pt x="2133" y="73"/>
                    <a:pt x="2133" y="73"/>
                    <a:pt x="2133" y="73"/>
                  </a:cubicBezTo>
                  <a:cubicBezTo>
                    <a:pt x="2118" y="48"/>
                    <a:pt x="2118" y="48"/>
                    <a:pt x="2118" y="48"/>
                  </a:cubicBezTo>
                  <a:cubicBezTo>
                    <a:pt x="2129" y="46"/>
                    <a:pt x="2129" y="46"/>
                    <a:pt x="2129" y="46"/>
                  </a:cubicBezTo>
                  <a:cubicBezTo>
                    <a:pt x="2129" y="39"/>
                    <a:pt x="2129" y="39"/>
                    <a:pt x="2129" y="39"/>
                  </a:cubicBezTo>
                  <a:cubicBezTo>
                    <a:pt x="2088" y="39"/>
                    <a:pt x="2088" y="39"/>
                    <a:pt x="2088" y="39"/>
                  </a:cubicBezTo>
                  <a:cubicBezTo>
                    <a:pt x="2088" y="46"/>
                    <a:pt x="2088" y="46"/>
                    <a:pt x="2088" y="46"/>
                  </a:cubicBezTo>
                  <a:cubicBezTo>
                    <a:pt x="2099" y="48"/>
                    <a:pt x="2099" y="48"/>
                    <a:pt x="2099" y="48"/>
                  </a:cubicBezTo>
                  <a:lnTo>
                    <a:pt x="2122" y="82"/>
                  </a:lnTo>
                  <a:close/>
                  <a:moveTo>
                    <a:pt x="1953" y="94"/>
                  </a:moveTo>
                  <a:cubicBezTo>
                    <a:pt x="1953" y="63"/>
                    <a:pt x="1913" y="75"/>
                    <a:pt x="1913" y="58"/>
                  </a:cubicBezTo>
                  <a:cubicBezTo>
                    <a:pt x="1913" y="50"/>
                    <a:pt x="1919" y="48"/>
                    <a:pt x="1926" y="48"/>
                  </a:cubicBezTo>
                  <a:cubicBezTo>
                    <a:pt x="1933" y="48"/>
                    <a:pt x="1939" y="49"/>
                    <a:pt x="1939" y="49"/>
                  </a:cubicBezTo>
                  <a:cubicBezTo>
                    <a:pt x="1941" y="61"/>
                    <a:pt x="1941" y="61"/>
                    <a:pt x="1941" y="61"/>
                  </a:cubicBezTo>
                  <a:cubicBezTo>
                    <a:pt x="1949" y="61"/>
                    <a:pt x="1949" y="61"/>
                    <a:pt x="1949" y="61"/>
                  </a:cubicBezTo>
                  <a:cubicBezTo>
                    <a:pt x="1949" y="42"/>
                    <a:pt x="1949" y="42"/>
                    <a:pt x="1949" y="42"/>
                  </a:cubicBezTo>
                  <a:cubicBezTo>
                    <a:pt x="1941" y="40"/>
                    <a:pt x="1933" y="38"/>
                    <a:pt x="1924" y="38"/>
                  </a:cubicBezTo>
                  <a:cubicBezTo>
                    <a:pt x="1905" y="38"/>
                    <a:pt x="1896" y="46"/>
                    <a:pt x="1896" y="60"/>
                  </a:cubicBezTo>
                  <a:cubicBezTo>
                    <a:pt x="1896" y="79"/>
                    <a:pt x="1914" y="81"/>
                    <a:pt x="1928" y="86"/>
                  </a:cubicBezTo>
                  <a:cubicBezTo>
                    <a:pt x="1933" y="87"/>
                    <a:pt x="1936" y="89"/>
                    <a:pt x="1936" y="95"/>
                  </a:cubicBezTo>
                  <a:cubicBezTo>
                    <a:pt x="1936" y="104"/>
                    <a:pt x="1929" y="107"/>
                    <a:pt x="1920" y="107"/>
                  </a:cubicBezTo>
                  <a:cubicBezTo>
                    <a:pt x="1911" y="107"/>
                    <a:pt x="1905" y="105"/>
                    <a:pt x="1905" y="105"/>
                  </a:cubicBezTo>
                  <a:cubicBezTo>
                    <a:pt x="1903" y="92"/>
                    <a:pt x="1903" y="92"/>
                    <a:pt x="1903" y="92"/>
                  </a:cubicBezTo>
                  <a:cubicBezTo>
                    <a:pt x="1896" y="92"/>
                    <a:pt x="1896" y="92"/>
                    <a:pt x="1896" y="92"/>
                  </a:cubicBezTo>
                  <a:cubicBezTo>
                    <a:pt x="1896" y="112"/>
                    <a:pt x="1896" y="112"/>
                    <a:pt x="1896" y="112"/>
                  </a:cubicBezTo>
                  <a:cubicBezTo>
                    <a:pt x="1896" y="112"/>
                    <a:pt x="1908" y="117"/>
                    <a:pt x="1922" y="117"/>
                  </a:cubicBezTo>
                  <a:cubicBezTo>
                    <a:pt x="1942" y="117"/>
                    <a:pt x="1953" y="109"/>
                    <a:pt x="1953" y="94"/>
                  </a:cubicBezTo>
                  <a:close/>
                  <a:moveTo>
                    <a:pt x="1847" y="109"/>
                  </a:moveTo>
                  <a:cubicBezTo>
                    <a:pt x="1836" y="107"/>
                    <a:pt x="1836" y="107"/>
                    <a:pt x="1836" y="107"/>
                  </a:cubicBezTo>
                  <a:cubicBezTo>
                    <a:pt x="1836" y="81"/>
                    <a:pt x="1836" y="81"/>
                    <a:pt x="1836" y="81"/>
                  </a:cubicBezTo>
                  <a:cubicBezTo>
                    <a:pt x="1838" y="81"/>
                    <a:pt x="1838" y="81"/>
                    <a:pt x="1838" y="81"/>
                  </a:cubicBezTo>
                  <a:cubicBezTo>
                    <a:pt x="1848" y="81"/>
                    <a:pt x="1851" y="86"/>
                    <a:pt x="1855" y="98"/>
                  </a:cubicBezTo>
                  <a:cubicBezTo>
                    <a:pt x="1863" y="116"/>
                    <a:pt x="1863" y="116"/>
                    <a:pt x="1863" y="116"/>
                  </a:cubicBezTo>
                  <a:cubicBezTo>
                    <a:pt x="1887" y="116"/>
                    <a:pt x="1887" y="116"/>
                    <a:pt x="1887" y="116"/>
                  </a:cubicBezTo>
                  <a:cubicBezTo>
                    <a:pt x="1887" y="109"/>
                    <a:pt x="1887" y="109"/>
                    <a:pt x="1887" y="109"/>
                  </a:cubicBezTo>
                  <a:cubicBezTo>
                    <a:pt x="1876" y="107"/>
                    <a:pt x="1876" y="107"/>
                    <a:pt x="1876" y="107"/>
                  </a:cubicBezTo>
                  <a:cubicBezTo>
                    <a:pt x="1873" y="99"/>
                    <a:pt x="1868" y="84"/>
                    <a:pt x="1861" y="79"/>
                  </a:cubicBezTo>
                  <a:cubicBezTo>
                    <a:pt x="1869" y="76"/>
                    <a:pt x="1875" y="68"/>
                    <a:pt x="1875" y="59"/>
                  </a:cubicBezTo>
                  <a:cubicBezTo>
                    <a:pt x="1875" y="54"/>
                    <a:pt x="1873" y="49"/>
                    <a:pt x="1869" y="45"/>
                  </a:cubicBezTo>
                  <a:cubicBezTo>
                    <a:pt x="1863" y="40"/>
                    <a:pt x="1854" y="39"/>
                    <a:pt x="1846" y="39"/>
                  </a:cubicBezTo>
                  <a:cubicBezTo>
                    <a:pt x="1807" y="39"/>
                    <a:pt x="1807" y="39"/>
                    <a:pt x="1807" y="39"/>
                  </a:cubicBezTo>
                  <a:cubicBezTo>
                    <a:pt x="1807" y="46"/>
                    <a:pt x="1807" y="46"/>
                    <a:pt x="1807" y="46"/>
                  </a:cubicBezTo>
                  <a:cubicBezTo>
                    <a:pt x="1819" y="48"/>
                    <a:pt x="1819" y="48"/>
                    <a:pt x="1819" y="48"/>
                  </a:cubicBezTo>
                  <a:cubicBezTo>
                    <a:pt x="1819" y="107"/>
                    <a:pt x="1819" y="107"/>
                    <a:pt x="1819" y="107"/>
                  </a:cubicBezTo>
                  <a:cubicBezTo>
                    <a:pt x="1807" y="109"/>
                    <a:pt x="1807" y="109"/>
                    <a:pt x="1807" y="109"/>
                  </a:cubicBezTo>
                  <a:cubicBezTo>
                    <a:pt x="1807" y="116"/>
                    <a:pt x="1807" y="116"/>
                    <a:pt x="1807" y="116"/>
                  </a:cubicBezTo>
                  <a:cubicBezTo>
                    <a:pt x="1847" y="116"/>
                    <a:pt x="1847" y="116"/>
                    <a:pt x="1847" y="116"/>
                  </a:cubicBezTo>
                  <a:lnTo>
                    <a:pt x="1847" y="109"/>
                  </a:lnTo>
                  <a:close/>
                  <a:moveTo>
                    <a:pt x="1836" y="48"/>
                  </a:moveTo>
                  <a:cubicBezTo>
                    <a:pt x="1841" y="48"/>
                    <a:pt x="1841" y="48"/>
                    <a:pt x="1841" y="48"/>
                  </a:cubicBezTo>
                  <a:cubicBezTo>
                    <a:pt x="1845" y="48"/>
                    <a:pt x="1852" y="48"/>
                    <a:pt x="1854" y="51"/>
                  </a:cubicBezTo>
                  <a:cubicBezTo>
                    <a:pt x="1857" y="53"/>
                    <a:pt x="1858" y="57"/>
                    <a:pt x="1858" y="60"/>
                  </a:cubicBezTo>
                  <a:cubicBezTo>
                    <a:pt x="1858" y="63"/>
                    <a:pt x="1857" y="66"/>
                    <a:pt x="1855" y="69"/>
                  </a:cubicBezTo>
                  <a:cubicBezTo>
                    <a:pt x="1851" y="73"/>
                    <a:pt x="1844" y="73"/>
                    <a:pt x="1839" y="73"/>
                  </a:cubicBezTo>
                  <a:cubicBezTo>
                    <a:pt x="1836" y="73"/>
                    <a:pt x="1836" y="73"/>
                    <a:pt x="1836" y="73"/>
                  </a:cubicBezTo>
                  <a:lnTo>
                    <a:pt x="1836" y="48"/>
                  </a:lnTo>
                  <a:close/>
                  <a:moveTo>
                    <a:pt x="1796" y="95"/>
                  </a:moveTo>
                  <a:cubicBezTo>
                    <a:pt x="1788" y="95"/>
                    <a:pt x="1788" y="95"/>
                    <a:pt x="1788" y="95"/>
                  </a:cubicBezTo>
                  <a:cubicBezTo>
                    <a:pt x="1787" y="106"/>
                    <a:pt x="1787" y="106"/>
                    <a:pt x="1787" y="106"/>
                  </a:cubicBezTo>
                  <a:cubicBezTo>
                    <a:pt x="1759" y="106"/>
                    <a:pt x="1759" y="106"/>
                    <a:pt x="1759" y="106"/>
                  </a:cubicBezTo>
                  <a:cubicBezTo>
                    <a:pt x="1759" y="80"/>
                    <a:pt x="1759" y="80"/>
                    <a:pt x="1759" y="80"/>
                  </a:cubicBezTo>
                  <a:cubicBezTo>
                    <a:pt x="1776" y="80"/>
                    <a:pt x="1776" y="80"/>
                    <a:pt x="1776" y="80"/>
                  </a:cubicBezTo>
                  <a:cubicBezTo>
                    <a:pt x="1778" y="90"/>
                    <a:pt x="1778" y="90"/>
                    <a:pt x="1778" y="90"/>
                  </a:cubicBezTo>
                  <a:cubicBezTo>
                    <a:pt x="1784" y="90"/>
                    <a:pt x="1784" y="90"/>
                    <a:pt x="1784" y="90"/>
                  </a:cubicBezTo>
                  <a:cubicBezTo>
                    <a:pt x="1784" y="61"/>
                    <a:pt x="1784" y="61"/>
                    <a:pt x="1784" y="61"/>
                  </a:cubicBezTo>
                  <a:cubicBezTo>
                    <a:pt x="1778" y="61"/>
                    <a:pt x="1778" y="61"/>
                    <a:pt x="1778" y="61"/>
                  </a:cubicBezTo>
                  <a:cubicBezTo>
                    <a:pt x="1776" y="71"/>
                    <a:pt x="1776" y="71"/>
                    <a:pt x="1776" y="71"/>
                  </a:cubicBezTo>
                  <a:cubicBezTo>
                    <a:pt x="1759" y="71"/>
                    <a:pt x="1759" y="71"/>
                    <a:pt x="1759" y="71"/>
                  </a:cubicBezTo>
                  <a:cubicBezTo>
                    <a:pt x="1759" y="49"/>
                    <a:pt x="1759" y="49"/>
                    <a:pt x="1759" y="49"/>
                  </a:cubicBezTo>
                  <a:cubicBezTo>
                    <a:pt x="1787" y="49"/>
                    <a:pt x="1787" y="49"/>
                    <a:pt x="1787" y="49"/>
                  </a:cubicBezTo>
                  <a:cubicBezTo>
                    <a:pt x="1788" y="59"/>
                    <a:pt x="1788" y="59"/>
                    <a:pt x="1788" y="59"/>
                  </a:cubicBezTo>
                  <a:cubicBezTo>
                    <a:pt x="1796" y="59"/>
                    <a:pt x="1796" y="59"/>
                    <a:pt x="1796" y="59"/>
                  </a:cubicBezTo>
                  <a:cubicBezTo>
                    <a:pt x="1796" y="39"/>
                    <a:pt x="1796" y="39"/>
                    <a:pt x="1796" y="39"/>
                  </a:cubicBezTo>
                  <a:cubicBezTo>
                    <a:pt x="1730" y="39"/>
                    <a:pt x="1730" y="39"/>
                    <a:pt x="1730" y="39"/>
                  </a:cubicBezTo>
                  <a:cubicBezTo>
                    <a:pt x="1730" y="46"/>
                    <a:pt x="1730" y="46"/>
                    <a:pt x="1730" y="46"/>
                  </a:cubicBezTo>
                  <a:cubicBezTo>
                    <a:pt x="1741" y="48"/>
                    <a:pt x="1741" y="48"/>
                    <a:pt x="1741" y="48"/>
                  </a:cubicBezTo>
                  <a:cubicBezTo>
                    <a:pt x="1741" y="107"/>
                    <a:pt x="1741" y="107"/>
                    <a:pt x="1741" y="107"/>
                  </a:cubicBezTo>
                  <a:cubicBezTo>
                    <a:pt x="1730" y="109"/>
                    <a:pt x="1730" y="109"/>
                    <a:pt x="1730" y="109"/>
                  </a:cubicBezTo>
                  <a:cubicBezTo>
                    <a:pt x="1730" y="116"/>
                    <a:pt x="1730" y="116"/>
                    <a:pt x="1730" y="116"/>
                  </a:cubicBezTo>
                  <a:cubicBezTo>
                    <a:pt x="1796" y="116"/>
                    <a:pt x="1796" y="116"/>
                    <a:pt x="1796" y="116"/>
                  </a:cubicBezTo>
                  <a:lnTo>
                    <a:pt x="1796" y="95"/>
                  </a:lnTo>
                  <a:close/>
                  <a:moveTo>
                    <a:pt x="1342" y="95"/>
                  </a:moveTo>
                  <a:cubicBezTo>
                    <a:pt x="1335" y="95"/>
                    <a:pt x="1335" y="95"/>
                    <a:pt x="1335" y="95"/>
                  </a:cubicBezTo>
                  <a:cubicBezTo>
                    <a:pt x="1333" y="106"/>
                    <a:pt x="1333" y="106"/>
                    <a:pt x="1333" y="106"/>
                  </a:cubicBezTo>
                  <a:cubicBezTo>
                    <a:pt x="1305" y="106"/>
                    <a:pt x="1305" y="106"/>
                    <a:pt x="1305" y="106"/>
                  </a:cubicBezTo>
                  <a:cubicBezTo>
                    <a:pt x="1305" y="80"/>
                    <a:pt x="1305" y="80"/>
                    <a:pt x="1305" y="80"/>
                  </a:cubicBezTo>
                  <a:cubicBezTo>
                    <a:pt x="1323" y="80"/>
                    <a:pt x="1323" y="80"/>
                    <a:pt x="1323" y="80"/>
                  </a:cubicBezTo>
                  <a:cubicBezTo>
                    <a:pt x="1325" y="90"/>
                    <a:pt x="1325" y="90"/>
                    <a:pt x="1325" y="90"/>
                  </a:cubicBezTo>
                  <a:cubicBezTo>
                    <a:pt x="1331" y="90"/>
                    <a:pt x="1331" y="90"/>
                    <a:pt x="1331" y="90"/>
                  </a:cubicBezTo>
                  <a:cubicBezTo>
                    <a:pt x="1331" y="61"/>
                    <a:pt x="1331" y="61"/>
                    <a:pt x="1331" y="61"/>
                  </a:cubicBezTo>
                  <a:cubicBezTo>
                    <a:pt x="1325" y="61"/>
                    <a:pt x="1325" y="61"/>
                    <a:pt x="1325" y="61"/>
                  </a:cubicBezTo>
                  <a:cubicBezTo>
                    <a:pt x="1323" y="71"/>
                    <a:pt x="1323" y="71"/>
                    <a:pt x="1323" y="71"/>
                  </a:cubicBezTo>
                  <a:cubicBezTo>
                    <a:pt x="1305" y="71"/>
                    <a:pt x="1305" y="71"/>
                    <a:pt x="1305" y="71"/>
                  </a:cubicBezTo>
                  <a:cubicBezTo>
                    <a:pt x="1305" y="49"/>
                    <a:pt x="1305" y="49"/>
                    <a:pt x="1305" y="49"/>
                  </a:cubicBezTo>
                  <a:cubicBezTo>
                    <a:pt x="1333" y="49"/>
                    <a:pt x="1333" y="49"/>
                    <a:pt x="1333" y="49"/>
                  </a:cubicBezTo>
                  <a:cubicBezTo>
                    <a:pt x="1335" y="59"/>
                    <a:pt x="1335" y="59"/>
                    <a:pt x="1335" y="59"/>
                  </a:cubicBezTo>
                  <a:cubicBezTo>
                    <a:pt x="1342" y="59"/>
                    <a:pt x="1342" y="59"/>
                    <a:pt x="1342" y="59"/>
                  </a:cubicBezTo>
                  <a:cubicBezTo>
                    <a:pt x="1342" y="39"/>
                    <a:pt x="1342" y="39"/>
                    <a:pt x="1342" y="39"/>
                  </a:cubicBezTo>
                  <a:cubicBezTo>
                    <a:pt x="1277" y="39"/>
                    <a:pt x="1277" y="39"/>
                    <a:pt x="1277" y="39"/>
                  </a:cubicBezTo>
                  <a:cubicBezTo>
                    <a:pt x="1277" y="46"/>
                    <a:pt x="1277" y="46"/>
                    <a:pt x="1277" y="46"/>
                  </a:cubicBezTo>
                  <a:cubicBezTo>
                    <a:pt x="1288" y="48"/>
                    <a:pt x="1288" y="48"/>
                    <a:pt x="1288" y="48"/>
                  </a:cubicBezTo>
                  <a:cubicBezTo>
                    <a:pt x="1288" y="107"/>
                    <a:pt x="1288" y="107"/>
                    <a:pt x="1288" y="107"/>
                  </a:cubicBezTo>
                  <a:cubicBezTo>
                    <a:pt x="1277" y="109"/>
                    <a:pt x="1277" y="109"/>
                    <a:pt x="1277" y="109"/>
                  </a:cubicBezTo>
                  <a:cubicBezTo>
                    <a:pt x="1277" y="116"/>
                    <a:pt x="1277" y="116"/>
                    <a:pt x="1277" y="116"/>
                  </a:cubicBezTo>
                  <a:cubicBezTo>
                    <a:pt x="1342" y="116"/>
                    <a:pt x="1342" y="116"/>
                    <a:pt x="1342" y="116"/>
                  </a:cubicBezTo>
                  <a:lnTo>
                    <a:pt x="1342" y="95"/>
                  </a:lnTo>
                  <a:close/>
                  <a:moveTo>
                    <a:pt x="566" y="95"/>
                  </a:moveTo>
                  <a:cubicBezTo>
                    <a:pt x="559" y="95"/>
                    <a:pt x="559" y="95"/>
                    <a:pt x="559" y="95"/>
                  </a:cubicBezTo>
                  <a:cubicBezTo>
                    <a:pt x="557" y="106"/>
                    <a:pt x="557" y="106"/>
                    <a:pt x="557" y="106"/>
                  </a:cubicBezTo>
                  <a:cubicBezTo>
                    <a:pt x="529" y="106"/>
                    <a:pt x="529" y="106"/>
                    <a:pt x="529" y="106"/>
                  </a:cubicBezTo>
                  <a:cubicBezTo>
                    <a:pt x="529" y="80"/>
                    <a:pt x="529" y="80"/>
                    <a:pt x="529" y="80"/>
                  </a:cubicBezTo>
                  <a:cubicBezTo>
                    <a:pt x="546" y="80"/>
                    <a:pt x="546" y="80"/>
                    <a:pt x="546" y="80"/>
                  </a:cubicBezTo>
                  <a:cubicBezTo>
                    <a:pt x="548" y="90"/>
                    <a:pt x="548" y="90"/>
                    <a:pt x="548" y="90"/>
                  </a:cubicBezTo>
                  <a:cubicBezTo>
                    <a:pt x="555" y="90"/>
                    <a:pt x="555" y="90"/>
                    <a:pt x="555" y="90"/>
                  </a:cubicBezTo>
                  <a:cubicBezTo>
                    <a:pt x="555" y="61"/>
                    <a:pt x="555" y="61"/>
                    <a:pt x="555" y="61"/>
                  </a:cubicBezTo>
                  <a:cubicBezTo>
                    <a:pt x="548" y="61"/>
                    <a:pt x="548" y="61"/>
                    <a:pt x="548" y="61"/>
                  </a:cubicBezTo>
                  <a:cubicBezTo>
                    <a:pt x="546" y="71"/>
                    <a:pt x="546" y="71"/>
                    <a:pt x="546" y="71"/>
                  </a:cubicBezTo>
                  <a:cubicBezTo>
                    <a:pt x="529" y="71"/>
                    <a:pt x="529" y="71"/>
                    <a:pt x="529" y="71"/>
                  </a:cubicBezTo>
                  <a:cubicBezTo>
                    <a:pt x="529" y="49"/>
                    <a:pt x="529" y="49"/>
                    <a:pt x="529" y="49"/>
                  </a:cubicBezTo>
                  <a:cubicBezTo>
                    <a:pt x="557" y="49"/>
                    <a:pt x="557" y="49"/>
                    <a:pt x="557" y="49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66" y="59"/>
                    <a:pt x="566" y="59"/>
                    <a:pt x="566" y="59"/>
                  </a:cubicBezTo>
                  <a:cubicBezTo>
                    <a:pt x="566" y="39"/>
                    <a:pt x="566" y="39"/>
                    <a:pt x="566" y="39"/>
                  </a:cubicBezTo>
                  <a:cubicBezTo>
                    <a:pt x="500" y="39"/>
                    <a:pt x="500" y="39"/>
                    <a:pt x="500" y="39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11" y="48"/>
                    <a:pt x="511" y="48"/>
                    <a:pt x="511" y="48"/>
                  </a:cubicBezTo>
                  <a:cubicBezTo>
                    <a:pt x="511" y="107"/>
                    <a:pt x="511" y="107"/>
                    <a:pt x="511" y="107"/>
                  </a:cubicBezTo>
                  <a:cubicBezTo>
                    <a:pt x="500" y="109"/>
                    <a:pt x="500" y="109"/>
                    <a:pt x="500" y="109"/>
                  </a:cubicBezTo>
                  <a:cubicBezTo>
                    <a:pt x="500" y="116"/>
                    <a:pt x="500" y="116"/>
                    <a:pt x="500" y="116"/>
                  </a:cubicBezTo>
                  <a:cubicBezTo>
                    <a:pt x="566" y="116"/>
                    <a:pt x="566" y="116"/>
                    <a:pt x="566" y="116"/>
                  </a:cubicBezTo>
                  <a:lnTo>
                    <a:pt x="566" y="95"/>
                  </a:lnTo>
                  <a:close/>
                  <a:moveTo>
                    <a:pt x="659" y="117"/>
                  </a:moveTo>
                  <a:cubicBezTo>
                    <a:pt x="689" y="117"/>
                    <a:pt x="702" y="100"/>
                    <a:pt x="702" y="67"/>
                  </a:cubicBezTo>
                  <a:cubicBezTo>
                    <a:pt x="702" y="34"/>
                    <a:pt x="689" y="16"/>
                    <a:pt x="659" y="16"/>
                  </a:cubicBezTo>
                  <a:cubicBezTo>
                    <a:pt x="629" y="16"/>
                    <a:pt x="615" y="34"/>
                    <a:pt x="615" y="67"/>
                  </a:cubicBezTo>
                  <a:cubicBezTo>
                    <a:pt x="615" y="99"/>
                    <a:pt x="628" y="117"/>
                    <a:pt x="659" y="117"/>
                  </a:cubicBezTo>
                  <a:close/>
                  <a:moveTo>
                    <a:pt x="659" y="27"/>
                  </a:moveTo>
                  <a:cubicBezTo>
                    <a:pt x="675" y="27"/>
                    <a:pt x="683" y="40"/>
                    <a:pt x="683" y="67"/>
                  </a:cubicBezTo>
                  <a:cubicBezTo>
                    <a:pt x="683" y="94"/>
                    <a:pt x="675" y="107"/>
                    <a:pt x="659" y="107"/>
                  </a:cubicBezTo>
                  <a:cubicBezTo>
                    <a:pt x="642" y="107"/>
                    <a:pt x="634" y="94"/>
                    <a:pt x="634" y="67"/>
                  </a:cubicBezTo>
                  <a:cubicBezTo>
                    <a:pt x="634" y="40"/>
                    <a:pt x="643" y="27"/>
                    <a:pt x="659" y="27"/>
                  </a:cubicBezTo>
                  <a:close/>
                  <a:moveTo>
                    <a:pt x="327" y="28"/>
                  </a:moveTo>
                  <a:cubicBezTo>
                    <a:pt x="349" y="28"/>
                    <a:pt x="349" y="28"/>
                    <a:pt x="349" y="28"/>
                  </a:cubicBezTo>
                  <a:cubicBezTo>
                    <a:pt x="349" y="106"/>
                    <a:pt x="349" y="106"/>
                    <a:pt x="349" y="106"/>
                  </a:cubicBezTo>
                  <a:cubicBezTo>
                    <a:pt x="337" y="108"/>
                    <a:pt x="337" y="108"/>
                    <a:pt x="337" y="108"/>
                  </a:cubicBezTo>
                  <a:cubicBezTo>
                    <a:pt x="337" y="116"/>
                    <a:pt x="337" y="116"/>
                    <a:pt x="337" y="116"/>
                  </a:cubicBezTo>
                  <a:cubicBezTo>
                    <a:pt x="379" y="116"/>
                    <a:pt x="379" y="116"/>
                    <a:pt x="379" y="116"/>
                  </a:cubicBezTo>
                  <a:cubicBezTo>
                    <a:pt x="379" y="108"/>
                    <a:pt x="379" y="108"/>
                    <a:pt x="379" y="108"/>
                  </a:cubicBezTo>
                  <a:cubicBezTo>
                    <a:pt x="367" y="106"/>
                    <a:pt x="367" y="106"/>
                    <a:pt x="367" y="106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90" y="28"/>
                    <a:pt x="390" y="28"/>
                    <a:pt x="390" y="28"/>
                  </a:cubicBezTo>
                  <a:cubicBezTo>
                    <a:pt x="391" y="40"/>
                    <a:pt x="391" y="40"/>
                    <a:pt x="391" y="40"/>
                  </a:cubicBezTo>
                  <a:cubicBezTo>
                    <a:pt x="399" y="40"/>
                    <a:pt x="399" y="40"/>
                    <a:pt x="399" y="40"/>
                  </a:cubicBezTo>
                  <a:cubicBezTo>
                    <a:pt x="399" y="18"/>
                    <a:pt x="399" y="18"/>
                    <a:pt x="399" y="18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7" y="40"/>
                    <a:pt x="317" y="40"/>
                    <a:pt x="317" y="40"/>
                  </a:cubicBezTo>
                  <a:cubicBezTo>
                    <a:pt x="325" y="40"/>
                    <a:pt x="325" y="40"/>
                    <a:pt x="325" y="40"/>
                  </a:cubicBezTo>
                  <a:lnTo>
                    <a:pt x="327" y="28"/>
                  </a:lnTo>
                  <a:close/>
                  <a:moveTo>
                    <a:pt x="750" y="109"/>
                  </a:moveTo>
                  <a:cubicBezTo>
                    <a:pt x="739" y="107"/>
                    <a:pt x="739" y="107"/>
                    <a:pt x="739" y="107"/>
                  </a:cubicBezTo>
                  <a:cubicBezTo>
                    <a:pt x="739" y="80"/>
                    <a:pt x="739" y="80"/>
                    <a:pt x="739" y="80"/>
                  </a:cubicBezTo>
                  <a:cubicBezTo>
                    <a:pt x="768" y="80"/>
                    <a:pt x="768" y="80"/>
                    <a:pt x="768" y="80"/>
                  </a:cubicBezTo>
                  <a:cubicBezTo>
                    <a:pt x="768" y="107"/>
                    <a:pt x="768" y="107"/>
                    <a:pt x="768" y="107"/>
                  </a:cubicBezTo>
                  <a:cubicBezTo>
                    <a:pt x="757" y="109"/>
                    <a:pt x="757" y="109"/>
                    <a:pt x="757" y="109"/>
                  </a:cubicBezTo>
                  <a:cubicBezTo>
                    <a:pt x="757" y="116"/>
                    <a:pt x="757" y="116"/>
                    <a:pt x="757" y="116"/>
                  </a:cubicBezTo>
                  <a:cubicBezTo>
                    <a:pt x="797" y="116"/>
                    <a:pt x="797" y="116"/>
                    <a:pt x="797" y="116"/>
                  </a:cubicBezTo>
                  <a:cubicBezTo>
                    <a:pt x="797" y="109"/>
                    <a:pt x="797" y="109"/>
                    <a:pt x="797" y="109"/>
                  </a:cubicBezTo>
                  <a:cubicBezTo>
                    <a:pt x="786" y="107"/>
                    <a:pt x="786" y="107"/>
                    <a:pt x="786" y="107"/>
                  </a:cubicBezTo>
                  <a:cubicBezTo>
                    <a:pt x="786" y="48"/>
                    <a:pt x="786" y="48"/>
                    <a:pt x="786" y="48"/>
                  </a:cubicBezTo>
                  <a:cubicBezTo>
                    <a:pt x="797" y="46"/>
                    <a:pt x="797" y="46"/>
                    <a:pt x="797" y="46"/>
                  </a:cubicBezTo>
                  <a:cubicBezTo>
                    <a:pt x="797" y="39"/>
                    <a:pt x="797" y="39"/>
                    <a:pt x="797" y="39"/>
                  </a:cubicBezTo>
                  <a:cubicBezTo>
                    <a:pt x="757" y="39"/>
                    <a:pt x="757" y="39"/>
                    <a:pt x="757" y="39"/>
                  </a:cubicBezTo>
                  <a:cubicBezTo>
                    <a:pt x="757" y="46"/>
                    <a:pt x="757" y="46"/>
                    <a:pt x="757" y="46"/>
                  </a:cubicBezTo>
                  <a:cubicBezTo>
                    <a:pt x="768" y="48"/>
                    <a:pt x="768" y="48"/>
                    <a:pt x="768" y="48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39" y="71"/>
                    <a:pt x="739" y="71"/>
                    <a:pt x="739" y="71"/>
                  </a:cubicBezTo>
                  <a:cubicBezTo>
                    <a:pt x="739" y="48"/>
                    <a:pt x="739" y="48"/>
                    <a:pt x="739" y="48"/>
                  </a:cubicBezTo>
                  <a:cubicBezTo>
                    <a:pt x="750" y="46"/>
                    <a:pt x="750" y="46"/>
                    <a:pt x="750" y="46"/>
                  </a:cubicBezTo>
                  <a:cubicBezTo>
                    <a:pt x="750" y="39"/>
                    <a:pt x="750" y="39"/>
                    <a:pt x="750" y="39"/>
                  </a:cubicBezTo>
                  <a:cubicBezTo>
                    <a:pt x="710" y="39"/>
                    <a:pt x="710" y="39"/>
                    <a:pt x="710" y="39"/>
                  </a:cubicBezTo>
                  <a:cubicBezTo>
                    <a:pt x="710" y="46"/>
                    <a:pt x="710" y="46"/>
                    <a:pt x="710" y="46"/>
                  </a:cubicBezTo>
                  <a:cubicBezTo>
                    <a:pt x="722" y="48"/>
                    <a:pt x="722" y="48"/>
                    <a:pt x="722" y="48"/>
                  </a:cubicBezTo>
                  <a:cubicBezTo>
                    <a:pt x="722" y="107"/>
                    <a:pt x="722" y="107"/>
                    <a:pt x="722" y="107"/>
                  </a:cubicBezTo>
                  <a:cubicBezTo>
                    <a:pt x="710" y="109"/>
                    <a:pt x="710" y="109"/>
                    <a:pt x="710" y="109"/>
                  </a:cubicBezTo>
                  <a:cubicBezTo>
                    <a:pt x="710" y="116"/>
                    <a:pt x="710" y="116"/>
                    <a:pt x="710" y="116"/>
                  </a:cubicBezTo>
                  <a:cubicBezTo>
                    <a:pt x="750" y="116"/>
                    <a:pt x="750" y="116"/>
                    <a:pt x="750" y="116"/>
                  </a:cubicBezTo>
                  <a:lnTo>
                    <a:pt x="750" y="109"/>
                  </a:lnTo>
                  <a:close/>
                  <a:moveTo>
                    <a:pt x="445" y="109"/>
                  </a:moveTo>
                  <a:cubicBezTo>
                    <a:pt x="434" y="107"/>
                    <a:pt x="434" y="107"/>
                    <a:pt x="434" y="107"/>
                  </a:cubicBezTo>
                  <a:cubicBezTo>
                    <a:pt x="434" y="80"/>
                    <a:pt x="434" y="80"/>
                    <a:pt x="434" y="80"/>
                  </a:cubicBezTo>
                  <a:cubicBezTo>
                    <a:pt x="463" y="80"/>
                    <a:pt x="463" y="80"/>
                    <a:pt x="463" y="80"/>
                  </a:cubicBezTo>
                  <a:cubicBezTo>
                    <a:pt x="463" y="107"/>
                    <a:pt x="463" y="107"/>
                    <a:pt x="463" y="107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52" y="116"/>
                    <a:pt x="452" y="116"/>
                    <a:pt x="452" y="116"/>
                  </a:cubicBezTo>
                  <a:cubicBezTo>
                    <a:pt x="492" y="116"/>
                    <a:pt x="492" y="116"/>
                    <a:pt x="492" y="116"/>
                  </a:cubicBezTo>
                  <a:cubicBezTo>
                    <a:pt x="492" y="109"/>
                    <a:pt x="492" y="109"/>
                    <a:pt x="492" y="109"/>
                  </a:cubicBezTo>
                  <a:cubicBezTo>
                    <a:pt x="480" y="107"/>
                    <a:pt x="480" y="107"/>
                    <a:pt x="480" y="107"/>
                  </a:cubicBezTo>
                  <a:cubicBezTo>
                    <a:pt x="480" y="48"/>
                    <a:pt x="480" y="48"/>
                    <a:pt x="480" y="48"/>
                  </a:cubicBezTo>
                  <a:cubicBezTo>
                    <a:pt x="492" y="46"/>
                    <a:pt x="492" y="46"/>
                    <a:pt x="492" y="46"/>
                  </a:cubicBezTo>
                  <a:cubicBezTo>
                    <a:pt x="492" y="39"/>
                    <a:pt x="492" y="39"/>
                    <a:pt x="492" y="39"/>
                  </a:cubicBezTo>
                  <a:cubicBezTo>
                    <a:pt x="452" y="39"/>
                    <a:pt x="452" y="39"/>
                    <a:pt x="452" y="39"/>
                  </a:cubicBezTo>
                  <a:cubicBezTo>
                    <a:pt x="452" y="46"/>
                    <a:pt x="452" y="46"/>
                    <a:pt x="452" y="46"/>
                  </a:cubicBezTo>
                  <a:cubicBezTo>
                    <a:pt x="463" y="48"/>
                    <a:pt x="463" y="48"/>
                    <a:pt x="463" y="48"/>
                  </a:cubicBezTo>
                  <a:cubicBezTo>
                    <a:pt x="463" y="71"/>
                    <a:pt x="463" y="71"/>
                    <a:pt x="463" y="71"/>
                  </a:cubicBezTo>
                  <a:cubicBezTo>
                    <a:pt x="434" y="71"/>
                    <a:pt x="434" y="71"/>
                    <a:pt x="434" y="71"/>
                  </a:cubicBezTo>
                  <a:cubicBezTo>
                    <a:pt x="434" y="48"/>
                    <a:pt x="434" y="48"/>
                    <a:pt x="434" y="48"/>
                  </a:cubicBezTo>
                  <a:cubicBezTo>
                    <a:pt x="445" y="46"/>
                    <a:pt x="445" y="46"/>
                    <a:pt x="445" y="46"/>
                  </a:cubicBezTo>
                  <a:cubicBezTo>
                    <a:pt x="445" y="39"/>
                    <a:pt x="445" y="39"/>
                    <a:pt x="445" y="39"/>
                  </a:cubicBezTo>
                  <a:cubicBezTo>
                    <a:pt x="405" y="39"/>
                    <a:pt x="405" y="39"/>
                    <a:pt x="405" y="39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6" y="48"/>
                    <a:pt x="416" y="48"/>
                    <a:pt x="416" y="48"/>
                  </a:cubicBezTo>
                  <a:cubicBezTo>
                    <a:pt x="416" y="107"/>
                    <a:pt x="416" y="107"/>
                    <a:pt x="416" y="107"/>
                  </a:cubicBezTo>
                  <a:cubicBezTo>
                    <a:pt x="405" y="109"/>
                    <a:pt x="405" y="109"/>
                    <a:pt x="405" y="109"/>
                  </a:cubicBezTo>
                  <a:cubicBezTo>
                    <a:pt x="405" y="116"/>
                    <a:pt x="405" y="116"/>
                    <a:pt x="405" y="116"/>
                  </a:cubicBezTo>
                  <a:cubicBezTo>
                    <a:pt x="445" y="116"/>
                    <a:pt x="445" y="116"/>
                    <a:pt x="445" y="116"/>
                  </a:cubicBezTo>
                  <a:lnTo>
                    <a:pt x="445" y="109"/>
                  </a:lnTo>
                  <a:close/>
                  <a:moveTo>
                    <a:pt x="1209" y="49"/>
                  </a:moveTo>
                  <a:cubicBezTo>
                    <a:pt x="1226" y="49"/>
                    <a:pt x="1226" y="49"/>
                    <a:pt x="1226" y="49"/>
                  </a:cubicBezTo>
                  <a:cubicBezTo>
                    <a:pt x="1226" y="107"/>
                    <a:pt x="1226" y="107"/>
                    <a:pt x="1226" y="107"/>
                  </a:cubicBezTo>
                  <a:cubicBezTo>
                    <a:pt x="1215" y="109"/>
                    <a:pt x="1215" y="109"/>
                    <a:pt x="1215" y="109"/>
                  </a:cubicBezTo>
                  <a:cubicBezTo>
                    <a:pt x="1215" y="116"/>
                    <a:pt x="1215" y="116"/>
                    <a:pt x="1215" y="116"/>
                  </a:cubicBezTo>
                  <a:cubicBezTo>
                    <a:pt x="1255" y="116"/>
                    <a:pt x="1255" y="116"/>
                    <a:pt x="1255" y="116"/>
                  </a:cubicBezTo>
                  <a:cubicBezTo>
                    <a:pt x="1255" y="109"/>
                    <a:pt x="1255" y="109"/>
                    <a:pt x="1255" y="109"/>
                  </a:cubicBezTo>
                  <a:cubicBezTo>
                    <a:pt x="1244" y="107"/>
                    <a:pt x="1244" y="107"/>
                    <a:pt x="1244" y="107"/>
                  </a:cubicBezTo>
                  <a:cubicBezTo>
                    <a:pt x="1244" y="49"/>
                    <a:pt x="1244" y="49"/>
                    <a:pt x="1244" y="49"/>
                  </a:cubicBezTo>
                  <a:cubicBezTo>
                    <a:pt x="1261" y="49"/>
                    <a:pt x="1261" y="49"/>
                    <a:pt x="1261" y="49"/>
                  </a:cubicBezTo>
                  <a:cubicBezTo>
                    <a:pt x="1262" y="60"/>
                    <a:pt x="1262" y="60"/>
                    <a:pt x="1262" y="60"/>
                  </a:cubicBezTo>
                  <a:cubicBezTo>
                    <a:pt x="1270" y="60"/>
                    <a:pt x="1270" y="60"/>
                    <a:pt x="1270" y="60"/>
                  </a:cubicBezTo>
                  <a:cubicBezTo>
                    <a:pt x="1270" y="39"/>
                    <a:pt x="1270" y="39"/>
                    <a:pt x="1270" y="39"/>
                  </a:cubicBezTo>
                  <a:cubicBezTo>
                    <a:pt x="1200" y="39"/>
                    <a:pt x="1200" y="39"/>
                    <a:pt x="1200" y="39"/>
                  </a:cubicBezTo>
                  <a:cubicBezTo>
                    <a:pt x="1200" y="60"/>
                    <a:pt x="1200" y="60"/>
                    <a:pt x="1200" y="60"/>
                  </a:cubicBezTo>
                  <a:cubicBezTo>
                    <a:pt x="1208" y="60"/>
                    <a:pt x="1208" y="60"/>
                    <a:pt x="1208" y="60"/>
                  </a:cubicBezTo>
                  <a:lnTo>
                    <a:pt x="1209" y="49"/>
                  </a:lnTo>
                  <a:close/>
                  <a:moveTo>
                    <a:pt x="1058" y="49"/>
                  </a:moveTo>
                  <a:cubicBezTo>
                    <a:pt x="1075" y="49"/>
                    <a:pt x="1075" y="49"/>
                    <a:pt x="1075" y="49"/>
                  </a:cubicBezTo>
                  <a:cubicBezTo>
                    <a:pt x="1075" y="107"/>
                    <a:pt x="1075" y="107"/>
                    <a:pt x="1075" y="107"/>
                  </a:cubicBezTo>
                  <a:cubicBezTo>
                    <a:pt x="1064" y="109"/>
                    <a:pt x="1064" y="109"/>
                    <a:pt x="1064" y="109"/>
                  </a:cubicBezTo>
                  <a:cubicBezTo>
                    <a:pt x="1064" y="116"/>
                    <a:pt x="1064" y="116"/>
                    <a:pt x="1064" y="116"/>
                  </a:cubicBezTo>
                  <a:cubicBezTo>
                    <a:pt x="1104" y="116"/>
                    <a:pt x="1104" y="116"/>
                    <a:pt x="1104" y="116"/>
                  </a:cubicBezTo>
                  <a:cubicBezTo>
                    <a:pt x="1104" y="109"/>
                    <a:pt x="1104" y="109"/>
                    <a:pt x="1104" y="109"/>
                  </a:cubicBezTo>
                  <a:cubicBezTo>
                    <a:pt x="1093" y="107"/>
                    <a:pt x="1093" y="107"/>
                    <a:pt x="1093" y="107"/>
                  </a:cubicBezTo>
                  <a:cubicBezTo>
                    <a:pt x="1093" y="49"/>
                    <a:pt x="1093" y="49"/>
                    <a:pt x="1093" y="49"/>
                  </a:cubicBezTo>
                  <a:cubicBezTo>
                    <a:pt x="1110" y="49"/>
                    <a:pt x="1110" y="49"/>
                    <a:pt x="1110" y="49"/>
                  </a:cubicBezTo>
                  <a:cubicBezTo>
                    <a:pt x="1111" y="60"/>
                    <a:pt x="1111" y="60"/>
                    <a:pt x="1111" y="60"/>
                  </a:cubicBezTo>
                  <a:cubicBezTo>
                    <a:pt x="1119" y="60"/>
                    <a:pt x="1119" y="60"/>
                    <a:pt x="1119" y="60"/>
                  </a:cubicBezTo>
                  <a:cubicBezTo>
                    <a:pt x="1119" y="39"/>
                    <a:pt x="1119" y="39"/>
                    <a:pt x="1119" y="39"/>
                  </a:cubicBezTo>
                  <a:cubicBezTo>
                    <a:pt x="1049" y="39"/>
                    <a:pt x="1049" y="39"/>
                    <a:pt x="1049" y="39"/>
                  </a:cubicBezTo>
                  <a:cubicBezTo>
                    <a:pt x="1049" y="60"/>
                    <a:pt x="1049" y="60"/>
                    <a:pt x="1049" y="60"/>
                  </a:cubicBezTo>
                  <a:cubicBezTo>
                    <a:pt x="1057" y="60"/>
                    <a:pt x="1057" y="60"/>
                    <a:pt x="1057" y="60"/>
                  </a:cubicBezTo>
                  <a:lnTo>
                    <a:pt x="1058" y="49"/>
                  </a:lnTo>
                  <a:close/>
                  <a:moveTo>
                    <a:pt x="1114" y="116"/>
                  </a:moveTo>
                  <a:cubicBezTo>
                    <a:pt x="1147" y="116"/>
                    <a:pt x="1147" y="116"/>
                    <a:pt x="1147" y="116"/>
                  </a:cubicBezTo>
                  <a:cubicBezTo>
                    <a:pt x="1147" y="109"/>
                    <a:pt x="1147" y="109"/>
                    <a:pt x="1147" y="109"/>
                  </a:cubicBezTo>
                  <a:cubicBezTo>
                    <a:pt x="1136" y="107"/>
                    <a:pt x="1136" y="107"/>
                    <a:pt x="1136" y="107"/>
                  </a:cubicBezTo>
                  <a:cubicBezTo>
                    <a:pt x="1142" y="93"/>
                    <a:pt x="1142" y="93"/>
                    <a:pt x="1142" y="93"/>
                  </a:cubicBezTo>
                  <a:cubicBezTo>
                    <a:pt x="1171" y="93"/>
                    <a:pt x="1171" y="93"/>
                    <a:pt x="1171" y="93"/>
                  </a:cubicBezTo>
                  <a:cubicBezTo>
                    <a:pt x="1176" y="107"/>
                    <a:pt x="1176" y="107"/>
                    <a:pt x="1176" y="107"/>
                  </a:cubicBezTo>
                  <a:cubicBezTo>
                    <a:pt x="1165" y="109"/>
                    <a:pt x="1165" y="109"/>
                    <a:pt x="1165" y="109"/>
                  </a:cubicBezTo>
                  <a:cubicBezTo>
                    <a:pt x="1165" y="116"/>
                    <a:pt x="1165" y="116"/>
                    <a:pt x="1165" y="116"/>
                  </a:cubicBezTo>
                  <a:cubicBezTo>
                    <a:pt x="1205" y="116"/>
                    <a:pt x="1205" y="116"/>
                    <a:pt x="1205" y="116"/>
                  </a:cubicBezTo>
                  <a:cubicBezTo>
                    <a:pt x="1205" y="109"/>
                    <a:pt x="1205" y="109"/>
                    <a:pt x="1205" y="109"/>
                  </a:cubicBezTo>
                  <a:cubicBezTo>
                    <a:pt x="1194" y="107"/>
                    <a:pt x="1194" y="107"/>
                    <a:pt x="1194" y="107"/>
                  </a:cubicBezTo>
                  <a:cubicBezTo>
                    <a:pt x="1168" y="39"/>
                    <a:pt x="1168" y="39"/>
                    <a:pt x="1168" y="39"/>
                  </a:cubicBezTo>
                  <a:cubicBezTo>
                    <a:pt x="1151" y="39"/>
                    <a:pt x="1151" y="39"/>
                    <a:pt x="1151" y="39"/>
                  </a:cubicBezTo>
                  <a:cubicBezTo>
                    <a:pt x="1125" y="107"/>
                    <a:pt x="1125" y="107"/>
                    <a:pt x="1125" y="107"/>
                  </a:cubicBezTo>
                  <a:cubicBezTo>
                    <a:pt x="1114" y="109"/>
                    <a:pt x="1114" y="109"/>
                    <a:pt x="1114" y="109"/>
                  </a:cubicBezTo>
                  <a:lnTo>
                    <a:pt x="1114" y="116"/>
                  </a:lnTo>
                  <a:close/>
                  <a:moveTo>
                    <a:pt x="1156" y="54"/>
                  </a:moveTo>
                  <a:cubicBezTo>
                    <a:pt x="1167" y="84"/>
                    <a:pt x="1167" y="84"/>
                    <a:pt x="1167" y="84"/>
                  </a:cubicBezTo>
                  <a:cubicBezTo>
                    <a:pt x="1145" y="84"/>
                    <a:pt x="1145" y="84"/>
                    <a:pt x="1145" y="84"/>
                  </a:cubicBezTo>
                  <a:lnTo>
                    <a:pt x="1156" y="54"/>
                  </a:lnTo>
                  <a:close/>
                  <a:moveTo>
                    <a:pt x="1042" y="88"/>
                  </a:moveTo>
                  <a:cubicBezTo>
                    <a:pt x="1042" y="49"/>
                    <a:pt x="993" y="65"/>
                    <a:pt x="993" y="41"/>
                  </a:cubicBezTo>
                  <a:cubicBezTo>
                    <a:pt x="993" y="30"/>
                    <a:pt x="1002" y="27"/>
                    <a:pt x="1011" y="27"/>
                  </a:cubicBezTo>
                  <a:cubicBezTo>
                    <a:pt x="1019" y="27"/>
                    <a:pt x="1028" y="29"/>
                    <a:pt x="1028" y="29"/>
                  </a:cubicBezTo>
                  <a:cubicBezTo>
                    <a:pt x="1030" y="41"/>
                    <a:pt x="1030" y="41"/>
                    <a:pt x="1030" y="41"/>
                  </a:cubicBezTo>
                  <a:cubicBezTo>
                    <a:pt x="1038" y="41"/>
                    <a:pt x="1038" y="41"/>
                    <a:pt x="1038" y="41"/>
                  </a:cubicBezTo>
                  <a:cubicBezTo>
                    <a:pt x="1038" y="22"/>
                    <a:pt x="1038" y="22"/>
                    <a:pt x="1038" y="22"/>
                  </a:cubicBezTo>
                  <a:cubicBezTo>
                    <a:pt x="1030" y="19"/>
                    <a:pt x="1019" y="16"/>
                    <a:pt x="1009" y="16"/>
                  </a:cubicBezTo>
                  <a:cubicBezTo>
                    <a:pt x="987" y="16"/>
                    <a:pt x="976" y="27"/>
                    <a:pt x="976" y="44"/>
                  </a:cubicBezTo>
                  <a:cubicBezTo>
                    <a:pt x="976" y="65"/>
                    <a:pt x="992" y="69"/>
                    <a:pt x="1007" y="74"/>
                  </a:cubicBezTo>
                  <a:cubicBezTo>
                    <a:pt x="1017" y="77"/>
                    <a:pt x="1025" y="79"/>
                    <a:pt x="1025" y="90"/>
                  </a:cubicBezTo>
                  <a:cubicBezTo>
                    <a:pt x="1025" y="102"/>
                    <a:pt x="1015" y="106"/>
                    <a:pt x="1003" y="106"/>
                  </a:cubicBezTo>
                  <a:cubicBezTo>
                    <a:pt x="992" y="106"/>
                    <a:pt x="986" y="104"/>
                    <a:pt x="986" y="104"/>
                  </a:cubicBezTo>
                  <a:cubicBezTo>
                    <a:pt x="984" y="91"/>
                    <a:pt x="984" y="91"/>
                    <a:pt x="984" y="91"/>
                  </a:cubicBezTo>
                  <a:cubicBezTo>
                    <a:pt x="976" y="91"/>
                    <a:pt x="976" y="91"/>
                    <a:pt x="976" y="91"/>
                  </a:cubicBezTo>
                  <a:cubicBezTo>
                    <a:pt x="976" y="112"/>
                    <a:pt x="976" y="112"/>
                    <a:pt x="976" y="112"/>
                  </a:cubicBezTo>
                  <a:cubicBezTo>
                    <a:pt x="976" y="112"/>
                    <a:pt x="989" y="117"/>
                    <a:pt x="1006" y="117"/>
                  </a:cubicBezTo>
                  <a:cubicBezTo>
                    <a:pt x="1030" y="117"/>
                    <a:pt x="1042" y="107"/>
                    <a:pt x="1042" y="88"/>
                  </a:cubicBezTo>
                  <a:close/>
                  <a:moveTo>
                    <a:pt x="847" y="109"/>
                  </a:moveTo>
                  <a:cubicBezTo>
                    <a:pt x="835" y="107"/>
                    <a:pt x="835" y="107"/>
                    <a:pt x="835" y="107"/>
                  </a:cubicBezTo>
                  <a:cubicBezTo>
                    <a:pt x="835" y="48"/>
                    <a:pt x="835" y="48"/>
                    <a:pt x="835" y="48"/>
                  </a:cubicBezTo>
                  <a:cubicBezTo>
                    <a:pt x="847" y="46"/>
                    <a:pt x="847" y="46"/>
                    <a:pt x="847" y="46"/>
                  </a:cubicBezTo>
                  <a:cubicBezTo>
                    <a:pt x="847" y="39"/>
                    <a:pt x="847" y="39"/>
                    <a:pt x="847" y="39"/>
                  </a:cubicBezTo>
                  <a:cubicBezTo>
                    <a:pt x="806" y="39"/>
                    <a:pt x="806" y="39"/>
                    <a:pt x="806" y="39"/>
                  </a:cubicBezTo>
                  <a:cubicBezTo>
                    <a:pt x="806" y="46"/>
                    <a:pt x="806" y="46"/>
                    <a:pt x="806" y="46"/>
                  </a:cubicBezTo>
                  <a:cubicBezTo>
                    <a:pt x="818" y="48"/>
                    <a:pt x="818" y="48"/>
                    <a:pt x="818" y="48"/>
                  </a:cubicBezTo>
                  <a:cubicBezTo>
                    <a:pt x="818" y="107"/>
                    <a:pt x="818" y="107"/>
                    <a:pt x="818" y="107"/>
                  </a:cubicBezTo>
                  <a:cubicBezTo>
                    <a:pt x="806" y="109"/>
                    <a:pt x="806" y="109"/>
                    <a:pt x="806" y="109"/>
                  </a:cubicBezTo>
                  <a:cubicBezTo>
                    <a:pt x="806" y="116"/>
                    <a:pt x="806" y="116"/>
                    <a:pt x="806" y="116"/>
                  </a:cubicBezTo>
                  <a:cubicBezTo>
                    <a:pt x="847" y="116"/>
                    <a:pt x="847" y="116"/>
                    <a:pt x="847" y="116"/>
                  </a:cubicBezTo>
                  <a:lnTo>
                    <a:pt x="847" y="109"/>
                  </a:lnTo>
                  <a:close/>
                  <a:moveTo>
                    <a:pt x="890" y="117"/>
                  </a:moveTo>
                  <a:cubicBezTo>
                    <a:pt x="915" y="117"/>
                    <a:pt x="927" y="103"/>
                    <a:pt x="927" y="78"/>
                  </a:cubicBezTo>
                  <a:cubicBezTo>
                    <a:pt x="927" y="52"/>
                    <a:pt x="915" y="38"/>
                    <a:pt x="890" y="38"/>
                  </a:cubicBezTo>
                  <a:cubicBezTo>
                    <a:pt x="864" y="38"/>
                    <a:pt x="853" y="52"/>
                    <a:pt x="853" y="77"/>
                  </a:cubicBezTo>
                  <a:cubicBezTo>
                    <a:pt x="853" y="103"/>
                    <a:pt x="864" y="117"/>
                    <a:pt x="890" y="117"/>
                  </a:cubicBezTo>
                  <a:close/>
                  <a:moveTo>
                    <a:pt x="890" y="48"/>
                  </a:moveTo>
                  <a:cubicBezTo>
                    <a:pt x="902" y="48"/>
                    <a:pt x="908" y="57"/>
                    <a:pt x="908" y="78"/>
                  </a:cubicBezTo>
                  <a:cubicBezTo>
                    <a:pt x="908" y="98"/>
                    <a:pt x="902" y="107"/>
                    <a:pt x="889" y="107"/>
                  </a:cubicBezTo>
                  <a:cubicBezTo>
                    <a:pt x="877" y="107"/>
                    <a:pt x="871" y="98"/>
                    <a:pt x="871" y="77"/>
                  </a:cubicBezTo>
                  <a:cubicBezTo>
                    <a:pt x="871" y="57"/>
                    <a:pt x="877" y="48"/>
                    <a:pt x="890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5" name="Rectangle 14"/>
          <p:cNvSpPr/>
          <p:nvPr/>
        </p:nvSpPr>
        <p:spPr bwMode="white">
          <a:xfrm>
            <a:off x="8704522" y="6039293"/>
            <a:ext cx="3388241" cy="64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985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"/>
    </mc:Choice>
    <mc:Fallback>
      <p:transition spd="slow" advTm="2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02BD-BD3D-540D-287A-75DD30B44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90F3C-91FD-D4CB-022B-D1258B7D2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82271-E38D-AFBC-5E27-72E25298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39A7-3118-5241-BC28-7661C849FF2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32D98-5318-7A48-B2CA-669D24EA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D9190-67C5-EAAF-AD6E-BC777B295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3ECA-B896-BB45-A670-FD9B6F8CC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463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26EA-0EC0-4836-9FA0-4A3D2063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4C604-71DF-5899-54A1-5C5AFD329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505C3-0409-4040-D6C4-AA5D3F814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CA4E5C-D65F-F584-DFEF-CE93DB3F5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39A7-3118-5241-BC28-7661C849FF2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3C5DB-03CB-693F-8C43-240779396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19576-1D31-3D2B-F603-48B36A8B3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3ECA-B896-BB45-A670-FD9B6F8CC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769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BEAB0-AE0D-4880-871C-ED722FF79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983" y="2254250"/>
            <a:ext cx="5407017" cy="3917949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  <a:lvl2pPr marL="228600" indent="-228600">
              <a:buFont typeface="Arial" panose="020B0604020202020204" pitchFamily="34" charset="0"/>
              <a:buChar char="•"/>
              <a:defRPr sz="2200"/>
            </a:lvl2pPr>
            <a:lvl3pPr marL="688975" indent="-227013">
              <a:buClrTx/>
              <a:buFont typeface="Arial" panose="020B0604020202020204" pitchFamily="34" charset="0"/>
              <a:buChar char="–"/>
              <a:defRPr sz="2000"/>
            </a:lvl3pPr>
            <a:lvl4pPr marL="914400" indent="-225425">
              <a:buClrTx/>
              <a:buFont typeface="Arial" panose="020B0604020202020204" pitchFamily="34" charset="0"/>
              <a:buChar char="•"/>
              <a:defRPr sz="1800"/>
            </a:lvl4pPr>
            <a:lvl5pPr marL="1139825" indent="-225425">
              <a:buFont typeface="Arial" panose="020B0604020202020204" pitchFamily="34" charset="0"/>
              <a:buChar char="–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15C3A-BA66-4F81-9390-CC8932134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3866-6C18-4293-8228-E170BE6492A9}" type="datetime4">
              <a:rPr lang="en-US" smtClean="0"/>
              <a:t>October 19,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653749-210F-4B9C-9091-B310BA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3EF19-86CA-4DC0-8F5C-F52D5AE5068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0D59B61-15B2-4F85-808D-DF06CF565EA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337627" y="2254250"/>
            <a:ext cx="5407017" cy="3917949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  <a:lvl2pPr marL="228600" indent="-228600">
              <a:buFont typeface="Arial" panose="020B0604020202020204" pitchFamily="34" charset="0"/>
              <a:buChar char="•"/>
              <a:defRPr sz="2200"/>
            </a:lvl2pPr>
            <a:lvl3pPr marL="688975" indent="-227013">
              <a:buClrTx/>
              <a:buFont typeface="Arial" panose="020B0604020202020204" pitchFamily="34" charset="0"/>
              <a:buChar char="–"/>
              <a:defRPr sz="2000"/>
            </a:lvl3pPr>
            <a:lvl4pPr marL="914400" indent="-225425">
              <a:buClrTx/>
              <a:buFont typeface="Arial" panose="020B0604020202020204" pitchFamily="34" charset="0"/>
              <a:buChar char="•"/>
              <a:defRPr sz="1800"/>
            </a:lvl4pPr>
            <a:lvl5pPr marL="1139825" indent="-225425">
              <a:buFont typeface="Arial" panose="020B0604020202020204" pitchFamily="34" charset="0"/>
              <a:buChar char="–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6">
            <a:extLst>
              <a:ext uri="{FF2B5EF4-FFF2-40B4-BE49-F238E27FC236}">
                <a16:creationId xmlns:a16="http://schemas.microsoft.com/office/drawing/2014/main" id="{D3038813-E4C6-431F-B7D5-17312F4D9E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28060" y="501470"/>
            <a:ext cx="3943004" cy="17493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20000"/>
              </a:lnSpc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Department / Program Name, Hospital / Member Name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E1970F-FE3F-4F7C-998D-8E587E0B3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33187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EE8588-CCD6-C848-AF0C-7182A05F50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4" y="441435"/>
            <a:ext cx="7421562" cy="599089"/>
          </a:xfrm>
        </p:spPr>
        <p:txBody>
          <a:bodyPr rIns="0" anchor="t" anchorCtr="0"/>
          <a:lstStyle>
            <a:lvl1pPr>
              <a:defRPr sz="4400" b="0" i="0">
                <a:solidFill>
                  <a:schemeClr val="accent4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E783A32-95D3-8546-86F7-42B78F6E85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1963" y="1040525"/>
            <a:ext cx="11268073" cy="4720514"/>
          </a:xfrm>
        </p:spPr>
        <p:txBody>
          <a:bodyPr tIns="228600"/>
          <a:lstStyle>
            <a:lvl1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b="0" i="0">
                <a:solidFill>
                  <a:schemeClr val="tx2"/>
                </a:solidFill>
              </a:defRPr>
            </a:lvl1pPr>
            <a:lvl2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 b="0" cap="none" baseline="0">
                <a:solidFill>
                  <a:schemeClr val="tx2"/>
                </a:solidFill>
                <a:latin typeface="+mn-lt"/>
              </a:defRPr>
            </a:lvl2pPr>
            <a:lvl3pPr marL="640080" indent="-320040">
              <a:spcAft>
                <a:spcPts val="600"/>
              </a:spcAft>
              <a:buClr>
                <a:schemeClr val="tx2"/>
              </a:buClr>
              <a:buFont typeface="System Font Regular"/>
              <a:buChar char="–"/>
              <a:defRPr/>
            </a:lvl3pPr>
            <a:lvl4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/>
            </a:lvl4pPr>
            <a:lvl5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/>
            </a:lvl5pPr>
            <a:lvl6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>
                <a:solidFill>
                  <a:schemeClr val="tx2"/>
                </a:solidFill>
              </a:defRPr>
            </a:lvl6pPr>
            <a:lvl7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/>
            </a:lvl7pPr>
            <a:lvl8pPr marL="411480" indent="-411480">
              <a:spcAft>
                <a:spcPts val="600"/>
              </a:spcAft>
              <a:buClr>
                <a:schemeClr val="tx2"/>
              </a:buClr>
              <a:buFont typeface="+mj-lt"/>
              <a:buAutoNum type="arabicPeriod"/>
              <a:defRPr sz="1800">
                <a:solidFill>
                  <a:schemeClr val="tx2"/>
                </a:solidFill>
              </a:defRPr>
            </a:lvl8pPr>
            <a:lvl9pPr marL="411480" indent="-411480">
              <a:spcAft>
                <a:spcPts val="600"/>
              </a:spcAft>
              <a:buFont typeface="+mj-lt"/>
              <a:buAutoNum type="arabicPeriod"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3E42B6-063D-F04B-819D-B3FBF2291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56851" y="6098406"/>
            <a:ext cx="1373253" cy="31736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8BCF668-7C97-1A4F-8B5B-A1AE970E63D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81942F03-54E4-6A41-8185-967BD2307B7A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4A6B7-AE00-5043-8502-D05D7B6F454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b="0" i="0"/>
            </a:lvl1pPr>
          </a:lstStyle>
          <a:p>
            <a:fld id="{AF963A6F-C35E-6643-A9E1-99AC4F3896E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2E3DDF-7490-3B49-962E-D5C045DEA83A}"/>
              </a:ext>
            </a:extLst>
          </p:cNvPr>
          <p:cNvSpPr txBox="1"/>
          <p:nvPr/>
        </p:nvSpPr>
        <p:spPr>
          <a:xfrm>
            <a:off x="470927" y="6385112"/>
            <a:ext cx="1044341" cy="161738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62500" lnSpcReduction="20000"/>
          </a:bodyPr>
          <a:lstStyle/>
          <a:p>
            <a:pPr marL="0" indent="0" algn="l">
              <a:lnSpc>
                <a:spcPct val="120000"/>
              </a:lnSpc>
              <a:spcAft>
                <a:spcPts val="1200"/>
              </a:spcAft>
            </a:pPr>
            <a:r>
              <a:rPr lang="en-US" sz="1600" b="0" i="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Northwell Health</a:t>
            </a:r>
            <a:r>
              <a:rPr lang="en-US" sz="1600" b="0" i="0" baseline="300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2999338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915052-D43B-2341-9EEF-BF86700831C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963" y="1541463"/>
            <a:ext cx="11268075" cy="4516437"/>
          </a:xfrm>
        </p:spPr>
        <p:txBody>
          <a:bodyPr rIns="182880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7BFE59-9EC8-9B4B-A7BC-7AF9433CD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32944-0232-2E42-81E7-BAEE331D861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/>
            </a:lvl1pPr>
          </a:lstStyle>
          <a:p>
            <a:fld id="{AF963A6F-C35E-6643-A9E1-99AC4F3896E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2E8AC2-B660-CD46-BE3A-99D3742CA8D7}"/>
              </a:ext>
            </a:extLst>
          </p:cNvPr>
          <p:cNvSpPr txBox="1"/>
          <p:nvPr/>
        </p:nvSpPr>
        <p:spPr>
          <a:xfrm>
            <a:off x="470927" y="6385112"/>
            <a:ext cx="1044341" cy="161738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62500" lnSpcReduction="20000"/>
          </a:bodyPr>
          <a:lstStyle/>
          <a:p>
            <a:pPr marL="0" indent="0" algn="l">
              <a:lnSpc>
                <a:spcPct val="120000"/>
              </a:lnSpc>
              <a:spcAft>
                <a:spcPts val="1200"/>
              </a:spcAft>
            </a:pPr>
            <a:r>
              <a:rPr lang="en-US" sz="1600" b="0" i="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Northwell Health</a:t>
            </a:r>
            <a:r>
              <a:rPr lang="en-US" sz="1600" b="0" i="0" baseline="300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®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B063AF-0FC9-524B-B4E7-80AE04329EC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942F03-54E4-6A41-8185-967BD2307B7A}" type="datetimeFigureOut">
              <a:rPr lang="en-US" smtClean="0"/>
              <a:t>10/19/2026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08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er_BlueBand_Screens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Backer_LightGrey_Screens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2611382"/>
            <a:ext cx="10363200" cy="1470025"/>
          </a:xfrm>
        </p:spPr>
        <p:txBody>
          <a:bodyPr anchor="b">
            <a:no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89388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pic>
        <p:nvPicPr>
          <p:cNvPr id="7" name="Picture 6" descr="GEDC_Logo_LongForm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1" y="708230"/>
            <a:ext cx="6009795" cy="10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958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er_BlueBand_Screens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61" y="3489421"/>
            <a:ext cx="10363200" cy="1362076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861" y="2352532"/>
            <a:ext cx="10363200" cy="113265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pic>
        <p:nvPicPr>
          <p:cNvPr id="9" name="Picture 8" descr="Backer_Blue_Screens-01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05"/>
          <a:stretch/>
        </p:blipFill>
        <p:spPr>
          <a:xfrm>
            <a:off x="0" y="5905115"/>
            <a:ext cx="12192000" cy="952885"/>
          </a:xfrm>
          <a:prstGeom prst="rect">
            <a:avLst/>
          </a:prstGeom>
        </p:spPr>
      </p:pic>
      <p:pic>
        <p:nvPicPr>
          <p:cNvPr id="10" name="Picture 9" descr="GEDC_Logo_LongForm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51" y="708230"/>
            <a:ext cx="6009795" cy="10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089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8691" y="6370402"/>
            <a:ext cx="736322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1936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33500"/>
            <a:ext cx="5384800" cy="4633191"/>
          </a:xfrm>
        </p:spPr>
        <p:txBody>
          <a:bodyPr>
            <a:normAutofit/>
          </a:bodyPr>
          <a:lstStyle>
            <a:lvl1pPr marL="609585" indent="-609585">
              <a:buFont typeface="Arial"/>
              <a:buChar char="•"/>
              <a:defRPr sz="2667"/>
            </a:lvl1pPr>
            <a:lvl2pPr marL="1066773" indent="-457189">
              <a:buFont typeface="Arial"/>
              <a:buChar char="•"/>
              <a:defRPr sz="2667"/>
            </a:lvl2pPr>
            <a:lvl3pPr marL="1676358" indent="-457189">
              <a:buFont typeface="Arial"/>
              <a:buChar char="•"/>
              <a:defRPr sz="2400"/>
            </a:lvl3pPr>
            <a:lvl4pPr marL="2209745" indent="-380990">
              <a:buFont typeface="Arial"/>
              <a:buChar char="•"/>
              <a:defRPr sz="2133"/>
            </a:lvl4pPr>
            <a:lvl5pPr marL="2819330" indent="-380990">
              <a:buFont typeface="Arial"/>
              <a:buChar char="•"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7707" y="6363386"/>
            <a:ext cx="716618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97600" y="1336964"/>
            <a:ext cx="5384800" cy="4629727"/>
          </a:xfrm>
        </p:spPr>
        <p:txBody>
          <a:bodyPr>
            <a:normAutofit/>
          </a:bodyPr>
          <a:lstStyle>
            <a:lvl1pPr marL="609585" indent="-609585">
              <a:buFont typeface="Arial"/>
              <a:buChar char="•"/>
              <a:defRPr sz="2667"/>
            </a:lvl1pPr>
            <a:lvl2pPr marL="1066773" indent="-457189">
              <a:buFont typeface="Arial"/>
              <a:buChar char="•"/>
              <a:defRPr sz="2667"/>
            </a:lvl2pPr>
            <a:lvl3pPr marL="1676358" indent="-457189">
              <a:buFont typeface="Arial"/>
              <a:buChar char="•"/>
              <a:defRPr sz="2400"/>
            </a:lvl3pPr>
            <a:lvl4pPr marL="2209745" indent="-380990">
              <a:buFont typeface="Arial"/>
              <a:buChar char="•"/>
              <a:defRPr sz="2133"/>
            </a:lvl4pPr>
            <a:lvl5pPr marL="2819330" indent="-380990">
              <a:buFont typeface="Arial"/>
              <a:buChar char="•"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37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83977"/>
            <a:ext cx="5386917" cy="690900"/>
          </a:xfrm>
        </p:spPr>
        <p:txBody>
          <a:bodyPr anchor="b">
            <a:normAutofit/>
          </a:bodyPr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29044"/>
            <a:ext cx="5386917" cy="3713017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70" y="1483977"/>
            <a:ext cx="5389033" cy="690900"/>
          </a:xfrm>
        </p:spPr>
        <p:txBody>
          <a:bodyPr anchor="b">
            <a:normAutofit/>
          </a:bodyPr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06376" y="6351930"/>
            <a:ext cx="684722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6199718" y="2229042"/>
            <a:ext cx="5386917" cy="3713017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475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06376" y="6351930"/>
            <a:ext cx="644082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144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36199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255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3" y="420827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420827"/>
            <a:ext cx="6815667" cy="5453500"/>
          </a:xfrm>
        </p:spPr>
        <p:txBody>
          <a:bodyPr/>
          <a:lstStyle>
            <a:lvl1pPr>
              <a:defRPr sz="3733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687177"/>
            <a:ext cx="4011084" cy="41871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48391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586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1"/>
          </a:xfrm>
        </p:spPr>
        <p:txBody>
          <a:bodyPr/>
          <a:lstStyle>
            <a:lvl1pPr marL="0" indent="0">
              <a:buNone/>
              <a:defRPr sz="1867">
                <a:solidFill>
                  <a:schemeClr val="bg1">
                    <a:lumMod val="8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52455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516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44327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102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48768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48768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3885431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14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3789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 descr="A picture containing indoor, building, plane, table&#10;&#10;Description automatically generated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2" y="3"/>
            <a:ext cx="12191999" cy="68579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777882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9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35551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7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748533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480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400" dirty="0" smtClean="0">
                <a:solidFill>
                  <a:srgbClr val="5A5A5A"/>
                </a:solidFill>
              </a:defRPr>
            </a:lvl1pPr>
            <a:lvl2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2pPr>
            <a:lvl3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3pPr>
            <a:lvl4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4pPr>
            <a:lvl5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443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6444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036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20415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kern="1200" baseline="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7605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694129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81828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_Tit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149607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11629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8535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89984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Lef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2CE7E-9031-F742-8EE2-EFC00A881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381" y="366183"/>
            <a:ext cx="5345723" cy="21472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1E0BC7-53A5-A746-AC02-917F723689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1600" y="393701"/>
            <a:ext cx="5384019" cy="5795433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38302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13641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98637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27115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72856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5452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MS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8000" y="1463041"/>
            <a:ext cx="5213352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21BB9-B635-3646-A0EE-BD2C200BF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0651" y="1481376"/>
            <a:ext cx="5194300" cy="4591049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97738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_Imag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3"/>
            <a:ext cx="12191999" cy="6857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7418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346511"/>
            <a:ext cx="12191999" cy="313141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684203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41307-B0A8-B743-93C6-D382F0655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27A336F-4AED-2A48-BF30-91AD52837F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9448821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gle_PicLeft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D1098-2BF0-0D49-A577-A517BF3FF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EA9D33-24A1-5F46-8B65-0E99DA35D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12027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ECE51-83CD-0C4A-9BB8-90FB50C09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8F70BB-1274-3244-8F7D-45CB1B6FC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22337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2FB17-51AA-1848-86B3-5E603546A5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ADF2B0-9A79-6242-9D6F-B601EC46C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579122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gle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5396904" y="0"/>
            <a:ext cx="6795096" cy="6858000"/>
          </a:xfrm>
          <a:custGeom>
            <a:avLst/>
            <a:gdLst>
              <a:gd name="connsiteX0" fmla="*/ 2531213 w 5096322"/>
              <a:gd name="connsiteY0" fmla="*/ 0 h 5143500"/>
              <a:gd name="connsiteX1" fmla="*/ 2784922 w 5096322"/>
              <a:gd name="connsiteY1" fmla="*/ 0 h 5143500"/>
              <a:gd name="connsiteX2" fmla="*/ 5096322 w 5096322"/>
              <a:gd name="connsiteY2" fmla="*/ 0 h 5143500"/>
              <a:gd name="connsiteX3" fmla="*/ 5096322 w 5096322"/>
              <a:gd name="connsiteY3" fmla="*/ 5143500 h 5143500"/>
              <a:gd name="connsiteX4" fmla="*/ 4501963 w 5096322"/>
              <a:gd name="connsiteY4" fmla="*/ 5143500 h 5143500"/>
              <a:gd name="connsiteX5" fmla="*/ 2784922 w 5096322"/>
              <a:gd name="connsiteY5" fmla="*/ 5143500 h 5143500"/>
              <a:gd name="connsiteX6" fmla="*/ 1997524 w 5096322"/>
              <a:gd name="connsiteY6" fmla="*/ 5143500 h 5143500"/>
              <a:gd name="connsiteX7" fmla="*/ 1997524 w 5096322"/>
              <a:gd name="connsiteY7" fmla="*/ 5143497 h 5143500"/>
              <a:gd name="connsiteX8" fmla="*/ 1058295 w 5096322"/>
              <a:gd name="connsiteY8" fmla="*/ 5143497 h 5143500"/>
              <a:gd name="connsiteX9" fmla="*/ 1058294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2531213" y="0"/>
                </a:moveTo>
                <a:lnTo>
                  <a:pt x="2784922" y="0"/>
                </a:lnTo>
                <a:lnTo>
                  <a:pt x="5096322" y="0"/>
                </a:lnTo>
                <a:lnTo>
                  <a:pt x="5096322" y="5143500"/>
                </a:lnTo>
                <a:lnTo>
                  <a:pt x="4501963" y="5143500"/>
                </a:lnTo>
                <a:lnTo>
                  <a:pt x="2784922" y="5143500"/>
                </a:lnTo>
                <a:lnTo>
                  <a:pt x="1997524" y="5143500"/>
                </a:lnTo>
                <a:lnTo>
                  <a:pt x="1997524" y="5143497"/>
                </a:lnTo>
                <a:lnTo>
                  <a:pt x="1058295" y="5143497"/>
                </a:lnTo>
                <a:lnTo>
                  <a:pt x="105829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221196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539014" y="911189"/>
            <a:ext cx="3080084" cy="3619100"/>
          </a:xfrm>
          <a:custGeom>
            <a:avLst/>
            <a:gdLst>
              <a:gd name="connsiteX0" fmla="*/ 0 w 2821021"/>
              <a:gd name="connsiteY0" fmla="*/ 0 h 1294532"/>
              <a:gd name="connsiteX1" fmla="*/ 2821021 w 2821021"/>
              <a:gd name="connsiteY1" fmla="*/ 0 h 1294532"/>
              <a:gd name="connsiteX2" fmla="*/ 2821021 w 2821021"/>
              <a:gd name="connsiteY2" fmla="*/ 1294532 h 1294532"/>
              <a:gd name="connsiteX3" fmla="*/ 0 w 2821021"/>
              <a:gd name="connsiteY3" fmla="*/ 1294532 h 129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21" h="1294532">
                <a:moveTo>
                  <a:pt x="0" y="0"/>
                </a:moveTo>
                <a:lnTo>
                  <a:pt x="2821021" y="0"/>
                </a:lnTo>
                <a:lnTo>
                  <a:pt x="2821021" y="1294532"/>
                </a:lnTo>
                <a:lnTo>
                  <a:pt x="0" y="1294532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252307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2"/>
          <p:cNvSpPr>
            <a:spLocks noGrp="1"/>
          </p:cNvSpPr>
          <p:nvPr>
            <p:ph type="pic" sz="quarter" idx="12" hasCustomPrompt="1"/>
          </p:nvPr>
        </p:nvSpPr>
        <p:spPr>
          <a:xfrm>
            <a:off x="508000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3" name="Picture Placeholder 82"/>
          <p:cNvSpPr>
            <a:spLocks noGrp="1"/>
          </p:cNvSpPr>
          <p:nvPr>
            <p:ph type="pic" sz="quarter" idx="13" hasCustomPrompt="1"/>
          </p:nvPr>
        </p:nvSpPr>
        <p:spPr>
          <a:xfrm>
            <a:off x="4308909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4" name="Picture Placeholder 82"/>
          <p:cNvSpPr>
            <a:spLocks noGrp="1"/>
          </p:cNvSpPr>
          <p:nvPr>
            <p:ph type="pic" sz="quarter" idx="14" hasCustomPrompt="1"/>
          </p:nvPr>
        </p:nvSpPr>
        <p:spPr>
          <a:xfrm>
            <a:off x="8109817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7820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2"/>
          <p:cNvSpPr>
            <a:spLocks noGrp="1"/>
          </p:cNvSpPr>
          <p:nvPr>
            <p:ph type="pic" sz="quarter" idx="20" hasCustomPrompt="1"/>
          </p:nvPr>
        </p:nvSpPr>
        <p:spPr>
          <a:xfrm>
            <a:off x="508000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1" name="Picture Placeholder 82"/>
          <p:cNvSpPr>
            <a:spLocks noGrp="1"/>
          </p:cNvSpPr>
          <p:nvPr>
            <p:ph type="pic" sz="quarter" idx="21" hasCustomPrompt="1"/>
          </p:nvPr>
        </p:nvSpPr>
        <p:spPr>
          <a:xfrm>
            <a:off x="4308909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2" name="Picture Placeholder 82"/>
          <p:cNvSpPr>
            <a:spLocks noGrp="1"/>
          </p:cNvSpPr>
          <p:nvPr>
            <p:ph type="pic" sz="quarter" idx="22" hasCustomPrompt="1"/>
          </p:nvPr>
        </p:nvSpPr>
        <p:spPr>
          <a:xfrm>
            <a:off x="8109817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82"/>
          <p:cNvSpPr>
            <a:spLocks noGrp="1"/>
          </p:cNvSpPr>
          <p:nvPr>
            <p:ph type="pic" sz="quarter" idx="23" hasCustomPrompt="1"/>
          </p:nvPr>
        </p:nvSpPr>
        <p:spPr>
          <a:xfrm>
            <a:off x="508000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82"/>
          <p:cNvSpPr>
            <a:spLocks noGrp="1"/>
          </p:cNvSpPr>
          <p:nvPr>
            <p:ph type="pic" sz="quarter" idx="24" hasCustomPrompt="1"/>
          </p:nvPr>
        </p:nvSpPr>
        <p:spPr>
          <a:xfrm>
            <a:off x="4308909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82"/>
          <p:cNvSpPr>
            <a:spLocks noGrp="1"/>
          </p:cNvSpPr>
          <p:nvPr>
            <p:ph type="pic" sz="quarter" idx="25" hasCustomPrompt="1"/>
          </p:nvPr>
        </p:nvSpPr>
        <p:spPr>
          <a:xfrm>
            <a:off x="8109817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5477397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898824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720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52010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7999" y="1463041"/>
            <a:ext cx="5575167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7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68993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071362" y="0"/>
            <a:ext cx="356776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792454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861140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1550368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_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580598" y="0"/>
            <a:ext cx="861140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862755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1026697" y="744353"/>
            <a:ext cx="10138608" cy="3914273"/>
          </a:xfrm>
          <a:custGeom>
            <a:avLst/>
            <a:gdLst>
              <a:gd name="connsiteX0" fmla="*/ 0 w 2286001"/>
              <a:gd name="connsiteY0" fmla="*/ 0 h 2571751"/>
              <a:gd name="connsiteX1" fmla="*/ 2286001 w 2286001"/>
              <a:gd name="connsiteY1" fmla="*/ 0 h 2571751"/>
              <a:gd name="connsiteX2" fmla="*/ 2286001 w 2286001"/>
              <a:gd name="connsiteY2" fmla="*/ 2571751 h 2571751"/>
              <a:gd name="connsiteX3" fmla="*/ 0 w 2286001"/>
              <a:gd name="connsiteY3" fmla="*/ 2571751 h 2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1" h="2571751">
                <a:moveTo>
                  <a:pt x="0" y="0"/>
                </a:moveTo>
                <a:lnTo>
                  <a:pt x="2286001" y="0"/>
                </a:lnTo>
                <a:lnTo>
                  <a:pt x="2286001" y="2571751"/>
                </a:lnTo>
                <a:lnTo>
                  <a:pt x="0" y="2571751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00872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s_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9" hasCustomPrompt="1"/>
          </p:nvPr>
        </p:nvSpPr>
        <p:spPr>
          <a:xfrm>
            <a:off x="944519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3749647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1" hasCustomPrompt="1"/>
          </p:nvPr>
        </p:nvSpPr>
        <p:spPr>
          <a:xfrm>
            <a:off x="6554771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2" hasCustomPrompt="1"/>
          </p:nvPr>
        </p:nvSpPr>
        <p:spPr>
          <a:xfrm>
            <a:off x="9359899" y="1765416"/>
            <a:ext cx="1887581" cy="1887581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7758090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s_Templa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9" hasCustomPrompt="1"/>
          </p:nvPr>
        </p:nvSpPr>
        <p:spPr>
          <a:xfrm>
            <a:off x="1354097" y="1754305"/>
            <a:ext cx="1909803" cy="1909803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0" hasCustomPrompt="1"/>
          </p:nvPr>
        </p:nvSpPr>
        <p:spPr>
          <a:xfrm>
            <a:off x="5132007" y="1754305"/>
            <a:ext cx="1909803" cy="1909803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2" hasCustomPrompt="1"/>
          </p:nvPr>
        </p:nvSpPr>
        <p:spPr>
          <a:xfrm>
            <a:off x="8942939" y="1754305"/>
            <a:ext cx="1909803" cy="1909803"/>
          </a:xfrm>
          <a:custGeom>
            <a:avLst/>
            <a:gdLst>
              <a:gd name="connsiteX0" fmla="*/ 603067 w 1206134"/>
              <a:gd name="connsiteY0" fmla="*/ 0 h 1206134"/>
              <a:gd name="connsiteX1" fmla="*/ 1206134 w 1206134"/>
              <a:gd name="connsiteY1" fmla="*/ 603067 h 1206134"/>
              <a:gd name="connsiteX2" fmla="*/ 603067 w 1206134"/>
              <a:gd name="connsiteY2" fmla="*/ 1206134 h 1206134"/>
              <a:gd name="connsiteX3" fmla="*/ 0 w 1206134"/>
              <a:gd name="connsiteY3" fmla="*/ 603067 h 1206134"/>
              <a:gd name="connsiteX4" fmla="*/ 603067 w 1206134"/>
              <a:gd name="connsiteY4" fmla="*/ 0 h 120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6134" h="1206134">
                <a:moveTo>
                  <a:pt x="603067" y="0"/>
                </a:moveTo>
                <a:cubicBezTo>
                  <a:pt x="936132" y="0"/>
                  <a:pt x="1206134" y="270002"/>
                  <a:pt x="1206134" y="603067"/>
                </a:cubicBezTo>
                <a:cubicBezTo>
                  <a:pt x="1206134" y="936132"/>
                  <a:pt x="936132" y="1206134"/>
                  <a:pt x="603067" y="1206134"/>
                </a:cubicBezTo>
                <a:cubicBezTo>
                  <a:pt x="270002" y="1206134"/>
                  <a:pt x="0" y="936132"/>
                  <a:pt x="0" y="603067"/>
                </a:cubicBezTo>
                <a:cubicBezTo>
                  <a:pt x="0" y="270002"/>
                  <a:pt x="270002" y="0"/>
                  <a:pt x="60306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91440" anchor="b">
            <a:noAutofit/>
          </a:bodyPr>
          <a:lstStyle>
            <a:lvl1pPr algn="ctr" rtl="0">
              <a:buNone/>
              <a:defRPr sz="9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06574471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s_Templa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9" hasCustomPrompt="1"/>
          </p:nvPr>
        </p:nvSpPr>
        <p:spPr>
          <a:xfrm>
            <a:off x="507999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0" hasCustomPrompt="1"/>
          </p:nvPr>
        </p:nvSpPr>
        <p:spPr>
          <a:xfrm>
            <a:off x="2798677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1" hasCustomPrompt="1"/>
          </p:nvPr>
        </p:nvSpPr>
        <p:spPr>
          <a:xfrm>
            <a:off x="5089356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2" hasCustomPrompt="1"/>
          </p:nvPr>
        </p:nvSpPr>
        <p:spPr>
          <a:xfrm>
            <a:off x="738003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3" hasCustomPrompt="1"/>
          </p:nvPr>
        </p:nvSpPr>
        <p:spPr>
          <a:xfrm>
            <a:off x="967071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82840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line_Fir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346656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691084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_Mi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01134" y="225168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566482" y="362632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566482" y="405966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4466887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_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169208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087577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amon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1422400" y="1498061"/>
            <a:ext cx="2946939" cy="2946939"/>
          </a:xfrm>
          <a:custGeom>
            <a:avLst/>
            <a:gdLst>
              <a:gd name="connsiteX0" fmla="*/ 1409700 w 2819400"/>
              <a:gd name="connsiteY0" fmla="*/ 0 h 2819400"/>
              <a:gd name="connsiteX1" fmla="*/ 2819400 w 2819400"/>
              <a:gd name="connsiteY1" fmla="*/ 1409700 h 2819400"/>
              <a:gd name="connsiteX2" fmla="*/ 1409700 w 2819400"/>
              <a:gd name="connsiteY2" fmla="*/ 2819400 h 2819400"/>
              <a:gd name="connsiteX3" fmla="*/ 0 w 2819400"/>
              <a:gd name="connsiteY3" fmla="*/ 1409700 h 2819400"/>
              <a:gd name="connsiteX4" fmla="*/ 1409700 w 2819400"/>
              <a:gd name="connsiteY4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400" h="2819400">
                <a:moveTo>
                  <a:pt x="1409700" y="0"/>
                </a:moveTo>
                <a:cubicBezTo>
                  <a:pt x="2188256" y="0"/>
                  <a:pt x="2819400" y="631144"/>
                  <a:pt x="2819400" y="1409700"/>
                </a:cubicBezTo>
                <a:cubicBezTo>
                  <a:pt x="2819400" y="2188256"/>
                  <a:pt x="2188256" y="2819400"/>
                  <a:pt x="1409700" y="2819400"/>
                </a:cubicBezTo>
                <a:cubicBezTo>
                  <a:pt x="631144" y="2819400"/>
                  <a:pt x="0" y="2188256"/>
                  <a:pt x="0" y="1409700"/>
                </a:cubicBezTo>
                <a:cubicBezTo>
                  <a:pt x="0" y="631144"/>
                  <a:pt x="631144" y="0"/>
                  <a:pt x="1409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3095392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MS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TO EDIT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63048" y="2165351"/>
            <a:ext cx="4648201" cy="2882901"/>
          </a:xfrm>
          <a:custGeom>
            <a:avLst/>
            <a:gdLst>
              <a:gd name="connsiteX0" fmla="*/ 0 w 3486151"/>
              <a:gd name="connsiteY0" fmla="*/ 0 h 2162176"/>
              <a:gd name="connsiteX1" fmla="*/ 3486151 w 3486151"/>
              <a:gd name="connsiteY1" fmla="*/ 0 h 2162176"/>
              <a:gd name="connsiteX2" fmla="*/ 3486151 w 3486151"/>
              <a:gd name="connsiteY2" fmla="*/ 2162176 h 2162176"/>
              <a:gd name="connsiteX3" fmla="*/ 0 w 3486151"/>
              <a:gd name="connsiteY3" fmla="*/ 2162176 h 216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1" h="2162176">
                <a:moveTo>
                  <a:pt x="0" y="0"/>
                </a:moveTo>
                <a:lnTo>
                  <a:pt x="3486151" y="0"/>
                </a:lnTo>
                <a:lnTo>
                  <a:pt x="3486151" y="2162176"/>
                </a:lnTo>
                <a:lnTo>
                  <a:pt x="0" y="2162176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45720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2270859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70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 descr="A picture containing indoor, building, plane, table&#10;&#10;Description automatically generated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>
          <a:xfrm>
            <a:off x="2" y="3"/>
            <a:ext cx="12191999" cy="68579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0875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9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kern="1200" baseline="0" dirty="0" smtClean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492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4">
            <a:extLst>
              <a:ext uri="{FF2B5EF4-FFF2-40B4-BE49-F238E27FC236}">
                <a16:creationId xmlns:a16="http://schemas.microsoft.com/office/drawing/2014/main" id="{3CB075E7-4047-184B-897F-56A19DD24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677"/>
            <a:ext cx="12191997" cy="68546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9D38141-0B6D-9145-9A3D-36052B1A920C}"/>
              </a:ext>
            </a:extLst>
          </p:cNvPr>
          <p:cNvCxnSpPr/>
          <p:nvPr userDrawn="1"/>
        </p:nvCxnSpPr>
        <p:spPr>
          <a:xfrm>
            <a:off x="5486400" y="3589403"/>
            <a:ext cx="1219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2">
            <a:extLst>
              <a:ext uri="{FF2B5EF4-FFF2-40B4-BE49-F238E27FC236}">
                <a16:creationId xmlns:a16="http://schemas.microsoft.com/office/drawing/2014/main" id="{3759A979-19D1-C444-B415-AA8BC6DA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2810905"/>
            <a:ext cx="11157817" cy="54594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BREAK SECTION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284F9A8-89E2-D748-8335-1801A00855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7092" y="3821958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70829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480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400" dirty="0" smtClean="0">
                <a:solidFill>
                  <a:srgbClr val="5A5A5A"/>
                </a:solidFill>
              </a:defRPr>
            </a:lvl1pPr>
            <a:lvl2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2pPr>
            <a:lvl3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3pPr>
            <a:lvl4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 smtClean="0">
                <a:solidFill>
                  <a:srgbClr val="5A5A5A"/>
                </a:solidFill>
              </a:defRPr>
            </a:lvl4pPr>
            <a:lvl5pPr>
              <a:lnSpc>
                <a:spcPts val="3200"/>
              </a:lnSpc>
              <a:spcBef>
                <a:spcPts val="800"/>
              </a:spcBef>
              <a:spcAft>
                <a:spcPts val="1600"/>
              </a:spcAft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4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44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1" y="1634686"/>
            <a:ext cx="9733280" cy="4480071"/>
          </a:xfrm>
          <a:prstGeom prst="rect">
            <a:avLst/>
          </a:prstGeom>
        </p:spPr>
        <p:txBody>
          <a:bodyPr/>
          <a:lstStyle>
            <a:lvl1pPr>
              <a:defRPr lang="en-US" sz="2400" dirty="0" smtClean="0">
                <a:solidFill>
                  <a:srgbClr val="5A5A5A"/>
                </a:solidFill>
              </a:defRPr>
            </a:lvl1pPr>
            <a:lvl2pPr>
              <a:defRPr lang="en-US" sz="2133" dirty="0" smtClean="0">
                <a:solidFill>
                  <a:srgbClr val="5A5A5A"/>
                </a:solidFill>
              </a:defRPr>
            </a:lvl2pPr>
            <a:lvl3pPr>
              <a:defRPr lang="en-US" sz="2133" dirty="0" smtClean="0">
                <a:solidFill>
                  <a:srgbClr val="5A5A5A"/>
                </a:solidFill>
              </a:defRPr>
            </a:lvl3pPr>
            <a:lvl4pPr>
              <a:defRPr lang="en-US" sz="2133" dirty="0" smtClean="0">
                <a:solidFill>
                  <a:srgbClr val="5A5A5A"/>
                </a:solidFill>
              </a:defRPr>
            </a:lvl4pPr>
            <a:lvl5pPr>
              <a:defRPr lang="en-US" sz="2133" dirty="0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57883" y="0"/>
            <a:ext cx="1544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68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39985" y="0"/>
            <a:ext cx="154419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8639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kern="1200" baseline="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848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_Col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9733280" cy="245160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9733281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CE4FC-207B-A940-B4FA-9AC8271DDC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002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6E4BE8-BB29-C648-A1B2-EF990940F8D6}"/>
              </a:ext>
            </a:extLst>
          </p:cNvPr>
          <p:cNvSpPr/>
          <p:nvPr userDrawn="1"/>
        </p:nvSpPr>
        <p:spPr>
          <a:xfrm>
            <a:off x="10639125" y="0"/>
            <a:ext cx="15528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6AF958-EF41-284D-8BFA-370EB1032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r="77177" b="30413"/>
          <a:stretch/>
        </p:blipFill>
        <p:spPr>
          <a:xfrm>
            <a:off x="10647810" y="0"/>
            <a:ext cx="1544191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6974B63-6AF7-FE45-B12A-F9DE31F79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08321" y="1634686"/>
            <a:ext cx="4632961" cy="4480071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5871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664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_Tit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3770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2390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0795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3375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Lef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2CE7E-9031-F742-8EE2-EFC00A881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381" y="366183"/>
            <a:ext cx="5345723" cy="214724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1E0BC7-53A5-A746-AC02-917F723689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1600" y="393701"/>
            <a:ext cx="5384019" cy="5795433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737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64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278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023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473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Title_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3271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MS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8000" y="1463041"/>
            <a:ext cx="5213352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011555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l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40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A21BB9-B635-3646-A0EE-BD2C200BFB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0651" y="1481376"/>
            <a:ext cx="5194300" cy="4591049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352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_Imag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3"/>
            <a:ext cx="12191999" cy="685799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4436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" y="346511"/>
            <a:ext cx="12191999" cy="313141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588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41307-B0A8-B743-93C6-D382F0655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27A336F-4AED-2A48-BF30-91AD52837F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93057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gle_PicLeft_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D1098-2BF0-0D49-A577-A517BF3FF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EA9D33-24A1-5F46-8B65-0E99DA35D1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4791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ECE51-83CD-0C4A-9BB8-90FB50C098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8F70BB-1274-3244-8F7D-45CB1B6FC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6838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_PicLef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6795096" cy="6858000"/>
          </a:xfrm>
          <a:custGeom>
            <a:avLst/>
            <a:gdLst>
              <a:gd name="connsiteX0" fmla="*/ 0 w 5096322"/>
              <a:gd name="connsiteY0" fmla="*/ 0 h 5143500"/>
              <a:gd name="connsiteX1" fmla="*/ 2311400 w 5096322"/>
              <a:gd name="connsiteY1" fmla="*/ 0 h 5143500"/>
              <a:gd name="connsiteX2" fmla="*/ 2565109 w 5096322"/>
              <a:gd name="connsiteY2" fmla="*/ 0 h 5143500"/>
              <a:gd name="connsiteX3" fmla="*/ 5096322 w 5096322"/>
              <a:gd name="connsiteY3" fmla="*/ 5143500 h 5143500"/>
              <a:gd name="connsiteX4" fmla="*/ 4038028 w 5096322"/>
              <a:gd name="connsiteY4" fmla="*/ 5143500 h 5143500"/>
              <a:gd name="connsiteX5" fmla="*/ 4038027 w 5096322"/>
              <a:gd name="connsiteY5" fmla="*/ 5143497 h 5143500"/>
              <a:gd name="connsiteX6" fmla="*/ 3098798 w 5096322"/>
              <a:gd name="connsiteY6" fmla="*/ 5143497 h 5143500"/>
              <a:gd name="connsiteX7" fmla="*/ 3098798 w 5096322"/>
              <a:gd name="connsiteY7" fmla="*/ 5143500 h 5143500"/>
              <a:gd name="connsiteX8" fmla="*/ 2311400 w 5096322"/>
              <a:gd name="connsiteY8" fmla="*/ 5143500 h 5143500"/>
              <a:gd name="connsiteX9" fmla="*/ 594359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0" y="0"/>
                </a:moveTo>
                <a:lnTo>
                  <a:pt x="2311400" y="0"/>
                </a:lnTo>
                <a:lnTo>
                  <a:pt x="2565109" y="0"/>
                </a:lnTo>
                <a:lnTo>
                  <a:pt x="5096322" y="5143500"/>
                </a:lnTo>
                <a:lnTo>
                  <a:pt x="4038028" y="5143500"/>
                </a:lnTo>
                <a:lnTo>
                  <a:pt x="4038027" y="5143497"/>
                </a:lnTo>
                <a:lnTo>
                  <a:pt x="3098798" y="5143497"/>
                </a:lnTo>
                <a:lnTo>
                  <a:pt x="3098798" y="5143500"/>
                </a:lnTo>
                <a:lnTo>
                  <a:pt x="2311400" y="5143500"/>
                </a:lnTo>
                <a:lnTo>
                  <a:pt x="594359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548000" bIns="2743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8E9E4C4-8FB6-AA4B-A3ED-BBA66F13C046}"/>
              </a:ext>
            </a:extLst>
          </p:cNvPr>
          <p:cNvSpPr/>
          <p:nvPr userDrawn="1"/>
        </p:nvSpPr>
        <p:spPr>
          <a:xfrm>
            <a:off x="8519" y="3925776"/>
            <a:ext cx="1454515" cy="2932225"/>
          </a:xfrm>
          <a:custGeom>
            <a:avLst/>
            <a:gdLst>
              <a:gd name="connsiteX0" fmla="*/ 0 w 1089500"/>
              <a:gd name="connsiteY0" fmla="*/ 0 h 2199169"/>
              <a:gd name="connsiteX1" fmla="*/ 7248 w 1089500"/>
              <a:gd name="connsiteY1" fmla="*/ 0 h 2199169"/>
              <a:gd name="connsiteX2" fmla="*/ 1089500 w 1089500"/>
              <a:gd name="connsiteY2" fmla="*/ 2199169 h 2199169"/>
              <a:gd name="connsiteX3" fmla="*/ 637013 w 1089500"/>
              <a:gd name="connsiteY3" fmla="*/ 2199169 h 2199169"/>
              <a:gd name="connsiteX4" fmla="*/ 637013 w 1089500"/>
              <a:gd name="connsiteY4" fmla="*/ 2199168 h 2199169"/>
              <a:gd name="connsiteX5" fmla="*/ 235433 w 1089500"/>
              <a:gd name="connsiteY5" fmla="*/ 2199168 h 2199169"/>
              <a:gd name="connsiteX6" fmla="*/ 235433 w 1089500"/>
              <a:gd name="connsiteY6" fmla="*/ 2199169 h 2199169"/>
              <a:gd name="connsiteX7" fmla="*/ 0 w 1089500"/>
              <a:gd name="connsiteY7" fmla="*/ 2199169 h 219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9500" h="2199169">
                <a:moveTo>
                  <a:pt x="0" y="0"/>
                </a:moveTo>
                <a:lnTo>
                  <a:pt x="7248" y="0"/>
                </a:lnTo>
                <a:lnTo>
                  <a:pt x="1089500" y="2199169"/>
                </a:lnTo>
                <a:lnTo>
                  <a:pt x="637013" y="2199169"/>
                </a:lnTo>
                <a:lnTo>
                  <a:pt x="637013" y="2199168"/>
                </a:lnTo>
                <a:lnTo>
                  <a:pt x="235433" y="2199168"/>
                </a:lnTo>
                <a:lnTo>
                  <a:pt x="235433" y="2199169"/>
                </a:lnTo>
                <a:lnTo>
                  <a:pt x="0" y="219916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2FB17-51AA-1848-86B3-5E603546A5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1" y="1982375"/>
            <a:ext cx="5871633" cy="4282437"/>
          </a:xfrm>
          <a:prstGeom prst="rect">
            <a:avLst/>
          </a:prstGeom>
        </p:spPr>
        <p:txBody>
          <a:bodyPr/>
          <a:lstStyle>
            <a:lvl1pPr>
              <a:defRPr lang="en-US" sz="2400" smtClean="0">
                <a:solidFill>
                  <a:srgbClr val="5A5A5A"/>
                </a:solidFill>
              </a:defRPr>
            </a:lvl1pPr>
            <a:lvl2pPr>
              <a:defRPr lang="en-US" sz="2133" smtClean="0">
                <a:solidFill>
                  <a:srgbClr val="5A5A5A"/>
                </a:solidFill>
              </a:defRPr>
            </a:lvl2pPr>
            <a:lvl3pPr>
              <a:defRPr lang="en-US" sz="2133" smtClean="0">
                <a:solidFill>
                  <a:srgbClr val="5A5A5A"/>
                </a:solidFill>
              </a:defRPr>
            </a:lvl3pPr>
            <a:lvl4pPr>
              <a:defRPr lang="en-US" sz="2133" smtClean="0">
                <a:solidFill>
                  <a:srgbClr val="5A5A5A"/>
                </a:solidFill>
              </a:defRPr>
            </a:lvl4pPr>
            <a:lvl5pPr>
              <a:defRPr lang="en-US" sz="2133">
                <a:solidFill>
                  <a:srgbClr val="5A5A5A"/>
                </a:solidFill>
              </a:defRPr>
            </a:lvl5pPr>
          </a:lstStyle>
          <a:p>
            <a:pPr lvl="0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Click to edit Master text styles</a:t>
            </a:r>
          </a:p>
          <a:p>
            <a:pPr lvl="1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Second level</a:t>
            </a:r>
          </a:p>
          <a:p>
            <a:pPr lvl="2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Third level</a:t>
            </a:r>
          </a:p>
          <a:p>
            <a:pPr lvl="3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Fourth level</a:t>
            </a:r>
          </a:p>
          <a:p>
            <a:pPr lvl="4">
              <a:lnSpc>
                <a:spcPts val="32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ADF2B0-9A79-6242-9D6F-B601EC46C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8231" y="328672"/>
            <a:ext cx="7659403" cy="132503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701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gle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5396904" y="0"/>
            <a:ext cx="6795096" cy="6858000"/>
          </a:xfrm>
          <a:custGeom>
            <a:avLst/>
            <a:gdLst>
              <a:gd name="connsiteX0" fmla="*/ 2531213 w 5096322"/>
              <a:gd name="connsiteY0" fmla="*/ 0 h 5143500"/>
              <a:gd name="connsiteX1" fmla="*/ 2784922 w 5096322"/>
              <a:gd name="connsiteY1" fmla="*/ 0 h 5143500"/>
              <a:gd name="connsiteX2" fmla="*/ 5096322 w 5096322"/>
              <a:gd name="connsiteY2" fmla="*/ 0 h 5143500"/>
              <a:gd name="connsiteX3" fmla="*/ 5096322 w 5096322"/>
              <a:gd name="connsiteY3" fmla="*/ 5143500 h 5143500"/>
              <a:gd name="connsiteX4" fmla="*/ 4501963 w 5096322"/>
              <a:gd name="connsiteY4" fmla="*/ 5143500 h 5143500"/>
              <a:gd name="connsiteX5" fmla="*/ 2784922 w 5096322"/>
              <a:gd name="connsiteY5" fmla="*/ 5143500 h 5143500"/>
              <a:gd name="connsiteX6" fmla="*/ 1997524 w 5096322"/>
              <a:gd name="connsiteY6" fmla="*/ 5143500 h 5143500"/>
              <a:gd name="connsiteX7" fmla="*/ 1997524 w 5096322"/>
              <a:gd name="connsiteY7" fmla="*/ 5143497 h 5143500"/>
              <a:gd name="connsiteX8" fmla="*/ 1058295 w 5096322"/>
              <a:gd name="connsiteY8" fmla="*/ 5143497 h 5143500"/>
              <a:gd name="connsiteX9" fmla="*/ 1058294 w 5096322"/>
              <a:gd name="connsiteY9" fmla="*/ 5143500 h 5143500"/>
              <a:gd name="connsiteX10" fmla="*/ 0 w 509632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96322" h="5143500">
                <a:moveTo>
                  <a:pt x="2531213" y="0"/>
                </a:moveTo>
                <a:lnTo>
                  <a:pt x="2784922" y="0"/>
                </a:lnTo>
                <a:lnTo>
                  <a:pt x="5096322" y="0"/>
                </a:lnTo>
                <a:lnTo>
                  <a:pt x="5096322" y="5143500"/>
                </a:lnTo>
                <a:lnTo>
                  <a:pt x="4501963" y="5143500"/>
                </a:lnTo>
                <a:lnTo>
                  <a:pt x="2784922" y="5143500"/>
                </a:lnTo>
                <a:lnTo>
                  <a:pt x="1997524" y="5143500"/>
                </a:lnTo>
                <a:lnTo>
                  <a:pt x="1997524" y="5143497"/>
                </a:lnTo>
                <a:lnTo>
                  <a:pt x="1058295" y="5143497"/>
                </a:lnTo>
                <a:lnTo>
                  <a:pt x="1058294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61582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2"/>
          <p:cNvSpPr>
            <a:spLocks noGrp="1"/>
          </p:cNvSpPr>
          <p:nvPr>
            <p:ph type="pic" sz="quarter" idx="12" hasCustomPrompt="1"/>
          </p:nvPr>
        </p:nvSpPr>
        <p:spPr>
          <a:xfrm>
            <a:off x="508000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3" name="Picture Placeholder 82"/>
          <p:cNvSpPr>
            <a:spLocks noGrp="1"/>
          </p:cNvSpPr>
          <p:nvPr>
            <p:ph type="pic" sz="quarter" idx="13" hasCustomPrompt="1"/>
          </p:nvPr>
        </p:nvSpPr>
        <p:spPr>
          <a:xfrm>
            <a:off x="4308909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4" name="Picture Placeholder 82"/>
          <p:cNvSpPr>
            <a:spLocks noGrp="1"/>
          </p:cNvSpPr>
          <p:nvPr>
            <p:ph type="pic" sz="quarter" idx="14" hasCustomPrompt="1"/>
          </p:nvPr>
        </p:nvSpPr>
        <p:spPr>
          <a:xfrm>
            <a:off x="8109817" y="1454486"/>
            <a:ext cx="3556000" cy="26433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sz="24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3605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82"/>
          <p:cNvSpPr>
            <a:spLocks noGrp="1"/>
          </p:cNvSpPr>
          <p:nvPr>
            <p:ph type="pic" sz="quarter" idx="20" hasCustomPrompt="1"/>
          </p:nvPr>
        </p:nvSpPr>
        <p:spPr>
          <a:xfrm>
            <a:off x="508000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1" name="Picture Placeholder 82"/>
          <p:cNvSpPr>
            <a:spLocks noGrp="1"/>
          </p:cNvSpPr>
          <p:nvPr>
            <p:ph type="pic" sz="quarter" idx="21" hasCustomPrompt="1"/>
          </p:nvPr>
        </p:nvSpPr>
        <p:spPr>
          <a:xfrm>
            <a:off x="4308909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2" name="Picture Placeholder 82"/>
          <p:cNvSpPr>
            <a:spLocks noGrp="1"/>
          </p:cNvSpPr>
          <p:nvPr>
            <p:ph type="pic" sz="quarter" idx="22" hasCustomPrompt="1"/>
          </p:nvPr>
        </p:nvSpPr>
        <p:spPr>
          <a:xfrm>
            <a:off x="8109817" y="332896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3" name="Picture Placeholder 82"/>
          <p:cNvSpPr>
            <a:spLocks noGrp="1"/>
          </p:cNvSpPr>
          <p:nvPr>
            <p:ph type="pic" sz="quarter" idx="23" hasCustomPrompt="1"/>
          </p:nvPr>
        </p:nvSpPr>
        <p:spPr>
          <a:xfrm>
            <a:off x="508000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82"/>
          <p:cNvSpPr>
            <a:spLocks noGrp="1"/>
          </p:cNvSpPr>
          <p:nvPr>
            <p:ph type="pic" sz="quarter" idx="24" hasCustomPrompt="1"/>
          </p:nvPr>
        </p:nvSpPr>
        <p:spPr>
          <a:xfrm>
            <a:off x="4308909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82"/>
          <p:cNvSpPr>
            <a:spLocks noGrp="1"/>
          </p:cNvSpPr>
          <p:nvPr>
            <p:ph type="pic" sz="quarter" idx="25" hasCustomPrompt="1"/>
          </p:nvPr>
        </p:nvSpPr>
        <p:spPr>
          <a:xfrm>
            <a:off x="8109817" y="3341591"/>
            <a:ext cx="3556000" cy="200390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  <a:effectLst/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33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70869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7201" y="0"/>
            <a:ext cx="6094799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89972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7999" y="1463041"/>
            <a:ext cx="5575167" cy="459089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67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6572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071362" y="0"/>
            <a:ext cx="356776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44735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eak_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8611404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5330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81112" cy="68580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03934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MS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1026697" y="744353"/>
            <a:ext cx="10138608" cy="3914273"/>
          </a:xfrm>
          <a:custGeom>
            <a:avLst/>
            <a:gdLst>
              <a:gd name="connsiteX0" fmla="*/ 0 w 2286001"/>
              <a:gd name="connsiteY0" fmla="*/ 0 h 2571751"/>
              <a:gd name="connsiteX1" fmla="*/ 2286001 w 2286001"/>
              <a:gd name="connsiteY1" fmla="*/ 0 h 2571751"/>
              <a:gd name="connsiteX2" fmla="*/ 2286001 w 2286001"/>
              <a:gd name="connsiteY2" fmla="*/ 2571751 h 2571751"/>
              <a:gd name="connsiteX3" fmla="*/ 0 w 2286001"/>
              <a:gd name="connsiteY3" fmla="*/ 2571751 h 257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1" h="2571751">
                <a:moveTo>
                  <a:pt x="0" y="0"/>
                </a:moveTo>
                <a:lnTo>
                  <a:pt x="2286001" y="0"/>
                </a:lnTo>
                <a:lnTo>
                  <a:pt x="2286001" y="2571751"/>
                </a:lnTo>
                <a:lnTo>
                  <a:pt x="0" y="2571751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463040" bIns="731520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2730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s_Templa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9" hasCustomPrompt="1"/>
          </p:nvPr>
        </p:nvSpPr>
        <p:spPr>
          <a:xfrm>
            <a:off x="507999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0" hasCustomPrompt="1"/>
          </p:nvPr>
        </p:nvSpPr>
        <p:spPr>
          <a:xfrm>
            <a:off x="2798677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1" hasCustomPrompt="1"/>
          </p:nvPr>
        </p:nvSpPr>
        <p:spPr>
          <a:xfrm>
            <a:off x="5089356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22" hasCustomPrompt="1"/>
          </p:nvPr>
        </p:nvSpPr>
        <p:spPr>
          <a:xfrm>
            <a:off x="738003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3" hasCustomPrompt="1"/>
          </p:nvPr>
        </p:nvSpPr>
        <p:spPr>
          <a:xfrm>
            <a:off x="9670715" y="1463705"/>
            <a:ext cx="2032000" cy="24965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 SUBTITLE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7099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line_Fir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 marL="0" indent="0" algn="ctr">
              <a:buNone/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228594" lvl="0" indent="-228594" algn="ctr"/>
            <a:r>
              <a:rPr lang="en-US"/>
              <a:t>CLICK TO EDITE SUBTITLE</a:t>
            </a: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346656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8606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_Mi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01134" y="225168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566482" y="362632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566482" y="4059661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96975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_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1134" y="1692089"/>
            <a:ext cx="2019300" cy="2083331"/>
          </a:xfrm>
          <a:custGeom>
            <a:avLst/>
            <a:gdLst>
              <a:gd name="connsiteX0" fmla="*/ 59776 w 1514475"/>
              <a:gd name="connsiteY0" fmla="*/ 0 h 1562498"/>
              <a:gd name="connsiteX1" fmla="*/ 1454699 w 1514475"/>
              <a:gd name="connsiteY1" fmla="*/ 0 h 1562498"/>
              <a:gd name="connsiteX2" fmla="*/ 1514475 w 1514475"/>
              <a:gd name="connsiteY2" fmla="*/ 59776 h 1562498"/>
              <a:gd name="connsiteX3" fmla="*/ 1514475 w 1514475"/>
              <a:gd name="connsiteY3" fmla="*/ 1502722 h 1562498"/>
              <a:gd name="connsiteX4" fmla="*/ 1454699 w 1514475"/>
              <a:gd name="connsiteY4" fmla="*/ 1562498 h 1562498"/>
              <a:gd name="connsiteX5" fmla="*/ 59776 w 1514475"/>
              <a:gd name="connsiteY5" fmla="*/ 1562498 h 1562498"/>
              <a:gd name="connsiteX6" fmla="*/ 0 w 1514475"/>
              <a:gd name="connsiteY6" fmla="*/ 1502722 h 1562498"/>
              <a:gd name="connsiteX7" fmla="*/ 0 w 1514475"/>
              <a:gd name="connsiteY7" fmla="*/ 59776 h 1562498"/>
              <a:gd name="connsiteX8" fmla="*/ 59776 w 1514475"/>
              <a:gd name="connsiteY8" fmla="*/ 0 h 156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4475" h="1562498">
                <a:moveTo>
                  <a:pt x="59776" y="0"/>
                </a:moveTo>
                <a:lnTo>
                  <a:pt x="1454699" y="0"/>
                </a:lnTo>
                <a:cubicBezTo>
                  <a:pt x="1487712" y="0"/>
                  <a:pt x="1514475" y="26763"/>
                  <a:pt x="1514475" y="59776"/>
                </a:cubicBezTo>
                <a:lnTo>
                  <a:pt x="1514475" y="1502722"/>
                </a:lnTo>
                <a:cubicBezTo>
                  <a:pt x="1514475" y="1535735"/>
                  <a:pt x="1487712" y="1562498"/>
                  <a:pt x="1454699" y="1562498"/>
                </a:cubicBezTo>
                <a:lnTo>
                  <a:pt x="59776" y="1562498"/>
                </a:lnTo>
                <a:cubicBezTo>
                  <a:pt x="26763" y="1562498"/>
                  <a:pt x="0" y="1535735"/>
                  <a:pt x="0" y="1502722"/>
                </a:cubicBezTo>
                <a:lnTo>
                  <a:pt x="0" y="59776"/>
                </a:lnTo>
                <a:cubicBezTo>
                  <a:pt x="0" y="26763"/>
                  <a:pt x="26763" y="0"/>
                  <a:pt x="59776" y="0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tIns="1371600" bIns="731520" anchor="ctr">
            <a:noAutofit/>
          </a:bodyPr>
          <a:lstStyle>
            <a:lvl1pPr marL="0" indent="0" algn="ctr">
              <a:buNone/>
              <a:defRPr sz="14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6043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MS0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974041"/>
            <a:ext cx="11157817" cy="231007"/>
          </a:xfrm>
          <a:prstGeom prst="rect">
            <a:avLst/>
          </a:prstGeom>
        </p:spPr>
        <p:txBody>
          <a:bodyPr wrap="none" lIns="0" tIns="0" rIns="0" bIns="0" anchor="t">
            <a:noAutofit/>
          </a:bodyPr>
          <a:lstStyle>
            <a:lvl1pPr>
              <a:defRPr lang="en-US" sz="2400" b="0" baseline="0" dirty="0" smtClean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CLICK TO EDIT SUBTITLE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08001" y="376816"/>
            <a:ext cx="11157817" cy="545945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63048" y="2165351"/>
            <a:ext cx="4648201" cy="2882901"/>
          </a:xfrm>
          <a:custGeom>
            <a:avLst/>
            <a:gdLst>
              <a:gd name="connsiteX0" fmla="*/ 0 w 3486151"/>
              <a:gd name="connsiteY0" fmla="*/ 0 h 2162176"/>
              <a:gd name="connsiteX1" fmla="*/ 3486151 w 3486151"/>
              <a:gd name="connsiteY1" fmla="*/ 0 h 2162176"/>
              <a:gd name="connsiteX2" fmla="*/ 3486151 w 3486151"/>
              <a:gd name="connsiteY2" fmla="*/ 2162176 h 2162176"/>
              <a:gd name="connsiteX3" fmla="*/ 0 w 3486151"/>
              <a:gd name="connsiteY3" fmla="*/ 2162176 h 216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151" h="2162176">
                <a:moveTo>
                  <a:pt x="0" y="0"/>
                </a:moveTo>
                <a:lnTo>
                  <a:pt x="3486151" y="0"/>
                </a:lnTo>
                <a:lnTo>
                  <a:pt x="3486151" y="2162176"/>
                </a:lnTo>
                <a:lnTo>
                  <a:pt x="0" y="2162176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45720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5906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er_BlueBand_Screens-0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Backer_LightGrey_Screens-01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2611382"/>
            <a:ext cx="10363200" cy="1470025"/>
          </a:xfrm>
        </p:spPr>
        <p:txBody>
          <a:bodyPr anchor="b">
            <a:no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89388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pic>
        <p:nvPicPr>
          <p:cNvPr id="7" name="Picture 6" descr="GEDC_Logo_LongForm.eps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1" y="708230"/>
            <a:ext cx="6009795" cy="10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881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er_BlueBand_Screens-01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861" y="3489421"/>
            <a:ext cx="10363200" cy="1362076"/>
          </a:xfrm>
        </p:spPr>
        <p:txBody>
          <a:bodyPr anchor="t">
            <a:noAutofit/>
          </a:bodyPr>
          <a:lstStyle>
            <a:lvl1pPr algn="l">
              <a:defRPr sz="48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861" y="2352532"/>
            <a:ext cx="10363200" cy="113265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pic>
        <p:nvPicPr>
          <p:cNvPr id="9" name="Picture 8" descr="Backer_Blue_Screens-01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105"/>
          <a:stretch/>
        </p:blipFill>
        <p:spPr>
          <a:xfrm>
            <a:off x="0" y="5905115"/>
            <a:ext cx="12192000" cy="952885"/>
          </a:xfrm>
          <a:prstGeom prst="rect">
            <a:avLst/>
          </a:prstGeom>
        </p:spPr>
      </p:pic>
      <p:pic>
        <p:nvPicPr>
          <p:cNvPr id="10" name="Picture 9" descr="GEDC_Logo_LongForm.eps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1" y="708230"/>
            <a:ext cx="6009795" cy="10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411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18691" y="6370402"/>
            <a:ext cx="736322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897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33500"/>
            <a:ext cx="5384800" cy="4633191"/>
          </a:xfrm>
        </p:spPr>
        <p:txBody>
          <a:bodyPr>
            <a:normAutofit/>
          </a:bodyPr>
          <a:lstStyle>
            <a:lvl1pPr marL="609585" indent="-609585">
              <a:buFont typeface="Arial"/>
              <a:buChar char="•"/>
              <a:defRPr sz="2667"/>
            </a:lvl1pPr>
            <a:lvl2pPr marL="1066773" indent="-457189">
              <a:buFont typeface="Arial"/>
              <a:buChar char="•"/>
              <a:defRPr sz="2667"/>
            </a:lvl2pPr>
            <a:lvl3pPr marL="1676358" indent="-457189">
              <a:buFont typeface="Arial"/>
              <a:buChar char="•"/>
              <a:defRPr sz="2400"/>
            </a:lvl3pPr>
            <a:lvl4pPr marL="2209745" indent="-380990">
              <a:buFont typeface="Arial"/>
              <a:buChar char="•"/>
              <a:defRPr sz="2133"/>
            </a:lvl4pPr>
            <a:lvl5pPr marL="2819330" indent="-380990">
              <a:buFont typeface="Arial"/>
              <a:buChar char="•"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17707" y="6363386"/>
            <a:ext cx="7166187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197600" y="1336964"/>
            <a:ext cx="5384800" cy="4629727"/>
          </a:xfrm>
        </p:spPr>
        <p:txBody>
          <a:bodyPr>
            <a:normAutofit/>
          </a:bodyPr>
          <a:lstStyle>
            <a:lvl1pPr marL="609585" indent="-609585">
              <a:buFont typeface="Arial"/>
              <a:buChar char="•"/>
              <a:defRPr sz="2667"/>
            </a:lvl1pPr>
            <a:lvl2pPr marL="1066773" indent="-457189">
              <a:buFont typeface="Arial"/>
              <a:buChar char="•"/>
              <a:defRPr sz="2667"/>
            </a:lvl2pPr>
            <a:lvl3pPr marL="1676358" indent="-457189">
              <a:buFont typeface="Arial"/>
              <a:buChar char="•"/>
              <a:defRPr sz="2400"/>
            </a:lvl3pPr>
            <a:lvl4pPr marL="2209745" indent="-380990">
              <a:buFont typeface="Arial"/>
              <a:buChar char="•"/>
              <a:defRPr sz="2133"/>
            </a:lvl4pPr>
            <a:lvl5pPr marL="2819330" indent="-380990">
              <a:buFont typeface="Arial"/>
              <a:buChar char="•"/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0631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83977"/>
            <a:ext cx="5386917" cy="690900"/>
          </a:xfrm>
        </p:spPr>
        <p:txBody>
          <a:bodyPr anchor="b">
            <a:normAutofit/>
          </a:bodyPr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29044"/>
            <a:ext cx="5386917" cy="3713017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70" y="1483977"/>
            <a:ext cx="5389033" cy="690900"/>
          </a:xfrm>
        </p:spPr>
        <p:txBody>
          <a:bodyPr anchor="b">
            <a:normAutofit/>
          </a:bodyPr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06376" y="6351930"/>
            <a:ext cx="684722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6199718" y="2229042"/>
            <a:ext cx="5386917" cy="3713017"/>
          </a:xfrm>
        </p:spPr>
        <p:txBody>
          <a:bodyPr>
            <a:normAutofit/>
          </a:bodyPr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4348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06376" y="6351930"/>
            <a:ext cx="644082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010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36199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0890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3" y="420827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420827"/>
            <a:ext cx="6815667" cy="5453500"/>
          </a:xfrm>
        </p:spPr>
        <p:txBody>
          <a:bodyPr/>
          <a:lstStyle>
            <a:lvl1pPr>
              <a:defRPr sz="3733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687177"/>
            <a:ext cx="4011084" cy="41871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48391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2440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1"/>
          </a:xfrm>
        </p:spPr>
        <p:txBody>
          <a:bodyPr/>
          <a:lstStyle>
            <a:lvl1pPr marL="0" indent="0">
              <a:buNone/>
              <a:defRPr sz="1867">
                <a:solidFill>
                  <a:schemeClr val="bg1">
                    <a:lumMod val="8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52455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9133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744327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6615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4876800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4876800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6375" y="6351930"/>
            <a:ext cx="3885431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© 2019 The Geriatric Emergency Department Collaborative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370402"/>
            <a:ext cx="1016000" cy="365125"/>
          </a:xfrm>
          <a:prstGeom prst="rect">
            <a:avLst/>
          </a:prstGeom>
        </p:spPr>
        <p:txBody>
          <a:bodyPr/>
          <a:lstStyle/>
          <a:p>
            <a:fld id="{2E645A1F-80D2-B743-8C4D-03655ECD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91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jpe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9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65.xml"/><Relationship Id="rId34" Type="http://schemas.openxmlformats.org/officeDocument/2006/relationships/slideLayout" Target="../slideLayouts/slideLayout78.xml"/><Relationship Id="rId42" Type="http://schemas.openxmlformats.org/officeDocument/2006/relationships/slideLayout" Target="../slideLayouts/slideLayout86.xml"/><Relationship Id="rId47" Type="http://schemas.openxmlformats.org/officeDocument/2006/relationships/slideLayout" Target="../slideLayouts/slideLayout91.xml"/><Relationship Id="rId50" Type="http://schemas.openxmlformats.org/officeDocument/2006/relationships/slideLayout" Target="../slideLayouts/slideLayout94.xml"/><Relationship Id="rId55" Type="http://schemas.openxmlformats.org/officeDocument/2006/relationships/slideLayout" Target="../slideLayouts/slideLayout99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76.xml"/><Relationship Id="rId37" Type="http://schemas.openxmlformats.org/officeDocument/2006/relationships/slideLayout" Target="../slideLayouts/slideLayout81.xml"/><Relationship Id="rId40" Type="http://schemas.openxmlformats.org/officeDocument/2006/relationships/slideLayout" Target="../slideLayouts/slideLayout84.xml"/><Relationship Id="rId45" Type="http://schemas.openxmlformats.org/officeDocument/2006/relationships/slideLayout" Target="../slideLayouts/slideLayout89.xml"/><Relationship Id="rId53" Type="http://schemas.openxmlformats.org/officeDocument/2006/relationships/slideLayout" Target="../slideLayouts/slideLayout97.xml"/><Relationship Id="rId58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49.xml"/><Relationship Id="rId61" Type="http://schemas.openxmlformats.org/officeDocument/2006/relationships/image" Target="../media/image8.emf"/><Relationship Id="rId1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Relationship Id="rId35" Type="http://schemas.openxmlformats.org/officeDocument/2006/relationships/slideLayout" Target="../slideLayouts/slideLayout79.xml"/><Relationship Id="rId43" Type="http://schemas.openxmlformats.org/officeDocument/2006/relationships/slideLayout" Target="../slideLayouts/slideLayout87.xml"/><Relationship Id="rId48" Type="http://schemas.openxmlformats.org/officeDocument/2006/relationships/slideLayout" Target="../slideLayouts/slideLayout92.xml"/><Relationship Id="rId56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95.xml"/><Relationship Id="rId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33" Type="http://schemas.openxmlformats.org/officeDocument/2006/relationships/slideLayout" Target="../slideLayouts/slideLayout77.xml"/><Relationship Id="rId38" Type="http://schemas.openxmlformats.org/officeDocument/2006/relationships/slideLayout" Target="../slideLayouts/slideLayout82.xml"/><Relationship Id="rId46" Type="http://schemas.openxmlformats.org/officeDocument/2006/relationships/slideLayout" Target="../slideLayouts/slideLayout90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64.xml"/><Relationship Id="rId41" Type="http://schemas.openxmlformats.org/officeDocument/2006/relationships/slideLayout" Target="../slideLayouts/slideLayout85.xml"/><Relationship Id="rId54" Type="http://schemas.openxmlformats.org/officeDocument/2006/relationships/slideLayout" Target="../slideLayouts/slideLayout98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36" Type="http://schemas.openxmlformats.org/officeDocument/2006/relationships/slideLayout" Target="../slideLayouts/slideLayout80.xml"/><Relationship Id="rId49" Type="http://schemas.openxmlformats.org/officeDocument/2006/relationships/slideLayout" Target="../slideLayouts/slideLayout93.xml"/><Relationship Id="rId57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75.xml"/><Relationship Id="rId44" Type="http://schemas.openxmlformats.org/officeDocument/2006/relationships/slideLayout" Target="../slideLayouts/slideLayout88.xml"/><Relationship Id="rId52" Type="http://schemas.openxmlformats.org/officeDocument/2006/relationships/slideLayout" Target="../slideLayouts/slideLayout96.xml"/><Relationship Id="rId60" Type="http://schemas.openxmlformats.org/officeDocument/2006/relationships/image" Target="../media/image7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slideLayout" Target="../slideLayouts/slideLayout128.xml"/><Relationship Id="rId39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136.xml"/><Relationship Id="rId42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29" Type="http://schemas.openxmlformats.org/officeDocument/2006/relationships/slideLayout" Target="../slideLayouts/slideLayout131.xml"/><Relationship Id="rId41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32" Type="http://schemas.openxmlformats.org/officeDocument/2006/relationships/slideLayout" Target="../slideLayouts/slideLayout134.xml"/><Relationship Id="rId37" Type="http://schemas.openxmlformats.org/officeDocument/2006/relationships/slideLayout" Target="../slideLayouts/slideLayout139.xml"/><Relationship Id="rId40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28" Type="http://schemas.openxmlformats.org/officeDocument/2006/relationships/slideLayout" Target="../slideLayouts/slideLayout130.xml"/><Relationship Id="rId36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33.xml"/><Relationship Id="rId44" Type="http://schemas.openxmlformats.org/officeDocument/2006/relationships/image" Target="../media/image1.jpeg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slideLayout" Target="../slideLayouts/slideLayout129.xml"/><Relationship Id="rId30" Type="http://schemas.openxmlformats.org/officeDocument/2006/relationships/slideLayout" Target="../slideLayouts/slideLayout132.xml"/><Relationship Id="rId35" Type="http://schemas.openxmlformats.org/officeDocument/2006/relationships/slideLayout" Target="../slideLayouts/slideLayout137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33" Type="http://schemas.openxmlformats.org/officeDocument/2006/relationships/slideLayout" Target="../slideLayouts/slideLayout135.xml"/><Relationship Id="rId38" Type="http://schemas.openxmlformats.org/officeDocument/2006/relationships/slideLayout" Target="../slideLayouts/slideLayout1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image" Target="../media/image8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29633" y="6346327"/>
            <a:ext cx="518587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548220" y="6437085"/>
            <a:ext cx="4810113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0" kern="1500">
                <a:solidFill>
                  <a:schemeClr val="bg1">
                    <a:lumMod val="75000"/>
                  </a:schemeClr>
                </a:solidFill>
              </a:rPr>
              <a:t>| © 2026 Geriatric Emergency Department Collaborative</a:t>
            </a:r>
            <a:r>
              <a:rPr lang="en-US" sz="1200" b="0" kern="1500" baseline="0">
                <a:solidFill>
                  <a:schemeClr val="bg1">
                    <a:lumMod val="75000"/>
                  </a:schemeClr>
                </a:solidFill>
              </a:rPr>
              <a:t> |</a:t>
            </a:r>
            <a:endParaRPr lang="en-US" sz="1200" b="0" kern="15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8ADC6C-BA2D-AD4D-92BA-A3C0D4D3141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26" y="6280417"/>
            <a:ext cx="1542167" cy="5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79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944" r:id="rId7"/>
    <p:sldLayoutId id="2147483668" r:id="rId8"/>
    <p:sldLayoutId id="2147483669" r:id="rId9"/>
    <p:sldLayoutId id="2147483938" r:id="rId10"/>
    <p:sldLayoutId id="2147483671" r:id="rId11"/>
    <p:sldLayoutId id="2147483929" r:id="rId12"/>
    <p:sldLayoutId id="2147483932" r:id="rId13"/>
    <p:sldLayoutId id="2147483933" r:id="rId14"/>
    <p:sldLayoutId id="2147483935" r:id="rId15"/>
    <p:sldLayoutId id="2147483936" r:id="rId16"/>
    <p:sldLayoutId id="2147483937" r:id="rId17"/>
    <p:sldLayoutId id="2147483940" r:id="rId18"/>
    <p:sldLayoutId id="2147483939" r:id="rId19"/>
    <p:sldLayoutId id="2147483680" r:id="rId20"/>
    <p:sldLayoutId id="2147483941" r:id="rId21"/>
    <p:sldLayoutId id="2147483943" r:id="rId22"/>
    <p:sldLayoutId id="2147483946" r:id="rId23"/>
    <p:sldLayoutId id="2147483945" r:id="rId24"/>
    <p:sldLayoutId id="2147483685" r:id="rId25"/>
    <p:sldLayoutId id="2147483947" r:id="rId26"/>
    <p:sldLayoutId id="2147483948" r:id="rId27"/>
    <p:sldLayoutId id="2147483942" r:id="rId28"/>
    <p:sldLayoutId id="2147483934" r:id="rId29"/>
    <p:sldLayoutId id="2147483928" r:id="rId30"/>
    <p:sldLayoutId id="2147483931" r:id="rId31"/>
    <p:sldLayoutId id="2147483927" r:id="rId32"/>
    <p:sldLayoutId id="2147483930" r:id="rId33"/>
    <p:sldLayoutId id="2147483695" r:id="rId34"/>
    <p:sldLayoutId id="2147483696" r:id="rId35"/>
    <p:sldLayoutId id="2147483697" r:id="rId36"/>
    <p:sldLayoutId id="2147483699" r:id="rId37"/>
    <p:sldLayoutId id="2147483924" r:id="rId38"/>
    <p:sldLayoutId id="2147483950" r:id="rId39"/>
    <p:sldLayoutId id="2147483951" r:id="rId40"/>
    <p:sldLayoutId id="2147483952" r:id="rId41"/>
    <p:sldLayoutId id="2147483954" r:id="rId42"/>
    <p:sldLayoutId id="2147483955" r:id="rId43"/>
    <p:sldLayoutId id="2147483956" r:id="rId44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er_Blue_Screens-01.png"/>
          <p:cNvPicPr>
            <a:picLocks noChangeAspect="1"/>
          </p:cNvPicPr>
          <p:nvPr userDrawn="1"/>
        </p:nvPicPr>
        <p:blipFill rotWithShape="1"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7"/>
          <a:stretch/>
        </p:blipFill>
        <p:spPr>
          <a:xfrm>
            <a:off x="0" y="0"/>
            <a:ext cx="12192000" cy="597284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60845"/>
            <a:ext cx="10972800" cy="864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83207"/>
            <a:ext cx="10972800" cy="436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pic>
        <p:nvPicPr>
          <p:cNvPr id="9" name="Picture 8" descr="GEDC_Logo_ShortForm.eps"/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6210934"/>
            <a:ext cx="1988899" cy="506121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1697" y="6351930"/>
            <a:ext cx="769081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2019 The Geriatric Emergency Department Collaborative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9552" y="6367712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5A1F-80D2-B743-8C4D-03655ECD01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0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  <p:sldLayoutId id="2147483733" r:id="rId31"/>
    <p:sldLayoutId id="2147483734" r:id="rId32"/>
    <p:sldLayoutId id="2147483735" r:id="rId33"/>
    <p:sldLayoutId id="2147483736" r:id="rId34"/>
    <p:sldLayoutId id="2147483737" r:id="rId35"/>
    <p:sldLayoutId id="2147483738" r:id="rId36"/>
    <p:sldLayoutId id="2147483739" r:id="rId37"/>
    <p:sldLayoutId id="2147483740" r:id="rId38"/>
    <p:sldLayoutId id="2147483741" r:id="rId39"/>
    <p:sldLayoutId id="2147483742" r:id="rId40"/>
    <p:sldLayoutId id="2147483743" r:id="rId41"/>
    <p:sldLayoutId id="2147483744" r:id="rId42"/>
    <p:sldLayoutId id="2147483745" r:id="rId43"/>
    <p:sldLayoutId id="2147483746" r:id="rId44"/>
    <p:sldLayoutId id="2147483747" r:id="rId45"/>
    <p:sldLayoutId id="2147483748" r:id="rId46"/>
    <p:sldLayoutId id="2147483749" r:id="rId47"/>
    <p:sldLayoutId id="2147483750" r:id="rId48"/>
    <p:sldLayoutId id="2147483751" r:id="rId49"/>
    <p:sldLayoutId id="2147483753" r:id="rId50"/>
    <p:sldLayoutId id="2147483754" r:id="rId51"/>
    <p:sldLayoutId id="2147483755" r:id="rId52"/>
    <p:sldLayoutId id="2147483756" r:id="rId53"/>
    <p:sldLayoutId id="2147483757" r:id="rId54"/>
    <p:sldLayoutId id="2147483758" r:id="rId55"/>
    <p:sldLayoutId id="2147483759" r:id="rId56"/>
    <p:sldLayoutId id="2147483760" r:id="rId57"/>
    <p:sldLayoutId id="2147483761" r:id="rId58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kern="1800" spc="133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2667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Wingdings" charset="2"/>
        <a:buChar char="§"/>
        <a:defRPr sz="2133" kern="1200">
          <a:solidFill>
            <a:schemeClr val="bg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29633" y="6346327"/>
            <a:ext cx="518587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14B9FE-21E6-4B09-A80A-6ECAFC8A0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/>
          </p:cNvSpPr>
          <p:nvPr userDrawn="1"/>
        </p:nvSpPr>
        <p:spPr>
          <a:xfrm>
            <a:off x="548220" y="6437085"/>
            <a:ext cx="4810113" cy="18466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b="0" kern="1500">
                <a:solidFill>
                  <a:schemeClr val="bg1">
                    <a:lumMod val="75000"/>
                  </a:schemeClr>
                </a:solidFill>
              </a:rPr>
              <a:t>| © 2020 Geriatric Emergency Department Collaborative</a:t>
            </a:r>
            <a:r>
              <a:rPr lang="en-US" sz="1200" b="0" kern="1500" baseline="0">
                <a:solidFill>
                  <a:schemeClr val="bg1">
                    <a:lumMod val="75000"/>
                  </a:schemeClr>
                </a:solidFill>
              </a:rPr>
              <a:t> |</a:t>
            </a:r>
            <a:endParaRPr lang="en-US" sz="1200" b="0" kern="15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A8ADC6C-BA2D-AD4D-92BA-A3C0D4D3141D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426" y="6280417"/>
            <a:ext cx="1542167" cy="5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6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  <p:sldLayoutId id="2147483797" r:id="rId35"/>
    <p:sldLayoutId id="2147483798" r:id="rId36"/>
    <p:sldLayoutId id="2147483799" r:id="rId37"/>
    <p:sldLayoutId id="2147483800" r:id="rId38"/>
    <p:sldLayoutId id="2147483801" r:id="rId39"/>
    <p:sldLayoutId id="2147483802" r:id="rId40"/>
    <p:sldLayoutId id="2147483803" r:id="rId41"/>
    <p:sldLayoutId id="2147483804" r:id="rId4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er_Blue_Screens-01.pn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907"/>
          <a:stretch/>
        </p:blipFill>
        <p:spPr>
          <a:xfrm>
            <a:off x="0" y="0"/>
            <a:ext cx="12192000" cy="597284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60845"/>
            <a:ext cx="10972800" cy="864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83207"/>
            <a:ext cx="10972800" cy="4360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pic>
        <p:nvPicPr>
          <p:cNvPr id="9" name="Picture 8" descr="GEDC_Logo_ShortForm.eps"/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6210934"/>
            <a:ext cx="1988899" cy="506121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1697" y="6351930"/>
            <a:ext cx="769081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2019 The Geriatric Emergency Department Collaborative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9552" y="6367712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5A1F-80D2-B743-8C4D-03655ECD01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3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hf hdr="0"/>
  <p:txStyles>
    <p:titleStyle>
      <a:lvl1pPr algn="l" defTabSz="609585" rtl="0" eaLnBrk="1" latinLnBrk="0" hangingPunct="1">
        <a:spcBef>
          <a:spcPct val="0"/>
        </a:spcBef>
        <a:buNone/>
        <a:defRPr sz="2667" b="1" kern="1800" spc="133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2667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bg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Wingdings" charset="2"/>
        <a:buChar char="§"/>
        <a:defRPr sz="2133" kern="1200">
          <a:solidFill>
            <a:schemeClr val="bg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bg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365690F-2EE5-CD37-2B51-06B4C88FB584}"/>
              </a:ext>
            </a:extLst>
          </p:cNvPr>
          <p:cNvGrpSpPr/>
          <p:nvPr/>
        </p:nvGrpSpPr>
        <p:grpSpPr>
          <a:xfrm>
            <a:off x="5431359" y="1664750"/>
            <a:ext cx="6481353" cy="2407924"/>
            <a:chOff x="49229" y="2602442"/>
            <a:chExt cx="5588127" cy="1940936"/>
          </a:xfrm>
        </p:grpSpPr>
        <p:sp>
          <p:nvSpPr>
            <p:cNvPr id="11" name="Title 2">
              <a:extLst>
                <a:ext uri="{FF2B5EF4-FFF2-40B4-BE49-F238E27FC236}">
                  <a16:creationId xmlns:a16="http://schemas.microsoft.com/office/drawing/2014/main" id="{53E65F25-1A9D-054A-A19E-EA43D94C9730}"/>
                </a:ext>
              </a:extLst>
            </p:cNvPr>
            <p:cNvSpPr txBox="1">
              <a:spLocks/>
            </p:cNvSpPr>
            <p:nvPr/>
          </p:nvSpPr>
          <p:spPr>
            <a:xfrm>
              <a:off x="49229" y="2602442"/>
              <a:ext cx="5588127" cy="694643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defRPr/>
              </a:pPr>
              <a:r>
                <a:rPr lang="en-US" sz="2800" b="1">
                  <a:solidFill>
                    <a:srgbClr val="2D9384"/>
                  </a:solidFill>
                  <a:latin typeface="Roboto"/>
                  <a:ea typeface="Roboto"/>
                  <a:cs typeface="Roboto"/>
                </a:rPr>
                <a:t>Three Initiatives, One Goal: </a:t>
              </a:r>
              <a:br>
                <a:rPr lang="en-US" sz="2800" b="1">
                  <a:solidFill>
                    <a:srgbClr val="2D9384"/>
                  </a:solidFill>
                  <a:latin typeface="Roboto"/>
                  <a:ea typeface="Roboto"/>
                  <a:cs typeface="Roboto"/>
                </a:rPr>
              </a:br>
              <a:r>
                <a:rPr lang="en-US" sz="2800" b="1">
                  <a:solidFill>
                    <a:srgbClr val="2D9384"/>
                  </a:solidFill>
                  <a:latin typeface="Roboto"/>
                  <a:ea typeface="Roboto"/>
                  <a:cs typeface="Roboto"/>
                </a:rPr>
                <a:t>Building an Age-Friendly Care Strategy</a:t>
              </a:r>
              <a:endParaRPr lang="en-US" sz="2800" b="1" u="none" strike="noStrike" kern="1200" cap="none" spc="0" normalizeH="0" baseline="0" noProof="0">
                <a:ln>
                  <a:noFill/>
                </a:ln>
                <a:solidFill>
                  <a:srgbClr val="2D9384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</p:txBody>
        </p:sp>
        <p:sp>
          <p:nvSpPr>
            <p:cNvPr id="14" name="Text Placeholder 4">
              <a:extLst>
                <a:ext uri="{FF2B5EF4-FFF2-40B4-BE49-F238E27FC236}">
                  <a16:creationId xmlns:a16="http://schemas.microsoft.com/office/drawing/2014/main" id="{7BAE50D2-FDF2-CC48-920D-471BAB5DA975}"/>
                </a:ext>
              </a:extLst>
            </p:cNvPr>
            <p:cNvSpPr txBox="1">
              <a:spLocks/>
            </p:cNvSpPr>
            <p:nvPr/>
          </p:nvSpPr>
          <p:spPr>
            <a:xfrm>
              <a:off x="306041" y="3409561"/>
              <a:ext cx="4871235" cy="920255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594" indent="-228594" algn="l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78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2971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160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349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600"/>
                </a:spcBef>
                <a:buNone/>
                <a:defRPr/>
              </a:pPr>
              <a:r>
                <a:rPr kumimoji="0" lang="en-US" sz="1800" b="1" i="1" u="none" strike="noStrike" kern="1200" cap="none" spc="0" normalizeH="0" baseline="0" noProof="0">
                  <a:ln>
                    <a:noFill/>
                  </a:ln>
                  <a:solidFill>
                    <a:srgbClr val="222C3F"/>
                  </a:solidFill>
                  <a:effectLst/>
                  <a:uLnTx/>
                  <a:uFillTx/>
                  <a:latin typeface="Roboto"/>
                  <a:ea typeface="+mn-ea"/>
                  <a:cs typeface="Roboto"/>
                </a:rPr>
                <a:t>Part 6 of the CMS Hospital Measure Webinar Series</a:t>
              </a:r>
            </a:p>
            <a:p>
              <a:pPr marL="0" indent="0" algn="ctr">
                <a:spcBef>
                  <a:spcPts val="600"/>
                </a:spcBef>
                <a:buNone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22C3F"/>
                  </a:solidFill>
                  <a:effectLst/>
                  <a:uLnTx/>
                  <a:uFillTx/>
                  <a:latin typeface="Roboto"/>
                  <a:ea typeface="+mn-ea"/>
                  <a:cs typeface="Roboto"/>
                </a:rPr>
                <a:t>Monday, October 19,</a:t>
              </a:r>
              <a:r>
                <a:rPr lang="en-US" sz="1800">
                  <a:solidFill>
                    <a:srgbClr val="222C3F"/>
                  </a:solidFill>
                  <a:latin typeface="Roboto"/>
                  <a:cs typeface="Roboto"/>
                </a:rPr>
                <a:t> 2026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22C3F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222C3F"/>
                  </a:solidFill>
                  <a:effectLst/>
                  <a:uLnTx/>
                  <a:uFillTx/>
                  <a:latin typeface="Roboto"/>
                  <a:ea typeface="+mn-ea"/>
                  <a:cs typeface="Roboto"/>
                </a:rPr>
                <a:t>3–4 pm EST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22C3F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338B76-EBE7-4377-B7C1-D7A35F187F1A}"/>
                </a:ext>
              </a:extLst>
            </p:cNvPr>
            <p:cNvSpPr txBox="1"/>
            <p:nvPr/>
          </p:nvSpPr>
          <p:spPr>
            <a:xfrm>
              <a:off x="483583" y="4196289"/>
              <a:ext cx="3684670" cy="34708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1651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-20" normalizeH="0" baseline="0" noProof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Roboto"/>
                  <a:ea typeface="+mn-ea"/>
                  <a:cs typeface="Roboto"/>
                </a:rPr>
                <a:t>Moderated by: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+mn-ea"/>
                <a:cs typeface="Roboto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3179100-83D2-DE4B-B437-DAAC8503ACB4}"/>
              </a:ext>
            </a:extLst>
          </p:cNvPr>
          <p:cNvSpPr txBox="1"/>
          <p:nvPr/>
        </p:nvSpPr>
        <p:spPr>
          <a:xfrm>
            <a:off x="9608695" y="21136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F974B77-254E-5443-C1CF-E7C273CFF90D}"/>
              </a:ext>
            </a:extLst>
          </p:cNvPr>
          <p:cNvGrpSpPr/>
          <p:nvPr/>
        </p:nvGrpSpPr>
        <p:grpSpPr>
          <a:xfrm>
            <a:off x="1099346" y="3181745"/>
            <a:ext cx="3362043" cy="2120022"/>
            <a:chOff x="5270646" y="895582"/>
            <a:chExt cx="5274656" cy="354452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5A5C7FC-FD35-7EB1-1907-9C38237472F6}"/>
                </a:ext>
              </a:extLst>
            </p:cNvPr>
            <p:cNvSpPr txBox="1"/>
            <p:nvPr/>
          </p:nvSpPr>
          <p:spPr>
            <a:xfrm>
              <a:off x="5270646" y="895582"/>
              <a:ext cx="5274656" cy="6689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222C3F"/>
                  </a:solidFill>
                  <a:effectLst/>
                  <a:uLnTx/>
                  <a:uFillTx/>
                  <a:latin typeface="Roboto"/>
                  <a:ea typeface="+mn-ea"/>
                  <a:cs typeface="Roboto"/>
                </a:rPr>
                <a:t>Generously supported by: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222C3F"/>
                </a:solidFill>
                <a:effectLst/>
                <a:uLnTx/>
                <a:uFillTx/>
                <a:latin typeface="Roboto"/>
                <a:ea typeface="Roboto"/>
                <a:cs typeface="Roboto"/>
              </a:endParaRPr>
            </a:p>
          </p:txBody>
        </p:sp>
        <p:pic>
          <p:nvPicPr>
            <p:cNvPr id="6" name="Content Placeholder 9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FDCF8B20-5E23-65E8-3380-A035531C6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59885" y="1446134"/>
              <a:ext cx="4339970" cy="1976451"/>
            </a:xfrm>
            <a:prstGeom prst="rect">
              <a:avLst/>
            </a:prstGeom>
          </p:spPr>
        </p:pic>
        <p:pic>
          <p:nvPicPr>
            <p:cNvPr id="8" name="Content Placeholder 11" descr="Logo&#10;&#10;Description automatically generated">
              <a:extLst>
                <a:ext uri="{FF2B5EF4-FFF2-40B4-BE49-F238E27FC236}">
                  <a16:creationId xmlns:a16="http://schemas.microsoft.com/office/drawing/2014/main" id="{75C9E802-7CFD-3537-C49F-226AE93AD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-12625"/>
            <a:stretch/>
          </p:blipFill>
          <p:spPr>
            <a:xfrm>
              <a:off x="5891712" y="3553242"/>
              <a:ext cx="3686828" cy="886865"/>
            </a:xfrm>
            <a:prstGeom prst="rect">
              <a:avLst/>
            </a:prstGeom>
          </p:spPr>
        </p:pic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AB54114-709C-CD0B-0DCF-62AD72E37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41635" y="3254921"/>
              <a:ext cx="1966890" cy="390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13A8F27-C1CE-47C4-AE0A-A7EB8D535AB7}"/>
              </a:ext>
            </a:extLst>
          </p:cNvPr>
          <p:cNvCxnSpPr>
            <a:cxnSpLocks/>
          </p:cNvCxnSpPr>
          <p:nvPr/>
        </p:nvCxnSpPr>
        <p:spPr>
          <a:xfrm flipV="1">
            <a:off x="5142425" y="911767"/>
            <a:ext cx="9896" cy="5157786"/>
          </a:xfrm>
          <a:prstGeom prst="line">
            <a:avLst/>
          </a:prstGeom>
          <a:ln w="57150">
            <a:solidFill>
              <a:srgbClr val="2D9384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14">
            <a:extLst>
              <a:ext uri="{FF2B5EF4-FFF2-40B4-BE49-F238E27FC236}">
                <a16:creationId xmlns:a16="http://schemas.microsoft.com/office/drawing/2014/main" id="{82B27E54-7055-A09D-6A39-EDDD896E0880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4248" b="26052"/>
          <a:stretch>
            <a:fillRect/>
          </a:stretch>
        </p:blipFill>
        <p:spPr>
          <a:xfrm>
            <a:off x="6267393" y="4197699"/>
            <a:ext cx="1151402" cy="1203797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sp>
        <p:nvSpPr>
          <p:cNvPr id="10" name="object 42">
            <a:extLst>
              <a:ext uri="{FF2B5EF4-FFF2-40B4-BE49-F238E27FC236}">
                <a16:creationId xmlns:a16="http://schemas.microsoft.com/office/drawing/2014/main" id="{5393BA41-5694-38D1-0CF1-01949C546AB6}"/>
              </a:ext>
            </a:extLst>
          </p:cNvPr>
          <p:cNvSpPr txBox="1"/>
          <p:nvPr/>
        </p:nvSpPr>
        <p:spPr>
          <a:xfrm>
            <a:off x="7668760" y="4351750"/>
            <a:ext cx="4243952" cy="103618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lang="en-US"/>
            </a:defPPr>
            <a:lvl1pPr marL="12700" marR="0" lvl="0" indent="0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-20" normalizeH="0" baseline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Roboto"/>
                <a:cs typeface="Roboto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2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Danya </a:t>
            </a:r>
            <a:r>
              <a:rPr kumimoji="0" lang="en-US" sz="1600" b="1" i="0" u="none" strike="noStrike" kern="1200" cap="none" spc="-20" normalizeH="0" baseline="0" noProof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Khoujah</a:t>
            </a:r>
            <a:r>
              <a:rPr kumimoji="0" lang="en-US" sz="1600" b="1" i="0" u="none" strike="noStrike" kern="1200" cap="none" spc="-2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, MBBS, MEHP</a:t>
            </a:r>
          </a:p>
          <a:p>
            <a:pPr>
              <a:defRPr/>
            </a:pPr>
            <a:r>
              <a:rPr lang="en-US"/>
              <a:t>Emergency Physician</a:t>
            </a:r>
          </a:p>
          <a:p>
            <a:pPr>
              <a:defRPr/>
            </a:pPr>
            <a:r>
              <a:rPr lang="en-US"/>
              <a:t>AdventHealth</a:t>
            </a:r>
          </a:p>
          <a:p>
            <a:pPr>
              <a:defRPr/>
            </a:pPr>
            <a:r>
              <a:rPr lang="en-US"/>
              <a:t>Tampa, Florida</a:t>
            </a:r>
            <a:endParaRPr lang="en-US">
              <a:ea typeface="Roboto"/>
            </a:endParaRPr>
          </a:p>
        </p:txBody>
      </p:sp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94F5CD94-7627-63B7-4F74-280B35B5D9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103" y="1361327"/>
            <a:ext cx="4642184" cy="13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2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C19F6-DFF1-4E01-49A7-6F06D0BC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D8746ED-B52C-8D20-0A1C-99CB11927866}"/>
              </a:ext>
            </a:extLst>
          </p:cNvPr>
          <p:cNvSpPr txBox="1"/>
          <p:nvPr/>
        </p:nvSpPr>
        <p:spPr>
          <a:xfrm>
            <a:off x="687186" y="332174"/>
            <a:ext cx="3246402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>
                <a:ln>
                  <a:noFill/>
                </a:ln>
                <a:solidFill>
                  <a:srgbClr val="2D9384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The Initiatives </a:t>
            </a:r>
            <a:endParaRPr kumimoji="0" lang="en-US" sz="2000" b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F32ED0-9224-8AA6-642A-03398DE8BC22}"/>
              </a:ext>
            </a:extLst>
          </p:cNvPr>
          <p:cNvSpPr txBox="1"/>
          <p:nvPr/>
        </p:nvSpPr>
        <p:spPr>
          <a:xfrm>
            <a:off x="1060012" y="1183362"/>
            <a:ext cx="6355772" cy="4754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0" u="none" strike="noStrike">
                <a:solidFill>
                  <a:srgbClr val="DE732A"/>
                </a:solidFill>
                <a:effectLst/>
                <a:latin typeface="+mn-lt"/>
              </a:rPr>
              <a:t>CMS Age-Friendly Hospital Measure</a:t>
            </a:r>
          </a:p>
          <a:p>
            <a:pPr marL="800100" lvl="1" indent="-3429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chemeClr val="tx1"/>
                </a:solidFill>
                <a:effectLst/>
                <a:latin typeface="+mn-lt"/>
              </a:rPr>
              <a:t>Sets the national standard to ensure hospitals are consistently providing quality care for older adults.</a:t>
            </a:r>
          </a:p>
          <a:p>
            <a:pPr lvl="1" fontAlgn="base">
              <a:lnSpc>
                <a:spcPct val="150000"/>
              </a:lnSpc>
            </a:pPr>
            <a:endParaRPr lang="en-US" b="0" i="0" u="none" strike="noStrike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0" u="none" strike="noStrike">
                <a:solidFill>
                  <a:srgbClr val="DE732A"/>
                </a:solidFill>
                <a:effectLst/>
                <a:latin typeface="+mn-lt"/>
              </a:rPr>
              <a:t>IHI’s Age-Friendly 4Ms Framework</a:t>
            </a:r>
          </a:p>
          <a:p>
            <a:pPr marL="800100" lvl="1" indent="-3429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chemeClr val="tx1"/>
                </a:solidFill>
                <a:effectLst/>
                <a:latin typeface="+mn-lt"/>
              </a:rPr>
              <a:t>Provides the foundation for age-friendly care that can be applied across the healthcare system.</a:t>
            </a:r>
          </a:p>
          <a:p>
            <a:pPr lvl="1" fontAlgn="base">
              <a:lnSpc>
                <a:spcPct val="150000"/>
              </a:lnSpc>
            </a:pPr>
            <a:endParaRPr lang="en-US" b="0" i="0" u="none" strike="noStrike">
              <a:solidFill>
                <a:schemeClr val="tx1"/>
              </a:solidFill>
              <a:effectLst/>
              <a:latin typeface="+mn-lt"/>
            </a:endParaRPr>
          </a:p>
          <a:p>
            <a:pPr marL="342900" lvl="0" indent="-342900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0" u="none" strike="noStrike">
                <a:solidFill>
                  <a:srgbClr val="DE732A"/>
                </a:solidFill>
                <a:effectLst/>
                <a:latin typeface="+mn-lt"/>
              </a:rPr>
              <a:t>ACEP’s GEDA Care Processes</a:t>
            </a:r>
            <a:endParaRPr lang="en-US" sz="2000" b="1">
              <a:solidFill>
                <a:srgbClr val="DE732A"/>
              </a:solidFill>
            </a:endParaRPr>
          </a:p>
          <a:p>
            <a:pPr marL="800100" lvl="1" indent="-34290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chemeClr val="tx1"/>
                </a:solidFill>
                <a:effectLst/>
                <a:latin typeface="+mn-lt"/>
              </a:rPr>
              <a:t>Provides ED-specific standards and tools to operationalize and track care performance.</a:t>
            </a:r>
            <a:endParaRPr lang="en-US" sz="11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DF0AB1-3CFA-83E5-4159-C7CC6A577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0022"/>
          <a:stretch>
            <a:fillRect/>
          </a:stretch>
        </p:blipFill>
        <p:spPr>
          <a:xfrm>
            <a:off x="7415784" y="978505"/>
            <a:ext cx="3308633" cy="14859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DCE0A1-891C-4086-AD9B-0576000F7F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563" r="38014"/>
          <a:stretch>
            <a:fillRect/>
          </a:stretch>
        </p:blipFill>
        <p:spPr>
          <a:xfrm>
            <a:off x="7591806" y="2815714"/>
            <a:ext cx="3026664" cy="1485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76AEA2-AB4A-7338-F42F-F7594D9813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029"/>
          <a:stretch>
            <a:fillRect/>
          </a:stretch>
        </p:blipFill>
        <p:spPr>
          <a:xfrm>
            <a:off x="7415784" y="4549638"/>
            <a:ext cx="3970047" cy="148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4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6BBED-D929-A731-B9B0-4C21C609E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DA8CEC1-849F-A2EE-B3DE-89CAFAEF29F2}"/>
              </a:ext>
            </a:extLst>
          </p:cNvPr>
          <p:cNvSpPr txBox="1"/>
          <p:nvPr/>
        </p:nvSpPr>
        <p:spPr>
          <a:xfrm>
            <a:off x="1679377" y="519399"/>
            <a:ext cx="7479933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u="none" strike="noStrike" kern="1200" cap="none" spc="0" normalizeH="0" baseline="0" noProof="0">
                <a:ln>
                  <a:noFill/>
                </a:ln>
                <a:solidFill>
                  <a:srgbClr val="2D9384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Global attendance joining us today:</a:t>
            </a:r>
            <a:endParaRPr kumimoji="0" lang="en-US" sz="2000" b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ED9516-CA0E-0C99-1E34-FC1E39D954B9}"/>
              </a:ext>
            </a:extLst>
          </p:cNvPr>
          <p:cNvSpPr txBox="1"/>
          <p:nvPr/>
        </p:nvSpPr>
        <p:spPr>
          <a:xfrm>
            <a:off x="2187889" y="5326875"/>
            <a:ext cx="646659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rgbClr val="555C6B"/>
                </a:solidFill>
                <a:latin typeface="Roboto"/>
                <a:cs typeface="Roboto"/>
              </a:rPr>
              <a:t>280 Registrants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555C6B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across </a:t>
            </a:r>
            <a:r>
              <a:rPr lang="en-US" sz="2800" b="1">
                <a:solidFill>
                  <a:srgbClr val="555C6B"/>
                </a:solidFill>
                <a:latin typeface="Roboto"/>
                <a:cs typeface="Roboto"/>
              </a:rPr>
              <a:t>20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555C6B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Countries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555C6B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7EAA4-64BF-D437-CA94-C5EBB2AC3321}"/>
              </a:ext>
            </a:extLst>
          </p:cNvPr>
          <p:cNvSpPr txBox="1"/>
          <p:nvPr/>
        </p:nvSpPr>
        <p:spPr>
          <a:xfrm>
            <a:off x="9361676" y="1119086"/>
            <a:ext cx="2573274" cy="46166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AutoNum type="arabicPeriod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ptos Narrow"/>
              </a:rPr>
              <a:t>United </a:t>
            </a:r>
            <a:r>
              <a:rPr lang="en-US" sz="1400">
                <a:solidFill>
                  <a:srgbClr val="000000"/>
                </a:solidFill>
                <a:latin typeface="Aptos Narrow"/>
              </a:rPr>
              <a:t>States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ptos Narrow"/>
              </a:rPr>
              <a:t>Canada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Ireland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Italy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United Kingdom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Australia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Malaysia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Qatar</a:t>
            </a:r>
            <a:endParaRPr lang="en-US"/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Bahamas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Germany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India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Israel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 b="0" i="0" u="none" strike="noStrike" baseline="0">
                <a:solidFill>
                  <a:srgbClr val="000000"/>
                </a:solidFill>
                <a:latin typeface="Aptos Narrow"/>
              </a:rPr>
              <a:t>New Zealand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Norway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Saudi Arabia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Spain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Sri Lanka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Switzerland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Thailand </a:t>
            </a:r>
            <a:endParaRPr lang="en-US">
              <a:solidFill>
                <a:srgbClr val="222C3F"/>
              </a:solidFill>
              <a:latin typeface="Roboto"/>
              <a:ea typeface="Roboto"/>
            </a:endParaRPr>
          </a:p>
          <a:p>
            <a:pPr marL="342900" indent="-342900">
              <a:buAutoNum type="arabicPeriod"/>
            </a:pPr>
            <a:r>
              <a:rPr lang="en-US" sz="1400">
                <a:solidFill>
                  <a:srgbClr val="000000"/>
                </a:solidFill>
                <a:latin typeface="Aptos Narrow"/>
              </a:rPr>
              <a:t>United Arab Emirates</a:t>
            </a:r>
            <a:endParaRPr lang="en-US">
              <a:ea typeface="Roboto"/>
            </a:endParaRPr>
          </a:p>
          <a:p>
            <a:pPr marL="342900" indent="-342900">
              <a:buAutoNum type="arabicPeriod"/>
            </a:pPr>
            <a:endParaRPr lang="en-US" sz="1400" b="0" i="0" u="none" strike="noStrike" baseline="0">
              <a:solidFill>
                <a:srgbClr val="000000"/>
              </a:solidFill>
              <a:latin typeface="Aptos Narrow" panose="020B00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4B7938-631C-9CE7-F644-253BAE484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93" r="-34" b="5613"/>
          <a:stretch>
            <a:fillRect/>
          </a:stretch>
        </p:blipFill>
        <p:spPr>
          <a:xfrm>
            <a:off x="711200" y="1168400"/>
            <a:ext cx="8648617" cy="397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DF94EB-CC3C-D171-B2A4-D1EA0432E6AE}"/>
              </a:ext>
            </a:extLst>
          </p:cNvPr>
          <p:cNvSpPr/>
          <p:nvPr/>
        </p:nvSpPr>
        <p:spPr>
          <a:xfrm>
            <a:off x="5675" y="-11039"/>
            <a:ext cx="6233992" cy="6854662"/>
          </a:xfrm>
          <a:prstGeom prst="rect">
            <a:avLst/>
          </a:prstGeom>
          <a:solidFill>
            <a:schemeClr val="accent4">
              <a:lumMod val="10000"/>
              <a:lumOff val="90000"/>
              <a:alpha val="88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66B40D-5547-4CD3-A308-2531E77DDF44}"/>
              </a:ext>
            </a:extLst>
          </p:cNvPr>
          <p:cNvSpPr txBox="1"/>
          <p:nvPr/>
        </p:nvSpPr>
        <p:spPr>
          <a:xfrm>
            <a:off x="2211779" y="371104"/>
            <a:ext cx="7793181" cy="6234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DFAE5E-0742-9EEB-570A-03356FDAEB25}"/>
              </a:ext>
            </a:extLst>
          </p:cNvPr>
          <p:cNvSpPr txBox="1"/>
          <p:nvPr/>
        </p:nvSpPr>
        <p:spPr>
          <a:xfrm>
            <a:off x="993169" y="439178"/>
            <a:ext cx="10492995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rgbClr val="2D9384"/>
                </a:solidFill>
                <a:latin typeface="Roboto"/>
                <a:ea typeface="Roboto"/>
                <a:cs typeface="Roboto"/>
              </a:rPr>
              <a:t>What is the biggest challenge of aligning your GED initiatives with your organization’s broader strategic and Age-Friendly initiatives (AFHS, CMS AF Measure, GEDA, etc.)?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8BF783-4E7E-4B49-A0EC-5280E537BBD3}"/>
              </a:ext>
            </a:extLst>
          </p:cNvPr>
          <p:cNvSpPr txBox="1"/>
          <p:nvPr/>
        </p:nvSpPr>
        <p:spPr>
          <a:xfrm>
            <a:off x="149278" y="1456302"/>
            <a:ext cx="578338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sz="2400" b="1">
                <a:solidFill>
                  <a:schemeClr val="accent1"/>
                </a:solidFill>
                <a:ea typeface="+mn-lt"/>
                <a:cs typeface="+mn-lt"/>
              </a:rPr>
              <a:t>Resource &amp; capacity constraints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823D6-ECE9-CD43-A19A-A609C080D9E7}"/>
              </a:ext>
            </a:extLst>
          </p:cNvPr>
          <p:cNvSpPr txBox="1"/>
          <p:nvPr/>
        </p:nvSpPr>
        <p:spPr>
          <a:xfrm>
            <a:off x="1390069" y="3736625"/>
            <a:ext cx="455880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b="1">
                <a:solidFill>
                  <a:srgbClr val="222C3F"/>
                </a:solidFill>
                <a:ea typeface="+mn-lt"/>
                <a:cs typeface="+mn-lt"/>
              </a:rPr>
              <a:t>Staff buy-in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18F40-A489-1043-8934-745E24D6E1E4}"/>
              </a:ext>
            </a:extLst>
          </p:cNvPr>
          <p:cNvSpPr txBox="1"/>
          <p:nvPr/>
        </p:nvSpPr>
        <p:spPr>
          <a:xfrm>
            <a:off x="6394773" y="3160513"/>
            <a:ext cx="571506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CA" sz="2400" b="1">
                <a:solidFill>
                  <a:schemeClr val="accent1"/>
                </a:solidFill>
                <a:ea typeface="+mn-lt"/>
                <a:cs typeface="+mn-lt"/>
              </a:rPr>
              <a:t>Performance Monitoring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4ECD3-EC83-5F41-AFFB-ECA197D5A4D4}"/>
              </a:ext>
            </a:extLst>
          </p:cNvPr>
          <p:cNvSpPr txBox="1"/>
          <p:nvPr/>
        </p:nvSpPr>
        <p:spPr>
          <a:xfrm>
            <a:off x="6347880" y="3710165"/>
            <a:ext cx="600740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CA" b="1">
                <a:solidFill>
                  <a:srgbClr val="000000"/>
                </a:solidFill>
                <a:ea typeface="Roboto"/>
              </a:rPr>
              <a:t>EHR integration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02C1A3-FCF5-A14B-9B26-8DF6EE3B8CF6}"/>
              </a:ext>
            </a:extLst>
          </p:cNvPr>
          <p:cNvSpPr txBox="1"/>
          <p:nvPr/>
        </p:nvSpPr>
        <p:spPr>
          <a:xfrm>
            <a:off x="-288351" y="3189173"/>
            <a:ext cx="659615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sz="2400" b="1">
                <a:solidFill>
                  <a:schemeClr val="accent1"/>
                </a:solidFill>
                <a:ea typeface="+mn-lt"/>
                <a:cs typeface="+mn-lt"/>
              </a:rPr>
              <a:t>Workforce engagement &amp; education</a:t>
            </a:r>
            <a:endParaRPr lang="en-CA" sz="2400" b="1">
              <a:solidFill>
                <a:schemeClr val="accent1"/>
              </a:solidFill>
              <a:ea typeface="Robo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3C192D-D649-A440-838B-ECAB2A69D6F6}"/>
              </a:ext>
            </a:extLst>
          </p:cNvPr>
          <p:cNvSpPr txBox="1"/>
          <p:nvPr/>
        </p:nvSpPr>
        <p:spPr>
          <a:xfrm>
            <a:off x="434432" y="2013223"/>
            <a:ext cx="54982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b="1">
                <a:solidFill>
                  <a:srgbClr val="222C3F"/>
                </a:solidFill>
                <a:ea typeface="+mn-lt"/>
                <a:cs typeface="+mn-lt"/>
              </a:rPr>
              <a:t>Staffing shortages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BA620B-B937-BF49-8561-4611E4FBABAF}"/>
              </a:ext>
            </a:extLst>
          </p:cNvPr>
          <p:cNvSpPr txBox="1"/>
          <p:nvPr/>
        </p:nvSpPr>
        <p:spPr>
          <a:xfrm>
            <a:off x="1572156" y="4615183"/>
            <a:ext cx="436050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sz="2400" b="1">
                <a:solidFill>
                  <a:schemeClr val="accent1"/>
                </a:solidFill>
                <a:ea typeface="+mn-lt"/>
                <a:cs typeface="+mn-lt"/>
              </a:rPr>
              <a:t>Workflow integration</a:t>
            </a:r>
            <a:endParaRPr lang="en-US" sz="2400">
              <a:solidFill>
                <a:schemeClr val="accent1"/>
              </a:solidFill>
              <a:ea typeface="Roboto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C21D575-1AAC-9E47-8A53-EF09EA69C75B}"/>
              </a:ext>
            </a:extLst>
          </p:cNvPr>
          <p:cNvSpPr txBox="1"/>
          <p:nvPr/>
        </p:nvSpPr>
        <p:spPr>
          <a:xfrm>
            <a:off x="17274" y="2440442"/>
            <a:ext cx="59153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b="1">
                <a:solidFill>
                  <a:srgbClr val="222C3F"/>
                </a:solidFill>
                <a:ea typeface="+mn-lt"/>
                <a:cs typeface="+mn-lt"/>
              </a:rPr>
              <a:t>ED crowding and boarding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86794-32B9-A347-981E-7CECDE237398}"/>
              </a:ext>
            </a:extLst>
          </p:cNvPr>
          <p:cNvSpPr txBox="1"/>
          <p:nvPr/>
        </p:nvSpPr>
        <p:spPr>
          <a:xfrm>
            <a:off x="2057863" y="5116743"/>
            <a:ext cx="387480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b="1">
                <a:solidFill>
                  <a:srgbClr val="222C3F"/>
                </a:solidFill>
                <a:latin typeface="Roboto"/>
                <a:ea typeface="+mn-lt"/>
                <a:cs typeface="+mn-lt"/>
              </a:rPr>
              <a:t>Screening burden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BD04DC-BCB2-B0B5-F3AB-7BC1F98807A1}"/>
              </a:ext>
            </a:extLst>
          </p:cNvPr>
          <p:cNvSpPr txBox="1"/>
          <p:nvPr/>
        </p:nvSpPr>
        <p:spPr>
          <a:xfrm>
            <a:off x="6357947" y="4088741"/>
            <a:ext cx="526058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ea typeface="+mn-lt"/>
                <a:cs typeface="+mn-lt"/>
              </a:rPr>
              <a:t>Data infrastructure for reporting, dashboards, </a:t>
            </a:r>
            <a:r>
              <a:rPr lang="en-US" b="1" err="1">
                <a:ea typeface="+mn-lt"/>
                <a:cs typeface="+mn-lt"/>
              </a:rPr>
              <a:t>etc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A3AFC3-AD5C-932B-BACA-B04112E952AF}"/>
              </a:ext>
            </a:extLst>
          </p:cNvPr>
          <p:cNvSpPr txBox="1"/>
          <p:nvPr/>
        </p:nvSpPr>
        <p:spPr>
          <a:xfrm>
            <a:off x="6405390" y="4635216"/>
            <a:ext cx="565942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  <a:ea typeface="+mn-lt"/>
                <a:cs typeface="+mn-lt"/>
              </a:rPr>
              <a:t>Implementation sustainability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DB2788-0DB5-E2C5-A67D-2BE4AED0A449}"/>
              </a:ext>
            </a:extLst>
          </p:cNvPr>
          <p:cNvSpPr txBox="1"/>
          <p:nvPr/>
        </p:nvSpPr>
        <p:spPr>
          <a:xfrm>
            <a:off x="6394773" y="5116743"/>
            <a:ext cx="51657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222C3F"/>
                </a:solidFill>
                <a:latin typeface="Roboto"/>
                <a:ea typeface="+mn-lt"/>
                <a:cs typeface="+mn-lt"/>
              </a:rPr>
              <a:t>Local needs</a:t>
            </a:r>
            <a:endParaRPr lang="en-US" b="1">
              <a:ea typeface="Roboto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03720-7B33-EA95-1A09-DDA77809F8E2}"/>
              </a:ext>
            </a:extLst>
          </p:cNvPr>
          <p:cNvSpPr txBox="1"/>
          <p:nvPr/>
        </p:nvSpPr>
        <p:spPr>
          <a:xfrm>
            <a:off x="1029985" y="5518391"/>
            <a:ext cx="493409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b="1">
                <a:ea typeface="Roboto"/>
              </a:rPr>
              <a:t>Assessment consolidation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DC1FB-4A31-4605-8AB8-5EC3FAAFC81E}"/>
              </a:ext>
            </a:extLst>
          </p:cNvPr>
          <p:cNvSpPr txBox="1"/>
          <p:nvPr/>
        </p:nvSpPr>
        <p:spPr>
          <a:xfrm>
            <a:off x="6347880" y="1448943"/>
            <a:ext cx="5715069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CA" sz="2400" b="1">
                <a:solidFill>
                  <a:schemeClr val="accent1"/>
                </a:solidFill>
                <a:ea typeface="+mn-lt"/>
                <a:cs typeface="+mn-lt"/>
              </a:rPr>
              <a:t>Organizational Leadership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6382F-5CEC-B772-F273-055917C1BA84}"/>
              </a:ext>
            </a:extLst>
          </p:cNvPr>
          <p:cNvSpPr txBox="1"/>
          <p:nvPr/>
        </p:nvSpPr>
        <p:spPr>
          <a:xfrm>
            <a:off x="6347880" y="2020339"/>
            <a:ext cx="600740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CA" b="1">
                <a:solidFill>
                  <a:srgbClr val="000000"/>
                </a:solidFill>
                <a:ea typeface="Roboto"/>
              </a:rPr>
              <a:t>Leadership support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193AD9-A62F-D004-C90B-95B4E3310EB9}"/>
              </a:ext>
            </a:extLst>
          </p:cNvPr>
          <p:cNvSpPr txBox="1"/>
          <p:nvPr/>
        </p:nvSpPr>
        <p:spPr>
          <a:xfrm>
            <a:off x="6347880" y="2440442"/>
            <a:ext cx="455720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ea typeface="+mn-lt"/>
                <a:cs typeface="+mn-lt"/>
              </a:rPr>
              <a:t>Competing priorities</a:t>
            </a:r>
            <a:endParaRPr lang="en-US" b="1">
              <a:ea typeface="Roboto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C428C3-D0F4-FD0E-24B8-861CB325A73A}"/>
              </a:ext>
            </a:extLst>
          </p:cNvPr>
          <p:cNvSpPr txBox="1"/>
          <p:nvPr/>
        </p:nvSpPr>
        <p:spPr>
          <a:xfrm>
            <a:off x="1413514" y="4100039"/>
            <a:ext cx="455880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defRPr/>
            </a:pPr>
            <a:r>
              <a:rPr lang="en-CA" b="1">
                <a:solidFill>
                  <a:srgbClr val="222C3F"/>
                </a:solidFill>
                <a:ea typeface="+mn-lt"/>
                <a:cs typeface="+mn-lt"/>
              </a:rPr>
              <a:t>Cultural change</a:t>
            </a:r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57EC56-469B-6B83-DEDC-3B875655890B}"/>
              </a:ext>
            </a:extLst>
          </p:cNvPr>
          <p:cNvSpPr txBox="1"/>
          <p:nvPr/>
        </p:nvSpPr>
        <p:spPr>
          <a:xfrm>
            <a:off x="6405390" y="5518391"/>
            <a:ext cx="51657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ea typeface="Roboto"/>
              </a:rPr>
              <a:t>Scaling initiatives</a:t>
            </a:r>
          </a:p>
        </p:txBody>
      </p:sp>
    </p:spTree>
    <p:extLst>
      <p:ext uri="{BB962C8B-B14F-4D97-AF65-F5344CB8AC3E}">
        <p14:creationId xmlns:p14="http://schemas.microsoft.com/office/powerpoint/2010/main" val="162069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7AB6A5-AAF1-47A3-93C5-C15EFEAB19B3}"/>
              </a:ext>
            </a:extLst>
          </p:cNvPr>
          <p:cNvSpPr/>
          <p:nvPr/>
        </p:nvSpPr>
        <p:spPr>
          <a:xfrm>
            <a:off x="1" y="1519270"/>
            <a:ext cx="6770953" cy="1861848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0" tIns="45720" rIns="504000" bIns="45720" rtlCol="0" anchor="ctr"/>
          <a:lstStyle/>
          <a:p>
            <a:pPr>
              <a:defRPr/>
            </a:pPr>
            <a:r>
              <a:rPr lang="en-CA" sz="3600">
                <a:solidFill>
                  <a:prstClr val="white"/>
                </a:solidFill>
                <a:latin typeface="Arial"/>
                <a:cs typeface="Arial"/>
              </a:rPr>
              <a:t>Ged</a:t>
            </a:r>
            <a:r>
              <a:rPr lang="en-CA" sz="3600" b="1">
                <a:solidFill>
                  <a:prstClr val="white"/>
                </a:solidFill>
                <a:latin typeface="Arial"/>
                <a:cs typeface="Arial"/>
              </a:rPr>
              <a:t>collaborative</a:t>
            </a:r>
            <a:r>
              <a:rPr lang="en-CA" sz="3600">
                <a:solidFill>
                  <a:prstClr val="white"/>
                </a:solidFill>
                <a:latin typeface="Arial"/>
                <a:cs typeface="Arial"/>
              </a:rPr>
              <a:t>.com</a:t>
            </a:r>
          </a:p>
          <a:p>
            <a:pPr>
              <a:defRPr/>
            </a:pPr>
            <a:r>
              <a:rPr lang="en-CA" sz="2000" b="1" i="1">
                <a:solidFill>
                  <a:prstClr val="white"/>
                </a:solidFill>
                <a:ea typeface="+mn-lt"/>
                <a:cs typeface="+mn-lt"/>
              </a:rPr>
              <a:t>Transforming Emergency Care </a:t>
            </a:r>
            <a:r>
              <a:rPr kumimoji="0" lang="en-CA" sz="2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lt"/>
                <a:cs typeface="+mn-lt"/>
              </a:rPr>
              <a:t>for </a:t>
            </a:r>
            <a:r>
              <a:rPr lang="en-CA" sz="2000" b="1" i="1">
                <a:solidFill>
                  <a:prstClr val="white"/>
                </a:solidFill>
                <a:ea typeface="+mn-lt"/>
                <a:cs typeface="+mn-lt"/>
              </a:rPr>
              <a:t>Older Adults</a:t>
            </a:r>
            <a:endParaRPr lang="en-CA" sz="2000">
              <a:solidFill>
                <a:prstClr val="white"/>
              </a:solidFill>
              <a:ea typeface="+mn-ea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21B81B-BA39-43B4-9268-74385C7AF80F}"/>
              </a:ext>
            </a:extLst>
          </p:cNvPr>
          <p:cNvSpPr/>
          <p:nvPr/>
        </p:nvSpPr>
        <p:spPr>
          <a:xfrm>
            <a:off x="-3" y="3383746"/>
            <a:ext cx="7066591" cy="3476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04000" tIns="45720" rIns="504000" bIns="45720" rtlCol="0" anchor="ctr"/>
          <a:lstStyle/>
          <a:p>
            <a:pPr>
              <a:lnSpc>
                <a:spcPct val="130000"/>
              </a:lnSpc>
              <a:spcAft>
                <a:spcPts val="1333"/>
              </a:spcAft>
              <a:defRPr/>
            </a:pPr>
            <a:r>
              <a:rPr lang="en-US" sz="2400" b="1">
                <a:solidFill>
                  <a:schemeClr val="bg1"/>
                </a:solidFill>
                <a:latin typeface="Arial"/>
                <a:cs typeface="Arial"/>
              </a:rPr>
              <a:t>Resources</a:t>
            </a:r>
            <a:endParaRPr lang="en-US" sz="2400">
              <a:solidFill>
                <a:schemeClr val="bg1"/>
              </a:solidFill>
              <a:latin typeface="Arial"/>
              <a:cs typeface="Arial"/>
            </a:endParaRP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Implementation Toolkits</a:t>
            </a: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Online Learning Courses </a:t>
            </a: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Live &amp; On-Demand Webinars</a:t>
            </a: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Podcasts</a:t>
            </a: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GED Blogs &amp; Journal of Geriatric Emergency Medicine</a:t>
            </a:r>
          </a:p>
          <a:p>
            <a:pPr marL="363855" indent="-363855">
              <a:spcAft>
                <a:spcPts val="800"/>
              </a:spcAft>
              <a:buFont typeface="Arial,Sans-Serif"/>
              <a:buChar char="•"/>
              <a:defRPr/>
            </a:pPr>
            <a:endParaRPr lang="en-US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6" name="Picture 2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94331E-B904-48E8-9470-DAD8B451F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5404680" cy="15201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2021CD-986F-4D70-A6D8-442D7FC9EE1C}"/>
              </a:ext>
            </a:extLst>
          </p:cNvPr>
          <p:cNvSpPr/>
          <p:nvPr/>
        </p:nvSpPr>
        <p:spPr>
          <a:xfrm>
            <a:off x="5108057" y="0"/>
            <a:ext cx="1662244" cy="1514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B5E0FBA-58AB-4671-8D55-E1FE19660921}"/>
              </a:ext>
            </a:extLst>
          </p:cNvPr>
          <p:cNvSpPr/>
          <p:nvPr/>
        </p:nvSpPr>
        <p:spPr>
          <a:xfrm>
            <a:off x="6769708" y="0"/>
            <a:ext cx="5507354" cy="6858000"/>
          </a:xfrm>
          <a:prstGeom prst="rect">
            <a:avLst/>
          </a:prstGeom>
          <a:solidFill>
            <a:srgbClr val="2D9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4000" tIns="45720" rIns="50400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>
              <a:defRPr/>
            </a:pPr>
            <a:r>
              <a:rPr lang="en-CA" sz="2800" b="1">
                <a:solidFill>
                  <a:schemeClr val="bg1"/>
                </a:solidFill>
                <a:latin typeface="Arial"/>
                <a:cs typeface="Arial"/>
              </a:rPr>
              <a:t>GEDC Free Membership</a:t>
            </a:r>
            <a:endParaRPr kumimoji="0" lang="en-CA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,Sans-Serif"/>
              <a:buChar char="•"/>
              <a:defRPr/>
            </a:pPr>
            <a:r>
              <a:rPr lang="en-US">
                <a:solidFill>
                  <a:schemeClr val="bg1"/>
                </a:solidFill>
                <a:latin typeface="Arial"/>
                <a:ea typeface="+mn-lt"/>
                <a:cs typeface="Arial"/>
              </a:rPr>
              <a:t>Free CME Courses &amp; Education</a:t>
            </a:r>
          </a:p>
          <a:p>
            <a:pPr marL="342900" indent="-342900">
              <a:lnSpc>
                <a:spcPct val="150000"/>
              </a:lnSpc>
              <a:buFont typeface="Arial,Sans-Serif"/>
              <a:buChar char="•"/>
              <a:defRPr/>
            </a:pPr>
            <a:r>
              <a:rPr lang="en-US">
                <a:solidFill>
                  <a:schemeClr val="bg1"/>
                </a:solidFill>
                <a:latin typeface="Arial"/>
                <a:ea typeface="+mn-lt"/>
                <a:cs typeface="Arial"/>
              </a:rPr>
              <a:t>Clinical Tools &amp; Best Practices</a:t>
            </a:r>
            <a:endParaRPr lang="en-US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Arial,Sans-Serif"/>
              <a:buChar char="•"/>
              <a:defRPr/>
            </a:pPr>
            <a:r>
              <a:rPr lang="en-US">
                <a:solidFill>
                  <a:schemeClr val="bg1"/>
                </a:solidFill>
                <a:latin typeface="Arial"/>
                <a:ea typeface="+mn-lt"/>
                <a:cs typeface="Arial"/>
              </a:rPr>
              <a:t>Support for GEDA Accreditation </a:t>
            </a:r>
            <a:endParaRPr lang="en-US">
              <a:solidFill>
                <a:schemeClr val="bg1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Track your Team’s Progress</a:t>
            </a:r>
            <a:endParaRPr lang="en-US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Learn about 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ED Leadership Engagement</a:t>
            </a:r>
            <a:endParaRPr lang="en-US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endParaRPr lang="en-US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endParaRPr lang="en-US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,Sans-Serif"/>
              <a:buChar char="•"/>
              <a:defRPr/>
            </a:pPr>
            <a:endParaRPr lang="en-US">
              <a:solidFill>
                <a:schemeClr val="bg1"/>
              </a:solidFill>
              <a:latin typeface="Arial"/>
              <a:cs typeface="Arial"/>
            </a:endParaRPr>
          </a:p>
          <a:p>
            <a:pPr marL="342900" indent="-342900">
              <a:lnSpc>
                <a:spcPct val="150000"/>
              </a:lnSpc>
              <a:buFont typeface="Arial,Sans-Serif"/>
              <a:buChar char="•"/>
              <a:defRPr/>
            </a:pPr>
            <a:endParaRPr lang="en-US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  <a:defRPr/>
            </a:pPr>
            <a:endParaRPr lang="en-US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lang="en-CA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75FC9-1F36-B7F3-F4B1-B1E7AD2A7241}"/>
              </a:ext>
            </a:extLst>
          </p:cNvPr>
          <p:cNvSpPr txBox="1"/>
          <p:nvPr/>
        </p:nvSpPr>
        <p:spPr>
          <a:xfrm>
            <a:off x="9603517" y="4590930"/>
            <a:ext cx="222982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Join the GEDC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E0ADE6-000D-7170-9C33-63F5E5C9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55" t="28437" r="32770" b="29157"/>
          <a:stretch>
            <a:fillRect/>
          </a:stretch>
        </p:blipFill>
        <p:spPr>
          <a:xfrm>
            <a:off x="7467406" y="4179768"/>
            <a:ext cx="2055979" cy="207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1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5B32A-708E-A787-1D51-36E850A6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FA3E4BD-8512-03A6-487A-A6515F8AFBD5}"/>
              </a:ext>
            </a:extLst>
          </p:cNvPr>
          <p:cNvGrpSpPr/>
          <p:nvPr/>
        </p:nvGrpSpPr>
        <p:grpSpPr>
          <a:xfrm>
            <a:off x="853317" y="3237844"/>
            <a:ext cx="6474354" cy="1334990"/>
            <a:chOff x="434125" y="1912645"/>
            <a:chExt cx="6319847" cy="1246322"/>
          </a:xfrm>
        </p:grpSpPr>
        <p:pic>
          <p:nvPicPr>
            <p:cNvPr id="9" name="Picture 14">
              <a:extLst>
                <a:ext uri="{FF2B5EF4-FFF2-40B4-BE49-F238E27FC236}">
                  <a16:creationId xmlns:a16="http://schemas.microsoft.com/office/drawing/2014/main" id="{ED47D170-3B6F-FE63-1967-350C9529E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t="3679" b="26405"/>
            <a:stretch>
              <a:fillRect/>
            </a:stretch>
          </p:blipFill>
          <p:spPr>
            <a:xfrm>
              <a:off x="434125" y="2054599"/>
              <a:ext cx="1179685" cy="1104368"/>
            </a:xfrm>
            <a:prstGeom prst="ellips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868201-8DC1-9709-C04C-EA0F769C64FC}"/>
                </a:ext>
              </a:extLst>
            </p:cNvPr>
            <p:cNvSpPr txBox="1"/>
            <p:nvPr/>
          </p:nvSpPr>
          <p:spPr>
            <a:xfrm>
              <a:off x="1742697" y="1912645"/>
              <a:ext cx="5011275" cy="3448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1">
                <a:defRPr/>
              </a:pPr>
              <a:endParaRPr lang="en-US">
                <a:ea typeface="Roboto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9A9EE54-2DDC-EAA3-C58B-BAE762B5AB97}"/>
              </a:ext>
            </a:extLst>
          </p:cNvPr>
          <p:cNvSpPr txBox="1"/>
          <p:nvPr/>
        </p:nvSpPr>
        <p:spPr>
          <a:xfrm>
            <a:off x="2192362" y="3478189"/>
            <a:ext cx="688763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1198" b="1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Ula Hwang, MD, MPH, FACEP</a:t>
            </a:r>
            <a:br>
              <a:rPr lang="en-US" sz="1200"/>
            </a:br>
            <a:r>
              <a:rPr lang="en-US" sz="1198" b="0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Medical Director for Geriatric Emergency Medicine</a:t>
            </a:r>
            <a:br>
              <a:rPr lang="en-US" sz="1200"/>
            </a:br>
            <a:r>
              <a:rPr lang="en-US" sz="1198" b="0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Professor, Departments of Emergency Medicine and Population Health</a:t>
            </a:r>
            <a:br>
              <a:rPr lang="en-US" sz="1200"/>
            </a:br>
            <a:r>
              <a:rPr lang="en-US" sz="1198" b="0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NYU Langone Health;</a:t>
            </a:r>
            <a:br>
              <a:rPr lang="en-US" sz="1200"/>
            </a:br>
            <a:r>
              <a:rPr lang="en-US" sz="1198" b="0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Core Investigator, GRECC (Geriatrics Research, Education and Clinical Center)</a:t>
            </a:r>
            <a:br>
              <a:rPr lang="en-US" sz="1200"/>
            </a:br>
            <a:r>
              <a:rPr lang="en-US" sz="1198" b="0" i="0">
                <a:solidFill>
                  <a:srgbClr val="222222"/>
                </a:solidFill>
                <a:effectLst/>
                <a:latin typeface="Merriweather" panose="00000500000000000000" pitchFamily="2" charset="0"/>
              </a:rPr>
              <a:t>James J. Peters Bronx VAMC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5C558B1-7C2E-039D-5AE9-6505C420DC96}"/>
              </a:ext>
            </a:extLst>
          </p:cNvPr>
          <p:cNvCxnSpPr>
            <a:cxnSpLocks/>
          </p:cNvCxnSpPr>
          <p:nvPr/>
        </p:nvCxnSpPr>
        <p:spPr>
          <a:xfrm>
            <a:off x="465117" y="1406592"/>
            <a:ext cx="2927578" cy="989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AA95F133-BA45-FCA2-A0B2-FDF4115125F4}"/>
              </a:ext>
            </a:extLst>
          </p:cNvPr>
          <p:cNvSpPr/>
          <p:nvPr/>
        </p:nvSpPr>
        <p:spPr>
          <a:xfrm>
            <a:off x="369423" y="354313"/>
            <a:ext cx="4998719" cy="492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EA5B22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Meet Your Expert Panel 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583E06-8014-C3A2-BB68-359073275951}"/>
              </a:ext>
            </a:extLst>
          </p:cNvPr>
          <p:cNvSpPr txBox="1"/>
          <p:nvPr/>
        </p:nvSpPr>
        <p:spPr>
          <a:xfrm>
            <a:off x="289684" y="879480"/>
            <a:ext cx="7583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222C3F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What questions do you have for our panelists?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57CBE7-D6C9-31D0-3D14-66CF4C7F29D8}"/>
              </a:ext>
            </a:extLst>
          </p:cNvPr>
          <p:cNvGrpSpPr/>
          <p:nvPr/>
        </p:nvGrpSpPr>
        <p:grpSpPr>
          <a:xfrm>
            <a:off x="853317" y="4783913"/>
            <a:ext cx="6474354" cy="1334990"/>
            <a:chOff x="434125" y="1912645"/>
            <a:chExt cx="6319847" cy="1246322"/>
          </a:xfrm>
        </p:grpSpPr>
        <p:pic>
          <p:nvPicPr>
            <p:cNvPr id="11" name="Picture 14">
              <a:extLst>
                <a:ext uri="{FF2B5EF4-FFF2-40B4-BE49-F238E27FC236}">
                  <a16:creationId xmlns:a16="http://schemas.microsoft.com/office/drawing/2014/main" id="{4EB3E9FB-2AC6-CCC2-7E0E-8EC523848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t="10575" b="10575"/>
            <a:stretch/>
          </p:blipFill>
          <p:spPr>
            <a:xfrm>
              <a:off x="434125" y="2054599"/>
              <a:ext cx="1179685" cy="1104368"/>
            </a:xfrm>
            <a:prstGeom prst="ellips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591AEF-2DCD-8FCB-7DB6-B548EDE3DE5E}"/>
                </a:ext>
              </a:extLst>
            </p:cNvPr>
            <p:cNvSpPr txBox="1"/>
            <p:nvPr/>
          </p:nvSpPr>
          <p:spPr>
            <a:xfrm>
              <a:off x="1742697" y="1912645"/>
              <a:ext cx="5011275" cy="3448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1">
                <a:defRPr/>
              </a:pPr>
              <a:endParaRPr lang="en-US">
                <a:ea typeface="Roboto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3D19F90-DF2C-9DD7-7C06-1AD65720B71E}"/>
              </a:ext>
            </a:extLst>
          </p:cNvPr>
          <p:cNvSpPr txBox="1"/>
          <p:nvPr/>
        </p:nvSpPr>
        <p:spPr>
          <a:xfrm>
            <a:off x="2192362" y="5019602"/>
            <a:ext cx="5799494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Payal Sud, MD, FACEP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Associate Chair, Emergency Medicine – North Shore University Hospital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Chief of Geriatric Emergency Medicine – Northwell Health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Medical Toxicologist – Northwell Health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Associate Professor of Emergency Medicine – Donald and Barbara Zucker School of Medicine at Hofstra/Northwell</a:t>
            </a:r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2B0EDC-9857-033F-E2DB-A1A6808AB826}"/>
              </a:ext>
            </a:extLst>
          </p:cNvPr>
          <p:cNvGrpSpPr/>
          <p:nvPr/>
        </p:nvGrpSpPr>
        <p:grpSpPr>
          <a:xfrm>
            <a:off x="853317" y="1732312"/>
            <a:ext cx="6474354" cy="1334990"/>
            <a:chOff x="434125" y="1912645"/>
            <a:chExt cx="6319847" cy="1246322"/>
          </a:xfrm>
        </p:grpSpPr>
        <p:pic>
          <p:nvPicPr>
            <p:cNvPr id="20" name="Picture 14">
              <a:extLst>
                <a:ext uri="{FF2B5EF4-FFF2-40B4-BE49-F238E27FC236}">
                  <a16:creationId xmlns:a16="http://schemas.microsoft.com/office/drawing/2014/main" id="{4A431AE2-98AC-9020-9A2D-9FAF9CBDF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 t="10847" b="10847"/>
            <a:stretch/>
          </p:blipFill>
          <p:spPr>
            <a:xfrm>
              <a:off x="434125" y="2054599"/>
              <a:ext cx="1179685" cy="1104368"/>
            </a:xfrm>
            <a:prstGeom prst="ellips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BA61E0-78CF-C6B8-1CB0-8AAD28A38BEB}"/>
                </a:ext>
              </a:extLst>
            </p:cNvPr>
            <p:cNvSpPr txBox="1"/>
            <p:nvPr/>
          </p:nvSpPr>
          <p:spPr>
            <a:xfrm>
              <a:off x="1742697" y="1912645"/>
              <a:ext cx="5011275" cy="34480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1">
                <a:defRPr/>
              </a:pPr>
              <a:endParaRPr lang="en-US">
                <a:ea typeface="Roboto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828ADDE-D54E-3162-1975-BABD6E6322FD}"/>
              </a:ext>
            </a:extLst>
          </p:cNvPr>
          <p:cNvSpPr txBox="1"/>
          <p:nvPr/>
        </p:nvSpPr>
        <p:spPr>
          <a:xfrm>
            <a:off x="2192362" y="1984308"/>
            <a:ext cx="617439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en-US" sz="1200" b="1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Michele Bellantoni, MD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Associate Director, Post-Acute and Long-Term Care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Johns Hopkins Bayview Medical Center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Medical Director</a:t>
            </a:r>
          </a:p>
          <a:p>
            <a:pPr>
              <a:defRPr/>
            </a:pPr>
            <a:r>
              <a:rPr lang="en-US" sz="1200">
                <a:solidFill>
                  <a:srgbClr val="222222"/>
                </a:solidFill>
                <a:highlight>
                  <a:srgbClr val="FFFFFF"/>
                </a:highlight>
                <a:latin typeface="Merriweather"/>
                <a:ea typeface="+mn-lt"/>
                <a:cs typeface="+mn-lt"/>
              </a:rPr>
              <a:t>Johns Hopkins Bayview Specialty Hospital Programs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95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E6A5-3301-2368-09B8-49D0C407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Webinar Poll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3A21-FEC5-E262-DEF8-481BE5A94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2345" y="3852663"/>
            <a:ext cx="7067310" cy="960354"/>
          </a:xfrm>
        </p:spPr>
        <p:txBody>
          <a:bodyPr/>
          <a:lstStyle/>
          <a:p>
            <a:r>
              <a:rPr lang="en-US">
                <a:ea typeface="Roboto"/>
              </a:rPr>
              <a:t>How familiar are you with GEDA, IHI Age-Friendly, and the CMS Age-Friendly Measure? </a:t>
            </a:r>
          </a:p>
        </p:txBody>
      </p:sp>
    </p:spTree>
    <p:extLst>
      <p:ext uri="{BB962C8B-B14F-4D97-AF65-F5344CB8AC3E}">
        <p14:creationId xmlns:p14="http://schemas.microsoft.com/office/powerpoint/2010/main" val="14245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8250D-4996-C253-446C-7DFB65CE5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35B6F5-1A02-F81A-0BE5-2CA29AB4CF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0" t="17467" r="2870" b="1333"/>
          <a:stretch>
            <a:fillRect/>
          </a:stretch>
        </p:blipFill>
        <p:spPr>
          <a:xfrm>
            <a:off x="201168" y="141325"/>
            <a:ext cx="7205472" cy="64733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1B0590-7200-0E7B-E62D-B7E6BD555675}"/>
              </a:ext>
            </a:extLst>
          </p:cNvPr>
          <p:cNvSpPr txBox="1"/>
          <p:nvPr/>
        </p:nvSpPr>
        <p:spPr>
          <a:xfrm>
            <a:off x="7618306" y="141325"/>
            <a:ext cx="60944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US" sz="2400" b="1"/>
              <a:t>Making the Connections</a:t>
            </a:r>
            <a:br>
              <a:rPr lang="en-US"/>
            </a:br>
            <a:r>
              <a:rPr lang="en-US">
                <a:solidFill>
                  <a:srgbClr val="DE732A"/>
                </a:solidFill>
              </a:rPr>
              <a:t>CMS Domains | AFHS 4Ms | GEDA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857FDE-2E3F-AE8D-73AB-7BF0BFFBBA67}"/>
              </a:ext>
            </a:extLst>
          </p:cNvPr>
          <p:cNvSpPr txBox="1"/>
          <p:nvPr/>
        </p:nvSpPr>
        <p:spPr>
          <a:xfrm>
            <a:off x="7649718" y="1278356"/>
            <a:ext cx="371627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GEDA helps us implement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4Ms help us organize clinical care</a:t>
            </a:r>
          </a:p>
          <a:p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The CMS helps make age friendly care a health system priority</a:t>
            </a:r>
          </a:p>
        </p:txBody>
      </p:sp>
    </p:spTree>
    <p:extLst>
      <p:ext uri="{BB962C8B-B14F-4D97-AF65-F5344CB8AC3E}">
        <p14:creationId xmlns:p14="http://schemas.microsoft.com/office/powerpoint/2010/main" val="389951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C6554C-27AF-C07B-596D-716F4ED028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47742" y="6346858"/>
            <a:ext cx="382295" cy="19323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 defTabSz="457200" rtl="0" eaLnBrk="1" latinLnBrk="0" hangingPunct="1">
              <a:defRPr sz="1000" b="0" i="0" kern="1200">
                <a:solidFill>
                  <a:schemeClr val="tx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lvl="8"/>
            <a:fld id="{AF963A6F-C35E-6643-A9E1-99AC4F3896EA}" type="slidenum">
              <a:rPr lang="en-US" smtClean="0"/>
              <a:pPr lvl="8"/>
              <a:t>9</a:t>
            </a:fld>
            <a:endParaRPr lang="en-US"/>
          </a:p>
        </p:txBody>
      </p:sp>
      <p:pic>
        <p:nvPicPr>
          <p:cNvPr id="4" name="Picture 3" descr="A map of a health network&#10;&#10;AI-generated content may be incorrect.">
            <a:extLst>
              <a:ext uri="{FF2B5EF4-FFF2-40B4-BE49-F238E27FC236}">
                <a16:creationId xmlns:a16="http://schemas.microsoft.com/office/drawing/2014/main" id="{145632E0-43AC-A094-6C00-A4F29955F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6BBB8AD-518F-491B-E65C-89B7CACD1FE7}"/>
              </a:ext>
            </a:extLst>
          </p:cNvPr>
          <p:cNvSpPr/>
          <p:nvPr/>
        </p:nvSpPr>
        <p:spPr bwMode="auto">
          <a:xfrm>
            <a:off x="5135991" y="6326930"/>
            <a:ext cx="932330" cy="43927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Level 1 GEDAs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7B3DD9-671D-F758-6CC0-1EA416535B90}"/>
              </a:ext>
            </a:extLst>
          </p:cNvPr>
          <p:cNvSpPr/>
          <p:nvPr/>
        </p:nvSpPr>
        <p:spPr bwMode="auto">
          <a:xfrm>
            <a:off x="6386568" y="6326929"/>
            <a:ext cx="932330" cy="43927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Level 2 GEDAs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D62850-D27F-7F7D-D7D6-0FDA311574E4}"/>
              </a:ext>
            </a:extLst>
          </p:cNvPr>
          <p:cNvSpPr/>
          <p:nvPr/>
        </p:nvSpPr>
        <p:spPr bwMode="auto">
          <a:xfrm>
            <a:off x="9287437" y="6311328"/>
            <a:ext cx="932330" cy="43927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900">
                <a:solidFill>
                  <a:schemeClr val="bg1"/>
                </a:solidFill>
              </a:rPr>
              <a:t>Northwell</a:t>
            </a:r>
          </a:p>
          <a:p>
            <a:pPr algn="ctr"/>
            <a:r>
              <a:rPr lang="en-US" sz="900">
                <a:solidFill>
                  <a:schemeClr val="bg1"/>
                </a:solidFill>
              </a:rPr>
              <a:t>GEDAs**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152CF0A-7BEC-62EE-0451-5C4021CCE884}"/>
              </a:ext>
            </a:extLst>
          </p:cNvPr>
          <p:cNvSpPr/>
          <p:nvPr/>
        </p:nvSpPr>
        <p:spPr bwMode="auto">
          <a:xfrm>
            <a:off x="5141260" y="5640719"/>
            <a:ext cx="932330" cy="860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8B0591-A199-7E1E-57BB-1C5125830584}"/>
              </a:ext>
            </a:extLst>
          </p:cNvPr>
          <p:cNvSpPr/>
          <p:nvPr/>
        </p:nvSpPr>
        <p:spPr bwMode="auto">
          <a:xfrm>
            <a:off x="6391837" y="5640719"/>
            <a:ext cx="932330" cy="860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319E4C-FF80-7D05-4DAC-351323E73D52}"/>
              </a:ext>
            </a:extLst>
          </p:cNvPr>
          <p:cNvSpPr/>
          <p:nvPr/>
        </p:nvSpPr>
        <p:spPr bwMode="auto">
          <a:xfrm>
            <a:off x="9287437" y="5640719"/>
            <a:ext cx="932330" cy="860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000">
                <a:solidFill>
                  <a:schemeClr val="bg1"/>
                </a:solidFill>
              </a:rPr>
              <a:t>17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925493-AECF-9C66-6CAF-2A6CA9077B28}"/>
              </a:ext>
            </a:extLst>
          </p:cNvPr>
          <p:cNvSpPr/>
          <p:nvPr/>
        </p:nvSpPr>
        <p:spPr bwMode="auto">
          <a:xfrm>
            <a:off x="7642414" y="6317048"/>
            <a:ext cx="932330" cy="43927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Level 3 GEDAs*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6765E5-FA31-2B4E-5A22-7C585D3FE413}"/>
              </a:ext>
            </a:extLst>
          </p:cNvPr>
          <p:cNvSpPr/>
          <p:nvPr/>
        </p:nvSpPr>
        <p:spPr bwMode="auto">
          <a:xfrm>
            <a:off x="7642414" y="5640719"/>
            <a:ext cx="932330" cy="860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19" name="Equals 18">
            <a:extLst>
              <a:ext uri="{FF2B5EF4-FFF2-40B4-BE49-F238E27FC236}">
                <a16:creationId xmlns:a16="http://schemas.microsoft.com/office/drawing/2014/main" id="{0BE0184C-148F-A5D2-DB15-BE30AB58B8A9}"/>
              </a:ext>
            </a:extLst>
          </p:cNvPr>
          <p:cNvSpPr/>
          <p:nvPr/>
        </p:nvSpPr>
        <p:spPr bwMode="auto">
          <a:xfrm>
            <a:off x="8601632" y="5823534"/>
            <a:ext cx="591672" cy="439271"/>
          </a:xfrm>
          <a:prstGeom prst="mathEqual">
            <a:avLst/>
          </a:prstGeom>
          <a:solidFill>
            <a:srgbClr val="8D95C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0" name="Plus Sign 19">
            <a:extLst>
              <a:ext uri="{FF2B5EF4-FFF2-40B4-BE49-F238E27FC236}">
                <a16:creationId xmlns:a16="http://schemas.microsoft.com/office/drawing/2014/main" id="{99F0B5B9-8BDD-CAC9-3987-1453FA656B0C}"/>
              </a:ext>
            </a:extLst>
          </p:cNvPr>
          <p:cNvSpPr/>
          <p:nvPr/>
        </p:nvSpPr>
        <p:spPr bwMode="auto">
          <a:xfrm>
            <a:off x="6084796" y="5882764"/>
            <a:ext cx="304800" cy="320812"/>
          </a:xfrm>
          <a:prstGeom prst="mathPlus">
            <a:avLst/>
          </a:prstGeom>
          <a:solidFill>
            <a:srgbClr val="8D95C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1" name="Plus Sign 20">
            <a:extLst>
              <a:ext uri="{FF2B5EF4-FFF2-40B4-BE49-F238E27FC236}">
                <a16:creationId xmlns:a16="http://schemas.microsoft.com/office/drawing/2014/main" id="{593F0DDF-C831-A68E-4DE6-F7CD094061BE}"/>
              </a:ext>
            </a:extLst>
          </p:cNvPr>
          <p:cNvSpPr/>
          <p:nvPr/>
        </p:nvSpPr>
        <p:spPr bwMode="auto">
          <a:xfrm>
            <a:off x="7314422" y="5882764"/>
            <a:ext cx="304800" cy="320812"/>
          </a:xfrm>
          <a:prstGeom prst="mathPlus">
            <a:avLst/>
          </a:prstGeom>
          <a:solidFill>
            <a:srgbClr val="8D95CA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0ABC55-96A1-F3E9-60B0-2C839A3C68A5}"/>
              </a:ext>
            </a:extLst>
          </p:cNvPr>
          <p:cNvSpPr txBox="1"/>
          <p:nvPr/>
        </p:nvSpPr>
        <p:spPr>
          <a:xfrm>
            <a:off x="125281" y="6540090"/>
            <a:ext cx="4674028" cy="2261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20000"/>
              </a:lnSpc>
            </a:pPr>
            <a:r>
              <a:rPr lang="en-US"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*Two Level 3 EDs have applied for Level 2</a:t>
            </a:r>
          </a:p>
          <a:p>
            <a:pPr marL="0" indent="0" algn="l">
              <a:lnSpc>
                <a:spcPct val="120000"/>
              </a:lnSpc>
            </a:pPr>
            <a:r>
              <a:rPr lang="en-US" sz="90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**The 17 EDs represented here are inclusive of Northwell EDs that see adult patients</a:t>
            </a:r>
          </a:p>
        </p:txBody>
      </p:sp>
      <p:pic>
        <p:nvPicPr>
          <p:cNvPr id="3" name="Picture 2" descr="A map of the united states&#10;&#10;AI-generated content may be incorrect.">
            <a:extLst>
              <a:ext uri="{FF2B5EF4-FFF2-40B4-BE49-F238E27FC236}">
                <a16:creationId xmlns:a16="http://schemas.microsoft.com/office/drawing/2014/main" id="{86F88312-0302-2D80-45A8-701EDF620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141" y="101681"/>
            <a:ext cx="2942163" cy="27523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A4ED6C-DBEA-C436-46E5-E4345C3E535F}"/>
              </a:ext>
            </a:extLst>
          </p:cNvPr>
          <p:cNvSpPr/>
          <p:nvPr/>
        </p:nvSpPr>
        <p:spPr bwMode="auto">
          <a:xfrm>
            <a:off x="6133071" y="-4120"/>
            <a:ext cx="3190101" cy="4716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800" b="1" i="1">
                <a:solidFill>
                  <a:schemeClr val="bg1"/>
                </a:solidFill>
              </a:rPr>
              <a:t>And </a:t>
            </a:r>
            <a:r>
              <a:rPr lang="en-US" sz="1800" b="1" i="1" err="1">
                <a:solidFill>
                  <a:schemeClr val="bg1"/>
                </a:solidFill>
              </a:rPr>
              <a:t>Nuvance</a:t>
            </a:r>
            <a:r>
              <a:rPr lang="en-US" sz="1800" b="1" i="1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55ACC1-E683-292E-7A76-8C65A1FD3D07}"/>
              </a:ext>
            </a:extLst>
          </p:cNvPr>
          <p:cNvSpPr/>
          <p:nvPr/>
        </p:nvSpPr>
        <p:spPr bwMode="auto">
          <a:xfrm>
            <a:off x="9447514" y="835445"/>
            <a:ext cx="932330" cy="43927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accent2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900">
                <a:solidFill>
                  <a:schemeClr val="bg1"/>
                </a:solidFill>
              </a:rPr>
              <a:t>Level 3 GEDAs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A15183-98A8-54CD-B0DC-A5928141FA24}"/>
              </a:ext>
            </a:extLst>
          </p:cNvPr>
          <p:cNvSpPr/>
          <p:nvPr/>
        </p:nvSpPr>
        <p:spPr bwMode="auto">
          <a:xfrm>
            <a:off x="9447514" y="159116"/>
            <a:ext cx="932330" cy="8606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82880" tIns="0" rIns="1828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5689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en Cove Hospital | Northwell Health">
            <a:extLst>
              <a:ext uri="{FF2B5EF4-FFF2-40B4-BE49-F238E27FC236}">
                <a16:creationId xmlns:a16="http://schemas.microsoft.com/office/drawing/2014/main" id="{14B6D8E9-8BBF-7F2A-3D37-B38B730CD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r="19851"/>
          <a:stretch>
            <a:fillRect/>
          </a:stretch>
        </p:blipFill>
        <p:spPr bwMode="auto">
          <a:xfrm>
            <a:off x="1759624" y="1156411"/>
            <a:ext cx="3774846" cy="213008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About us - North Shore University Hospital | Northwell Health">
            <a:extLst>
              <a:ext uri="{FF2B5EF4-FFF2-40B4-BE49-F238E27FC236}">
                <a16:creationId xmlns:a16="http://schemas.microsoft.com/office/drawing/2014/main" id="{F53544A4-79DB-5294-BFC4-06C36971E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867" y="1056679"/>
            <a:ext cx="3410741" cy="2329550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Home | Geriatric Emergency Department Accreditation Program">
            <a:extLst>
              <a:ext uri="{FF2B5EF4-FFF2-40B4-BE49-F238E27FC236}">
                <a16:creationId xmlns:a16="http://schemas.microsoft.com/office/drawing/2014/main" id="{A01F873C-CBAF-B3C3-23B2-EF61D756E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10" y="4431086"/>
            <a:ext cx="1333500" cy="1047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D38232-A05A-E0AE-5470-4FD265503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0820" y="4519110"/>
            <a:ext cx="1333500" cy="1057275"/>
          </a:xfrm>
          <a:prstGeom prst="rect">
            <a:avLst/>
          </a:prstGeom>
        </p:spPr>
      </p:pic>
      <p:pic>
        <p:nvPicPr>
          <p:cNvPr id="6" name="Picture 5" descr="A table with numbers and a green and blue text&#10;&#10;AI-generated content may be incorrect.">
            <a:extLst>
              <a:ext uri="{FF2B5EF4-FFF2-40B4-BE49-F238E27FC236}">
                <a16:creationId xmlns:a16="http://schemas.microsoft.com/office/drawing/2014/main" id="{857FF1CC-0966-EDB4-9005-68BB28B736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1216" y="3429000"/>
            <a:ext cx="7204686" cy="305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1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E575A-117A-36C0-987F-18D56A8AD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8A8F66-8586-8775-C3F4-EDE14FC855E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166105" y="6343651"/>
            <a:ext cx="3181641" cy="203200"/>
          </a:xfrm>
        </p:spPr>
        <p:txBody>
          <a:bodyPr anchor="b">
            <a:normAutofit fontScale="47500" lnSpcReduction="20000"/>
          </a:bodyPr>
          <a:lstStyle/>
          <a:p>
            <a:pPr>
              <a:spcAft>
                <a:spcPts val="600"/>
              </a:spcAft>
            </a:pPr>
            <a:fld id="{C5370010-69C1-FD41-8555-A918E46CD5B1}" type="datetime4">
              <a:rPr lang="en-US" smtClean="0"/>
              <a:pPr>
                <a:spcAft>
                  <a:spcPts val="600"/>
                </a:spcAft>
              </a:pPr>
              <a:t>October 19, 2026</a:t>
            </a:fld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F04619-445F-4586-58B1-1F55806D211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347746" y="6346858"/>
            <a:ext cx="382295" cy="193232"/>
          </a:xfrm>
        </p:spPr>
        <p:txBody>
          <a:bodyPr anchor="b">
            <a:normAutofit fontScale="25000" lnSpcReduction="20000"/>
          </a:bodyPr>
          <a:lstStyle/>
          <a:p>
            <a:pPr lvl="8">
              <a:spcAft>
                <a:spcPts val="600"/>
              </a:spcAft>
            </a:pPr>
            <a:fld id="{63DCA5C9-2E11-4C67-86EB-AE1DE127DC64}" type="slidenum">
              <a:rPr lang="en-US" smtClean="0"/>
              <a:pPr lvl="8">
                <a:spcAft>
                  <a:spcPts val="600"/>
                </a:spcAft>
              </a:pPr>
              <a:t>11</a:t>
            </a:fld>
            <a:endParaRPr lang="en-US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B642BB6-2FEF-5D46-CCFD-5D6310535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627683"/>
              </p:ext>
            </p:extLst>
          </p:nvPr>
        </p:nvGraphicFramePr>
        <p:xfrm>
          <a:off x="461964" y="1225484"/>
          <a:ext cx="11353800" cy="4942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9896D73-54AC-6783-D82E-1016A4D49CA0}"/>
              </a:ext>
            </a:extLst>
          </p:cNvPr>
          <p:cNvSpPr txBox="1"/>
          <p:nvPr/>
        </p:nvSpPr>
        <p:spPr>
          <a:xfrm>
            <a:off x="441197" y="374904"/>
            <a:ext cx="102945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i="0">
                <a:solidFill>
                  <a:srgbClr val="2D9384"/>
                </a:solidFill>
                <a:effectLst/>
                <a:latin typeface="+mn-lt"/>
              </a:rPr>
              <a:t>Implementation: Multi-Pronged Approach</a:t>
            </a:r>
          </a:p>
        </p:txBody>
      </p:sp>
    </p:spTree>
    <p:extLst>
      <p:ext uri="{BB962C8B-B14F-4D97-AF65-F5344CB8AC3E}">
        <p14:creationId xmlns:p14="http://schemas.microsoft.com/office/powerpoint/2010/main" val="369666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1F4D5FA-D024-E3A2-B55E-190C8E767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8" y="1135701"/>
            <a:ext cx="11836382" cy="4586598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3F20C-8C30-92AE-8FCA-F5B9C4DA3BB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47746" y="6346858"/>
            <a:ext cx="382295" cy="193232"/>
          </a:xfrm>
        </p:spPr>
        <p:txBody>
          <a:bodyPr anchor="b">
            <a:normAutofit fontScale="40000" lnSpcReduction="20000"/>
          </a:bodyPr>
          <a:lstStyle/>
          <a:p>
            <a:pPr>
              <a:spcAft>
                <a:spcPts val="600"/>
              </a:spcAft>
            </a:pPr>
            <a:fld id="{63DCA5C9-2E11-4C67-86EB-AE1DE127DC6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828B5-0F69-A566-629A-8D004DD823C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66105" y="6343651"/>
            <a:ext cx="3181641" cy="203200"/>
          </a:xfrm>
        </p:spPr>
        <p:txBody>
          <a:bodyPr anchor="b">
            <a:normAutofit fontScale="47500" lnSpcReduction="20000"/>
          </a:bodyPr>
          <a:lstStyle/>
          <a:p>
            <a:pPr>
              <a:spcAft>
                <a:spcPts val="600"/>
              </a:spcAft>
            </a:pP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41BFC5-8774-DCC9-534B-5415A71E1E75}"/>
              </a:ext>
            </a:extLst>
          </p:cNvPr>
          <p:cNvSpPr txBox="1"/>
          <p:nvPr/>
        </p:nvSpPr>
        <p:spPr>
          <a:xfrm>
            <a:off x="430440" y="374904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i="0">
                <a:solidFill>
                  <a:srgbClr val="2D9384"/>
                </a:solidFill>
                <a:effectLst/>
                <a:latin typeface="+mn-lt"/>
              </a:rPr>
              <a:t>Implementation Timeline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33215FF-5426-9DF9-E6D2-9025AE53A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964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C34BF-64C3-B1AC-1D45-57D6C55FA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10962B-76A3-6BF6-F074-144187C25C22}"/>
              </a:ext>
            </a:extLst>
          </p:cNvPr>
          <p:cNvSpPr txBox="1"/>
          <p:nvPr/>
        </p:nvSpPr>
        <p:spPr>
          <a:xfrm>
            <a:off x="441198" y="374904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i="0">
                <a:solidFill>
                  <a:srgbClr val="2D9384"/>
                </a:solidFill>
                <a:effectLst/>
                <a:latin typeface="+mn-lt"/>
              </a:rPr>
              <a:t>The Golden Hour</a:t>
            </a:r>
          </a:p>
        </p:txBody>
      </p:sp>
      <p:pic>
        <p:nvPicPr>
          <p:cNvPr id="3" name="Picture 2" descr="A graph with numbers and a bar&#10;&#10;AI-generated content may be incorrect.">
            <a:extLst>
              <a:ext uri="{FF2B5EF4-FFF2-40B4-BE49-F238E27FC236}">
                <a16:creationId xmlns:a16="http://schemas.microsoft.com/office/drawing/2014/main" id="{7AD5DCEC-C750-E6BE-23AC-48038CE94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043" y="1158557"/>
            <a:ext cx="5905430" cy="5075946"/>
          </a:xfrm>
          <a:prstGeom prst="rect">
            <a:avLst/>
          </a:prstGeom>
        </p:spPr>
      </p:pic>
      <p:pic>
        <p:nvPicPr>
          <p:cNvPr id="7" name="Picture 2" descr="North Shore University Hospital | Northwell Health">
            <a:extLst>
              <a:ext uri="{FF2B5EF4-FFF2-40B4-BE49-F238E27FC236}">
                <a16:creationId xmlns:a16="http://schemas.microsoft.com/office/drawing/2014/main" id="{32ADF243-C676-EBDF-17A6-319DAA218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910" y="322524"/>
            <a:ext cx="3577590" cy="45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22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000E1-4FA0-E933-EB3D-AB40CEB7C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52CF8C5-2ECD-CC55-7143-338667514BC5}"/>
              </a:ext>
            </a:extLst>
          </p:cNvPr>
          <p:cNvSpPr txBox="1"/>
          <p:nvPr/>
        </p:nvSpPr>
        <p:spPr>
          <a:xfrm>
            <a:off x="167640" y="820322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solidFill>
                  <a:srgbClr val="2D9384"/>
                </a:solidFill>
              </a:rPr>
              <a:t>Ed-embedded Palliative Care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E643DA0D-60B0-DCD9-63B1-9517492160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1507654"/>
              </p:ext>
            </p:extLst>
          </p:nvPr>
        </p:nvGraphicFramePr>
        <p:xfrm>
          <a:off x="167640" y="1725244"/>
          <a:ext cx="11457483" cy="1010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54795">
                  <a:extLst>
                    <a:ext uri="{9D8B030D-6E8A-4147-A177-3AD203B41FA5}">
                      <a16:colId xmlns:a16="http://schemas.microsoft.com/office/drawing/2014/main" val="1325346173"/>
                    </a:ext>
                  </a:extLst>
                </a:gridCol>
                <a:gridCol w="2911327">
                  <a:extLst>
                    <a:ext uri="{9D8B030D-6E8A-4147-A177-3AD203B41FA5}">
                      <a16:colId xmlns:a16="http://schemas.microsoft.com/office/drawing/2014/main" val="112267932"/>
                    </a:ext>
                  </a:extLst>
                </a:gridCol>
                <a:gridCol w="3568725">
                  <a:extLst>
                    <a:ext uri="{9D8B030D-6E8A-4147-A177-3AD203B41FA5}">
                      <a16:colId xmlns:a16="http://schemas.microsoft.com/office/drawing/2014/main" val="2325946824"/>
                    </a:ext>
                  </a:extLst>
                </a:gridCol>
                <a:gridCol w="3422636">
                  <a:extLst>
                    <a:ext uri="{9D8B030D-6E8A-4147-A177-3AD203B41FA5}">
                      <a16:colId xmlns:a16="http://schemas.microsoft.com/office/drawing/2014/main" val="2143851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C00000"/>
                          </a:solidFill>
                        </a:rPr>
                        <a:t>Control (Nov 22-Apr 23)</a:t>
                      </a:r>
                    </a:p>
                    <a:p>
                      <a:pPr algn="ctr"/>
                      <a:r>
                        <a:rPr lang="en-US" b="1">
                          <a:solidFill>
                            <a:srgbClr val="C00000"/>
                          </a:solidFill>
                        </a:rPr>
                        <a:t>(Cohort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Education (Nov 23-Apr 24)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7030A0"/>
                          </a:solidFill>
                        </a:rPr>
                        <a:t>(Cohort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ED-Palliative (Nov 24-Apr 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(Cohort 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8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LOS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C00000"/>
                          </a:solidFill>
                        </a:rPr>
                        <a:t>8.67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7.72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6.87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3587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B9AC8A2-E6A1-2A77-6ACC-301189DEBA61}"/>
              </a:ext>
            </a:extLst>
          </p:cNvPr>
          <p:cNvGraphicFramePr>
            <a:graphicFrameLocks/>
          </p:cNvGraphicFramePr>
          <p:nvPr/>
        </p:nvGraphicFramePr>
        <p:xfrm>
          <a:off x="167640" y="3117866"/>
          <a:ext cx="12024360" cy="126061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326791">
                  <a:extLst>
                    <a:ext uri="{9D8B030D-6E8A-4147-A177-3AD203B41FA5}">
                      <a16:colId xmlns:a16="http://schemas.microsoft.com/office/drawing/2014/main" val="1325346173"/>
                    </a:ext>
                  </a:extLst>
                </a:gridCol>
                <a:gridCol w="3997809">
                  <a:extLst>
                    <a:ext uri="{9D8B030D-6E8A-4147-A177-3AD203B41FA5}">
                      <a16:colId xmlns:a16="http://schemas.microsoft.com/office/drawing/2014/main" val="112267932"/>
                    </a:ext>
                  </a:extLst>
                </a:gridCol>
                <a:gridCol w="5699760">
                  <a:extLst>
                    <a:ext uri="{9D8B030D-6E8A-4147-A177-3AD203B41FA5}">
                      <a16:colId xmlns:a16="http://schemas.microsoft.com/office/drawing/2014/main" val="2325946824"/>
                    </a:ext>
                  </a:extLst>
                </a:gridCol>
              </a:tblGrid>
              <a:tr h="894852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Patients with GOC (Nov 24-Apr 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Patients with GOC + ED-Pall consult (Nov 24-Apr 25)</a:t>
                      </a:r>
                    </a:p>
                    <a:p>
                      <a:pPr algn="ctr"/>
                      <a:endParaRPr lang="en-US" b="1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84112"/>
                  </a:ext>
                </a:extLst>
              </a:tr>
              <a:tr h="362912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LOS (days)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7030A0"/>
                          </a:solidFill>
                        </a:rPr>
                        <a:t>6.45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5.81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3587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461C467-851E-70AC-9E7C-75E355327F0A}"/>
              </a:ext>
            </a:extLst>
          </p:cNvPr>
          <p:cNvSpPr txBox="1"/>
          <p:nvPr/>
        </p:nvSpPr>
        <p:spPr>
          <a:xfrm>
            <a:off x="367257" y="4398026"/>
            <a:ext cx="6648139" cy="458787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marL="0" indent="0" algn="l">
              <a:lnSpc>
                <a:spcPct val="120000"/>
              </a:lnSpc>
              <a:spcAft>
                <a:spcPts val="600"/>
              </a:spcAft>
            </a:pPr>
            <a:r>
              <a:rPr lang="en-US" sz="1800" b="0" i="1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*patients from a propensity score matched subset of Cohort 3</a:t>
            </a:r>
          </a:p>
        </p:txBody>
      </p:sp>
      <p:pic>
        <p:nvPicPr>
          <p:cNvPr id="10" name="Picture 2" descr="North Shore University Hospital | Northwell Health">
            <a:extLst>
              <a:ext uri="{FF2B5EF4-FFF2-40B4-BE49-F238E27FC236}">
                <a16:creationId xmlns:a16="http://schemas.microsoft.com/office/drawing/2014/main" id="{A0FB8A81-122A-3F60-3851-5D371536D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533" y="4628089"/>
            <a:ext cx="3577590" cy="457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79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53DB9F-F33D-489B-F9FA-82840D4A1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14" y="987907"/>
            <a:ext cx="9479972" cy="488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53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15C0E8-C7C4-8115-938B-6CE2C1196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3ACC39-8FD0-AE6A-928B-3FF63E68A7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3" b="4891"/>
          <a:stretch>
            <a:fillRect/>
          </a:stretch>
        </p:blipFill>
        <p:spPr>
          <a:xfrm>
            <a:off x="2386584" y="0"/>
            <a:ext cx="6782057" cy="675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2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/>
          <p:cNvSpPr/>
          <p:nvPr/>
        </p:nvSpPr>
        <p:spPr>
          <a:xfrm>
            <a:off x="8944408" y="543496"/>
            <a:ext cx="2185988" cy="63592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2" name="Rectangle 1"/>
          <p:cNvSpPr/>
          <p:nvPr/>
        </p:nvSpPr>
        <p:spPr>
          <a:xfrm>
            <a:off x="796637" y="448108"/>
            <a:ext cx="10598462" cy="890293"/>
          </a:xfrm>
          <a:prstGeom prst="rect">
            <a:avLst/>
          </a:prstGeom>
          <a:solidFill>
            <a:srgbClr val="082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3" name="Rectangle 2"/>
          <p:cNvSpPr/>
          <p:nvPr/>
        </p:nvSpPr>
        <p:spPr>
          <a:xfrm>
            <a:off x="796637" y="1322503"/>
            <a:ext cx="10598462" cy="43720"/>
          </a:xfrm>
          <a:prstGeom prst="rect">
            <a:avLst/>
          </a:prstGeom>
          <a:solidFill>
            <a:srgbClr val="FFC6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4" name="TextBox 3"/>
          <p:cNvSpPr txBox="1"/>
          <p:nvPr/>
        </p:nvSpPr>
        <p:spPr>
          <a:xfrm>
            <a:off x="1233834" y="546189"/>
            <a:ext cx="9300383" cy="439763"/>
          </a:xfrm>
          <a:prstGeom prst="rect">
            <a:avLst/>
          </a:prstGeom>
          <a:noFill/>
        </p:spPr>
        <p:txBody>
          <a:bodyPr wrap="square" lIns="31796" tIns="11924" rIns="31796" bIns="7949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2700" b="1">
                <a:solidFill>
                  <a:srgbClr val="FFFFFF"/>
                </a:solidFill>
                <a:latin typeface="Aptos"/>
              </a:defRPr>
            </a:pPr>
            <a:r>
              <a:rPr sz="2727"/>
              <a:t>AGE FRIENDLY 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7681" y="1001680"/>
            <a:ext cx="9300383" cy="180601"/>
          </a:xfrm>
          <a:prstGeom prst="rect">
            <a:avLst/>
          </a:prstGeom>
          <a:noFill/>
        </p:spPr>
        <p:txBody>
          <a:bodyPr wrap="square" lIns="31796" tIns="11924" rIns="31796" bIns="7949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200" b="1">
                <a:solidFill>
                  <a:srgbClr val="DEECFA"/>
                </a:solidFill>
                <a:latin typeface="Aptos"/>
              </a:defRPr>
            </a:pPr>
            <a:r>
              <a:rPr sz="1043"/>
              <a:t>MILESTONES &amp; RECOGNITION  •  2015–2027</a:t>
            </a:r>
          </a:p>
        </p:txBody>
      </p:sp>
      <p:pic>
        <p:nvPicPr>
          <p:cNvPr id="43" name="Picture 42" descr="image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899" y="591191"/>
            <a:ext cx="2027007" cy="540535"/>
          </a:xfrm>
          <a:prstGeom prst="rect">
            <a:avLst/>
          </a:prstGeom>
        </p:spPr>
      </p:pic>
      <p:sp>
        <p:nvSpPr>
          <p:cNvPr id="45" name="Oval 44"/>
          <p:cNvSpPr/>
          <p:nvPr/>
        </p:nvSpPr>
        <p:spPr>
          <a:xfrm>
            <a:off x="2497733" y="1314555"/>
            <a:ext cx="333860" cy="333860"/>
          </a:xfrm>
          <a:prstGeom prst="ellipse">
            <a:avLst/>
          </a:prstGeom>
          <a:solidFill>
            <a:srgbClr val="FFC628"/>
          </a:solidFill>
          <a:ln w="127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082B5B"/>
                </a:solidFill>
                <a:latin typeface="Segoe UI Symbol"/>
              </a:defRPr>
            </a:pPr>
            <a:r>
              <a:rPr sz="1391"/>
              <a:t>✦</a:t>
            </a:r>
          </a:p>
        </p:txBody>
      </p:sp>
      <p:sp>
        <p:nvSpPr>
          <p:cNvPr id="46" name="Oval 45"/>
          <p:cNvSpPr/>
          <p:nvPr/>
        </p:nvSpPr>
        <p:spPr>
          <a:xfrm>
            <a:off x="5359389" y="1314555"/>
            <a:ext cx="333860" cy="333860"/>
          </a:xfrm>
          <a:prstGeom prst="ellipse">
            <a:avLst/>
          </a:prstGeom>
          <a:solidFill>
            <a:srgbClr val="FFC628"/>
          </a:solidFill>
          <a:ln w="127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082B5B"/>
                </a:solidFill>
                <a:latin typeface="Segoe UI Symbol"/>
              </a:defRPr>
            </a:pPr>
            <a:r>
              <a:rPr sz="1391"/>
              <a:t>✓</a:t>
            </a:r>
          </a:p>
        </p:txBody>
      </p:sp>
      <p:sp>
        <p:nvSpPr>
          <p:cNvPr id="47" name="Oval 46"/>
          <p:cNvSpPr/>
          <p:nvPr/>
        </p:nvSpPr>
        <p:spPr>
          <a:xfrm>
            <a:off x="8221045" y="1314555"/>
            <a:ext cx="333860" cy="333860"/>
          </a:xfrm>
          <a:prstGeom prst="ellipse">
            <a:avLst/>
          </a:prstGeom>
          <a:solidFill>
            <a:srgbClr val="FFC628"/>
          </a:solidFill>
          <a:ln w="127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600" b="1">
                <a:solidFill>
                  <a:srgbClr val="082B5B"/>
                </a:solidFill>
                <a:latin typeface="Segoe UI Symbol"/>
              </a:defRPr>
            </a:pPr>
            <a:r>
              <a:rPr sz="1391"/>
              <a:t>↗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2505682" y="5948847"/>
            <a:ext cx="7193886" cy="278217"/>
          </a:xfrm>
          <a:prstGeom prst="roundRect">
            <a:avLst/>
          </a:prstGeom>
          <a:solidFill>
            <a:srgbClr val="E1EF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56" name="TextBox 55"/>
          <p:cNvSpPr txBox="1"/>
          <p:nvPr/>
        </p:nvSpPr>
        <p:spPr>
          <a:xfrm>
            <a:off x="2823643" y="5905409"/>
            <a:ext cx="1041806" cy="3332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2769B1"/>
                </a:solidFill>
                <a:latin typeface="Aptos"/>
              </a:defRPr>
            </a:pPr>
            <a:r>
              <a:rPr sz="783"/>
              <a:t>●  COLLABORATION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90395" y="5905409"/>
            <a:ext cx="905187" cy="3332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082B5B"/>
                </a:solidFill>
                <a:latin typeface="Aptos"/>
              </a:defRPr>
            </a:pPr>
            <a:r>
              <a:rPr sz="783"/>
              <a:t>◆  VERIFICATION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75110" y="5905409"/>
            <a:ext cx="1194820" cy="3332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28859D"/>
                </a:solidFill>
                <a:latin typeface="Aptos"/>
              </a:defRPr>
            </a:pPr>
            <a:r>
              <a:rPr sz="783"/>
              <a:t>✦  EVIDENCE &amp; IMPACT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273579" y="3357459"/>
            <a:ext cx="9618345" cy="43720"/>
          </a:xfrm>
          <a:prstGeom prst="rect">
            <a:avLst/>
          </a:prstGeom>
          <a:solidFill>
            <a:srgbClr val="2769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0" name="Rounded Rectangle 59"/>
          <p:cNvSpPr/>
          <p:nvPr/>
        </p:nvSpPr>
        <p:spPr>
          <a:xfrm>
            <a:off x="1154344" y="1624567"/>
            <a:ext cx="2321121" cy="14149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1" name="Rounded Rectangle 60"/>
          <p:cNvSpPr/>
          <p:nvPr/>
        </p:nvSpPr>
        <p:spPr>
          <a:xfrm>
            <a:off x="1154344" y="1624567"/>
            <a:ext cx="2321121" cy="365656"/>
          </a:xfrm>
          <a:prstGeom prst="roundRect">
            <a:avLst/>
          </a:prstGeom>
          <a:solidFill>
            <a:srgbClr val="2769B1"/>
          </a:solidFill>
          <a:ln w="127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2" name="TextBox 61"/>
          <p:cNvSpPr txBox="1"/>
          <p:nvPr/>
        </p:nvSpPr>
        <p:spPr>
          <a:xfrm>
            <a:off x="1233834" y="1669661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2015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249732" y="2103775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Initial Geriatric Multidisciplinary Conference call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249732" y="2653035"/>
            <a:ext cx="2130344" cy="192640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Enrolled in the ACS Geriatric Pilot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05366" y="3039497"/>
            <a:ext cx="19077" cy="317962"/>
          </a:xfrm>
          <a:prstGeom prst="rect">
            <a:avLst/>
          </a:prstGeom>
          <a:solidFill>
            <a:srgbClr val="2769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6" name="Oval 65"/>
          <p:cNvSpPr/>
          <p:nvPr/>
        </p:nvSpPr>
        <p:spPr>
          <a:xfrm>
            <a:off x="2219516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7" name="Rounded Rectangle 66"/>
          <p:cNvSpPr/>
          <p:nvPr/>
        </p:nvSpPr>
        <p:spPr>
          <a:xfrm>
            <a:off x="3674191" y="1624567"/>
            <a:ext cx="2321121" cy="14149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8" name="Rounded Rectangle 67"/>
          <p:cNvSpPr/>
          <p:nvPr/>
        </p:nvSpPr>
        <p:spPr>
          <a:xfrm>
            <a:off x="3674191" y="1624567"/>
            <a:ext cx="2321121" cy="365656"/>
          </a:xfrm>
          <a:prstGeom prst="roundRect">
            <a:avLst/>
          </a:prstGeom>
          <a:solidFill>
            <a:srgbClr val="082B5B"/>
          </a:solidFill>
          <a:ln w="127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69" name="TextBox 68"/>
          <p:cNvSpPr txBox="1"/>
          <p:nvPr/>
        </p:nvSpPr>
        <p:spPr>
          <a:xfrm>
            <a:off x="3753682" y="1669661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2017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69580" y="2023510"/>
            <a:ext cx="2130344" cy="513707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Geriatric Surgery Verification Alpha Pilot; helped develop verification standards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769580" y="2572768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Hosted Geriatric Surgery Symposium at JHBMC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25213" y="3039497"/>
            <a:ext cx="19077" cy="317962"/>
          </a:xfrm>
          <a:prstGeom prst="rect">
            <a:avLst/>
          </a:prstGeom>
          <a:solidFill>
            <a:srgbClr val="082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73" name="Oval 72"/>
          <p:cNvSpPr/>
          <p:nvPr/>
        </p:nvSpPr>
        <p:spPr>
          <a:xfrm>
            <a:off x="4739363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74" name="Rounded Rectangle 73"/>
          <p:cNvSpPr/>
          <p:nvPr/>
        </p:nvSpPr>
        <p:spPr>
          <a:xfrm>
            <a:off x="6194039" y="1624567"/>
            <a:ext cx="2321121" cy="14149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75" name="Rounded Rectangle 74"/>
          <p:cNvSpPr/>
          <p:nvPr/>
        </p:nvSpPr>
        <p:spPr>
          <a:xfrm>
            <a:off x="6194039" y="1624567"/>
            <a:ext cx="2321121" cy="365656"/>
          </a:xfrm>
          <a:prstGeom prst="roundRect">
            <a:avLst/>
          </a:prstGeom>
          <a:solidFill>
            <a:srgbClr val="28859D"/>
          </a:solidFill>
          <a:ln w="12700">
            <a:solidFill>
              <a:srgbClr val="2885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76" name="TextBox 75"/>
          <p:cNvSpPr txBox="1"/>
          <p:nvPr/>
        </p:nvSpPr>
        <p:spPr>
          <a:xfrm>
            <a:off x="6273530" y="1669661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2018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289427" y="2038944"/>
            <a:ext cx="2130344" cy="326505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957"/>
              <a:t>• NICHE Leadership Training completed at JHBMC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289427" y="2351608"/>
            <a:ext cx="2130344" cy="326505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957"/>
              <a:t>• August: NICHE member recognition and bedside nursing enrollment began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289427" y="2664269"/>
            <a:ext cx="2130344" cy="326505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957"/>
              <a:t>• Published initial positive impact of Age Friendly work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345060" y="3039497"/>
            <a:ext cx="19077" cy="317962"/>
          </a:xfrm>
          <a:prstGeom prst="rect">
            <a:avLst/>
          </a:prstGeom>
          <a:solidFill>
            <a:srgbClr val="2885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81" name="Oval 80"/>
          <p:cNvSpPr/>
          <p:nvPr/>
        </p:nvSpPr>
        <p:spPr>
          <a:xfrm>
            <a:off x="7259210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2885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82" name="Rounded Rectangle 81"/>
          <p:cNvSpPr/>
          <p:nvPr/>
        </p:nvSpPr>
        <p:spPr>
          <a:xfrm>
            <a:off x="8713886" y="1624567"/>
            <a:ext cx="2321121" cy="141493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83" name="Rounded Rectangle 82"/>
          <p:cNvSpPr/>
          <p:nvPr/>
        </p:nvSpPr>
        <p:spPr>
          <a:xfrm>
            <a:off x="8713886" y="1624567"/>
            <a:ext cx="2321121" cy="365656"/>
          </a:xfrm>
          <a:prstGeom prst="roundRect">
            <a:avLst/>
          </a:prstGeom>
          <a:solidFill>
            <a:srgbClr val="2769B1"/>
          </a:solidFill>
          <a:ln w="127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84" name="TextBox 83"/>
          <p:cNvSpPr txBox="1"/>
          <p:nvPr/>
        </p:nvSpPr>
        <p:spPr>
          <a:xfrm>
            <a:off x="8793377" y="1669661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2022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809274" y="2025610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IHI Age Friendly Level I Verified; Age Friendly Collaborative created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809274" y="2418540"/>
            <a:ext cx="2130344" cy="192640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GEDA Level III Verified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809274" y="2650936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Published cost-savings impact of Age Friendly work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864908" y="3039497"/>
            <a:ext cx="19077" cy="317962"/>
          </a:xfrm>
          <a:prstGeom prst="rect">
            <a:avLst/>
          </a:prstGeom>
          <a:solidFill>
            <a:srgbClr val="2769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89" name="Oval 88"/>
          <p:cNvSpPr/>
          <p:nvPr/>
        </p:nvSpPr>
        <p:spPr>
          <a:xfrm>
            <a:off x="9779058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0" name="Rounded Rectangle 89"/>
          <p:cNvSpPr/>
          <p:nvPr/>
        </p:nvSpPr>
        <p:spPr>
          <a:xfrm>
            <a:off x="2426190" y="3731064"/>
            <a:ext cx="2321121" cy="16693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1" name="Rounded Rectangle 90"/>
          <p:cNvSpPr/>
          <p:nvPr/>
        </p:nvSpPr>
        <p:spPr>
          <a:xfrm>
            <a:off x="2426190" y="3731064"/>
            <a:ext cx="2321121" cy="365656"/>
          </a:xfrm>
          <a:prstGeom prst="roundRect">
            <a:avLst/>
          </a:prstGeom>
          <a:solidFill>
            <a:srgbClr val="082B5B"/>
          </a:solidFill>
          <a:ln w="127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2" name="TextBox 91"/>
          <p:cNvSpPr txBox="1"/>
          <p:nvPr/>
        </p:nvSpPr>
        <p:spPr>
          <a:xfrm>
            <a:off x="2505682" y="3776157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2025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521580" y="4366056"/>
            <a:ext cx="2130344" cy="192640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GEDA Level II re-verification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521580" y="4874018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CMS announced Age Friendly reporting requirements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577213" y="3405154"/>
            <a:ext cx="19077" cy="325910"/>
          </a:xfrm>
          <a:prstGeom prst="rect">
            <a:avLst/>
          </a:prstGeom>
          <a:solidFill>
            <a:srgbClr val="082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6" name="Oval 95"/>
          <p:cNvSpPr/>
          <p:nvPr/>
        </p:nvSpPr>
        <p:spPr>
          <a:xfrm>
            <a:off x="3491362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082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7" name="Rounded Rectangle 96"/>
          <p:cNvSpPr/>
          <p:nvPr/>
        </p:nvSpPr>
        <p:spPr>
          <a:xfrm>
            <a:off x="4946038" y="3731064"/>
            <a:ext cx="2321121" cy="16693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8" name="Rounded Rectangle 97"/>
          <p:cNvSpPr/>
          <p:nvPr/>
        </p:nvSpPr>
        <p:spPr>
          <a:xfrm>
            <a:off x="4946038" y="3731064"/>
            <a:ext cx="2321121" cy="365656"/>
          </a:xfrm>
          <a:prstGeom prst="roundRect">
            <a:avLst/>
          </a:prstGeom>
          <a:solidFill>
            <a:srgbClr val="28859D"/>
          </a:solidFill>
          <a:ln w="12700">
            <a:solidFill>
              <a:srgbClr val="2885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99" name="TextBox 98"/>
          <p:cNvSpPr txBox="1"/>
          <p:nvPr/>
        </p:nvSpPr>
        <p:spPr>
          <a:xfrm>
            <a:off x="5025528" y="3776157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2026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041427" y="4187751"/>
            <a:ext cx="2130344" cy="353174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February: JHM Age Friendly / NICHE Regional Conference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041427" y="4660170"/>
            <a:ext cx="2130344" cy="192640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April: GSV Age Friendly Verified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041427" y="5052322"/>
            <a:ext cx="2130344" cy="192640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IHI Age Friendly Level II Verified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097060" y="3405154"/>
            <a:ext cx="19077" cy="325910"/>
          </a:xfrm>
          <a:prstGeom prst="rect">
            <a:avLst/>
          </a:prstGeom>
          <a:solidFill>
            <a:srgbClr val="2885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04" name="Oval 103"/>
          <p:cNvSpPr/>
          <p:nvPr/>
        </p:nvSpPr>
        <p:spPr>
          <a:xfrm>
            <a:off x="6011210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2885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05" name="Rounded Rectangle 104"/>
          <p:cNvSpPr/>
          <p:nvPr/>
        </p:nvSpPr>
        <p:spPr>
          <a:xfrm>
            <a:off x="7465886" y="3731064"/>
            <a:ext cx="2321121" cy="16693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06" name="Rounded Rectangle 105"/>
          <p:cNvSpPr/>
          <p:nvPr/>
        </p:nvSpPr>
        <p:spPr>
          <a:xfrm>
            <a:off x="7465886" y="3731064"/>
            <a:ext cx="2321121" cy="365656"/>
          </a:xfrm>
          <a:prstGeom prst="roundRect">
            <a:avLst/>
          </a:prstGeom>
          <a:solidFill>
            <a:srgbClr val="2769B1"/>
          </a:solidFill>
          <a:ln w="127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07" name="TextBox 106"/>
          <p:cNvSpPr txBox="1"/>
          <p:nvPr/>
        </p:nvSpPr>
        <p:spPr>
          <a:xfrm>
            <a:off x="7545377" y="3776157"/>
            <a:ext cx="2162140" cy="259573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rPr sz="1478"/>
              <a:t>2027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561274" y="4258839"/>
            <a:ext cx="2130344" cy="995307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sz="1043"/>
              <a:t>• NICHE Senior Friendly level</a:t>
            </a:r>
            <a:endParaRPr lang="en-US" sz="1043"/>
          </a:p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lang="en-US" sz="1043"/>
              <a:t>• Compliance with CMS Age Friendly IP Reporting Measures</a:t>
            </a:r>
          </a:p>
          <a:p>
            <a:pPr>
              <a:defRPr sz="1100" b="0">
                <a:solidFill>
                  <a:srgbClr val="1B314E"/>
                </a:solidFill>
                <a:latin typeface="Aptos"/>
              </a:defRPr>
            </a:pPr>
            <a:r>
              <a:rPr lang="en-US" sz="1043"/>
              <a:t>• Continued expansion of the 4Ms across all phases of care to include ambulatory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8616908" y="3405154"/>
            <a:ext cx="19077" cy="325910"/>
          </a:xfrm>
          <a:prstGeom prst="rect">
            <a:avLst/>
          </a:prstGeom>
          <a:solidFill>
            <a:srgbClr val="2769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10" name="Oval 109"/>
          <p:cNvSpPr/>
          <p:nvPr/>
        </p:nvSpPr>
        <p:spPr>
          <a:xfrm>
            <a:off x="8531058" y="3270019"/>
            <a:ext cx="190777" cy="190777"/>
          </a:xfrm>
          <a:prstGeom prst="ellipse">
            <a:avLst/>
          </a:prstGeom>
          <a:solidFill>
            <a:srgbClr val="FFC628"/>
          </a:solidFill>
          <a:ln w="25400">
            <a:solidFill>
              <a:srgbClr val="2769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endParaRPr sz="2521"/>
          </a:p>
        </p:txBody>
      </p:sp>
      <p:sp>
        <p:nvSpPr>
          <p:cNvPr id="111" name="TextBox 110"/>
          <p:cNvSpPr txBox="1"/>
          <p:nvPr/>
        </p:nvSpPr>
        <p:spPr>
          <a:xfrm>
            <a:off x="1233834" y="1413158"/>
            <a:ext cx="3338599" cy="152551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2769B1"/>
                </a:solidFill>
                <a:latin typeface="Aptos"/>
              </a:defRPr>
            </a:pPr>
            <a:r>
              <a:rPr sz="783"/>
              <a:t>PROGRAM ORIGINS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883943" y="1413158"/>
            <a:ext cx="3179618" cy="152551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082B5B"/>
                </a:solidFill>
                <a:latin typeface="Aptos"/>
              </a:defRPr>
            </a:pPr>
            <a:r>
              <a:rPr sz="783"/>
              <a:t>VERIFICATION &amp; EVIDENCE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721834" y="1413158"/>
            <a:ext cx="2941147" cy="152551"/>
          </a:xfrm>
          <a:prstGeom prst="rect">
            <a:avLst/>
          </a:prstGeom>
          <a:noFill/>
        </p:spPr>
        <p:txBody>
          <a:bodyPr wrap="square" lIns="55643" tIns="19872" rIns="55643" bIns="11924" anchor="ctr">
            <a:sp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 sz="900" b="1">
                <a:solidFill>
                  <a:srgbClr val="28859D"/>
                </a:solidFill>
                <a:latin typeface="Aptos"/>
              </a:defRPr>
            </a:pPr>
            <a:r>
              <a:rPr sz="783"/>
              <a:t>CURRENT &amp; NEXT MILESTONES</a:t>
            </a:r>
          </a:p>
        </p:txBody>
      </p:sp>
    </p:spTree>
    <p:extLst>
      <p:ext uri="{BB962C8B-B14F-4D97-AF65-F5344CB8AC3E}">
        <p14:creationId xmlns:p14="http://schemas.microsoft.com/office/powerpoint/2010/main" val="2760559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1828801" y="152400"/>
            <a:ext cx="993775" cy="609600"/>
            <a:chOff x="4489" y="3099"/>
            <a:chExt cx="674" cy="450"/>
          </a:xfrm>
        </p:grpSpPr>
        <p:sp>
          <p:nvSpPr>
            <p:cNvPr id="6" name="AutoShape 7"/>
            <p:cNvSpPr>
              <a:spLocks noChangeAspect="1" noChangeArrowheads="1" noTextEdit="1"/>
            </p:cNvSpPr>
            <p:nvPr/>
          </p:nvSpPr>
          <p:spPr bwMode="auto">
            <a:xfrm>
              <a:off x="4489" y="3099"/>
              <a:ext cx="674" cy="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543306" indent="-203149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1087793" indent="-40748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632280" indent="-61181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2176768" indent="-81614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1700784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040941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2381098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2721254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defTabSz="914396"/>
              <a:endParaRPr lang="en-US" sz="2400">
                <a:solidFill>
                  <a:prstClr val="black"/>
                </a:solidFill>
                <a:latin typeface="Times"/>
              </a:endParaRPr>
            </a:p>
          </p:txBody>
        </p:sp>
        <p:sp>
          <p:nvSpPr>
            <p:cNvPr id="7" name="Freeform 31"/>
            <p:cNvSpPr>
              <a:spLocks/>
            </p:cNvSpPr>
            <p:nvPr/>
          </p:nvSpPr>
          <p:spPr bwMode="auto">
            <a:xfrm>
              <a:off x="4712" y="3101"/>
              <a:ext cx="228" cy="222"/>
            </a:xfrm>
            <a:custGeom>
              <a:avLst/>
              <a:gdLst/>
              <a:ahLst/>
              <a:cxnLst>
                <a:cxn ang="0">
                  <a:pos x="1139" y="986"/>
                </a:cxn>
                <a:cxn ang="0">
                  <a:pos x="1129" y="900"/>
                </a:cxn>
                <a:cxn ang="0">
                  <a:pos x="1113" y="815"/>
                </a:cxn>
                <a:cxn ang="0">
                  <a:pos x="1091" y="732"/>
                </a:cxn>
                <a:cxn ang="0">
                  <a:pos x="1066" y="652"/>
                </a:cxn>
                <a:cxn ang="0">
                  <a:pos x="1035" y="573"/>
                </a:cxn>
                <a:cxn ang="0">
                  <a:pos x="1000" y="498"/>
                </a:cxn>
                <a:cxn ang="0">
                  <a:pos x="960" y="424"/>
                </a:cxn>
                <a:cxn ang="0">
                  <a:pos x="915" y="354"/>
                </a:cxn>
                <a:cxn ang="0">
                  <a:pos x="867" y="286"/>
                </a:cxn>
                <a:cxn ang="0">
                  <a:pos x="815" y="222"/>
                </a:cxn>
                <a:cxn ang="0">
                  <a:pos x="758" y="162"/>
                </a:cxn>
                <a:cxn ang="0">
                  <a:pos x="699" y="104"/>
                </a:cxn>
                <a:cxn ang="0">
                  <a:pos x="636" y="50"/>
                </a:cxn>
                <a:cxn ang="0">
                  <a:pos x="569" y="0"/>
                </a:cxn>
                <a:cxn ang="0">
                  <a:pos x="503" y="50"/>
                </a:cxn>
                <a:cxn ang="0">
                  <a:pos x="441" y="104"/>
                </a:cxn>
                <a:cxn ang="0">
                  <a:pos x="382" y="162"/>
                </a:cxn>
                <a:cxn ang="0">
                  <a:pos x="325" y="222"/>
                </a:cxn>
                <a:cxn ang="0">
                  <a:pos x="273" y="286"/>
                </a:cxn>
                <a:cxn ang="0">
                  <a:pos x="225" y="354"/>
                </a:cxn>
                <a:cxn ang="0">
                  <a:pos x="181" y="424"/>
                </a:cxn>
                <a:cxn ang="0">
                  <a:pos x="141" y="498"/>
                </a:cxn>
                <a:cxn ang="0">
                  <a:pos x="106" y="573"/>
                </a:cxn>
                <a:cxn ang="0">
                  <a:pos x="75" y="652"/>
                </a:cxn>
                <a:cxn ang="0">
                  <a:pos x="50" y="732"/>
                </a:cxn>
                <a:cxn ang="0">
                  <a:pos x="28" y="815"/>
                </a:cxn>
                <a:cxn ang="0">
                  <a:pos x="12" y="900"/>
                </a:cxn>
                <a:cxn ang="0">
                  <a:pos x="2" y="986"/>
                </a:cxn>
                <a:cxn ang="0">
                  <a:pos x="0" y="986"/>
                </a:cxn>
                <a:cxn ang="0">
                  <a:pos x="87" y="1023"/>
                </a:cxn>
                <a:cxn ang="0">
                  <a:pos x="175" y="1052"/>
                </a:cxn>
                <a:cxn ang="0">
                  <a:pos x="264" y="1076"/>
                </a:cxn>
                <a:cxn ang="0">
                  <a:pos x="353" y="1094"/>
                </a:cxn>
                <a:cxn ang="0">
                  <a:pos x="443" y="1105"/>
                </a:cxn>
                <a:cxn ang="0">
                  <a:pos x="533" y="1110"/>
                </a:cxn>
                <a:cxn ang="0">
                  <a:pos x="623" y="1110"/>
                </a:cxn>
                <a:cxn ang="0">
                  <a:pos x="711" y="1104"/>
                </a:cxn>
                <a:cxn ang="0">
                  <a:pos x="800" y="1092"/>
                </a:cxn>
                <a:cxn ang="0">
                  <a:pos x="887" y="1074"/>
                </a:cxn>
                <a:cxn ang="0">
                  <a:pos x="973" y="1050"/>
                </a:cxn>
                <a:cxn ang="0">
                  <a:pos x="1058" y="1022"/>
                </a:cxn>
                <a:cxn ang="0">
                  <a:pos x="1139" y="987"/>
                </a:cxn>
                <a:cxn ang="0">
                  <a:pos x="1139" y="986"/>
                </a:cxn>
              </a:cxnLst>
              <a:rect l="0" t="0" r="r" b="b"/>
              <a:pathLst>
                <a:path w="1139" h="1110">
                  <a:moveTo>
                    <a:pt x="1139" y="986"/>
                  </a:moveTo>
                  <a:lnTo>
                    <a:pt x="1129" y="900"/>
                  </a:lnTo>
                  <a:lnTo>
                    <a:pt x="1113" y="815"/>
                  </a:lnTo>
                  <a:lnTo>
                    <a:pt x="1091" y="732"/>
                  </a:lnTo>
                  <a:lnTo>
                    <a:pt x="1066" y="652"/>
                  </a:lnTo>
                  <a:lnTo>
                    <a:pt x="1035" y="573"/>
                  </a:lnTo>
                  <a:lnTo>
                    <a:pt x="1000" y="498"/>
                  </a:lnTo>
                  <a:lnTo>
                    <a:pt x="960" y="424"/>
                  </a:lnTo>
                  <a:lnTo>
                    <a:pt x="915" y="354"/>
                  </a:lnTo>
                  <a:lnTo>
                    <a:pt x="867" y="286"/>
                  </a:lnTo>
                  <a:lnTo>
                    <a:pt x="815" y="222"/>
                  </a:lnTo>
                  <a:lnTo>
                    <a:pt x="758" y="162"/>
                  </a:lnTo>
                  <a:lnTo>
                    <a:pt x="699" y="104"/>
                  </a:lnTo>
                  <a:lnTo>
                    <a:pt x="636" y="50"/>
                  </a:lnTo>
                  <a:lnTo>
                    <a:pt x="569" y="0"/>
                  </a:lnTo>
                  <a:lnTo>
                    <a:pt x="503" y="50"/>
                  </a:lnTo>
                  <a:lnTo>
                    <a:pt x="441" y="104"/>
                  </a:lnTo>
                  <a:lnTo>
                    <a:pt x="382" y="162"/>
                  </a:lnTo>
                  <a:lnTo>
                    <a:pt x="325" y="222"/>
                  </a:lnTo>
                  <a:lnTo>
                    <a:pt x="273" y="286"/>
                  </a:lnTo>
                  <a:lnTo>
                    <a:pt x="225" y="354"/>
                  </a:lnTo>
                  <a:lnTo>
                    <a:pt x="181" y="424"/>
                  </a:lnTo>
                  <a:lnTo>
                    <a:pt x="141" y="498"/>
                  </a:lnTo>
                  <a:lnTo>
                    <a:pt x="106" y="573"/>
                  </a:lnTo>
                  <a:lnTo>
                    <a:pt x="75" y="652"/>
                  </a:lnTo>
                  <a:lnTo>
                    <a:pt x="50" y="732"/>
                  </a:lnTo>
                  <a:lnTo>
                    <a:pt x="28" y="815"/>
                  </a:lnTo>
                  <a:lnTo>
                    <a:pt x="12" y="900"/>
                  </a:lnTo>
                  <a:lnTo>
                    <a:pt x="2" y="986"/>
                  </a:lnTo>
                  <a:lnTo>
                    <a:pt x="0" y="986"/>
                  </a:lnTo>
                  <a:lnTo>
                    <a:pt x="87" y="1023"/>
                  </a:lnTo>
                  <a:lnTo>
                    <a:pt x="175" y="1052"/>
                  </a:lnTo>
                  <a:lnTo>
                    <a:pt x="264" y="1076"/>
                  </a:lnTo>
                  <a:lnTo>
                    <a:pt x="353" y="1094"/>
                  </a:lnTo>
                  <a:lnTo>
                    <a:pt x="443" y="1105"/>
                  </a:lnTo>
                  <a:lnTo>
                    <a:pt x="533" y="1110"/>
                  </a:lnTo>
                  <a:lnTo>
                    <a:pt x="623" y="1110"/>
                  </a:lnTo>
                  <a:lnTo>
                    <a:pt x="711" y="1104"/>
                  </a:lnTo>
                  <a:lnTo>
                    <a:pt x="800" y="1092"/>
                  </a:lnTo>
                  <a:lnTo>
                    <a:pt x="887" y="1074"/>
                  </a:lnTo>
                  <a:lnTo>
                    <a:pt x="973" y="1050"/>
                  </a:lnTo>
                  <a:lnTo>
                    <a:pt x="1058" y="1022"/>
                  </a:lnTo>
                  <a:lnTo>
                    <a:pt x="1139" y="987"/>
                  </a:lnTo>
                  <a:lnTo>
                    <a:pt x="1139" y="986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543306" indent="-203149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1087793" indent="-40748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632280" indent="-61181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2176768" indent="-816140" algn="l" defTabSz="1087793" rtl="0" eaLnBrk="0" fontAlgn="base" hangingPunct="0">
                <a:spcBef>
                  <a:spcPct val="0"/>
                </a:spcBef>
                <a:spcAft>
                  <a:spcPct val="0"/>
                </a:spcAft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1700784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040941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2381098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2721254" algn="l" defTabSz="680314" rtl="0" eaLnBrk="1" latinLnBrk="0" hangingPunct="1">
                <a:defRPr sz="2158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defTabSz="914396"/>
              <a:endParaRPr lang="en-US" sz="2400">
                <a:solidFill>
                  <a:prstClr val="black"/>
                </a:solidFill>
                <a:latin typeface="Times"/>
              </a:endParaRPr>
            </a:p>
          </p:txBody>
        </p:sp>
        <p:grpSp>
          <p:nvGrpSpPr>
            <p:cNvPr id="8" name="Group 42"/>
            <p:cNvGrpSpPr>
              <a:grpSpLocks/>
            </p:cNvGrpSpPr>
            <p:nvPr/>
          </p:nvGrpSpPr>
          <p:grpSpPr bwMode="auto">
            <a:xfrm>
              <a:off x="4491" y="3106"/>
              <a:ext cx="672" cy="405"/>
              <a:chOff x="4491" y="3106"/>
              <a:chExt cx="672" cy="405"/>
            </a:xfrm>
          </p:grpSpPr>
          <p:sp>
            <p:nvSpPr>
              <p:cNvPr id="9" name="Freeform 11"/>
              <p:cNvSpPr>
                <a:spLocks/>
              </p:cNvSpPr>
              <p:nvPr/>
            </p:nvSpPr>
            <p:spPr bwMode="auto">
              <a:xfrm>
                <a:off x="4630" y="3487"/>
                <a:ext cx="26" cy="24"/>
              </a:xfrm>
              <a:custGeom>
                <a:avLst/>
                <a:gdLst/>
                <a:ahLst/>
                <a:cxnLst>
                  <a:cxn ang="0">
                    <a:pos x="104" y="0"/>
                  </a:cxn>
                  <a:cxn ang="0">
                    <a:pos x="131" y="0"/>
                  </a:cxn>
                  <a:cxn ang="0">
                    <a:pos x="131" y="121"/>
                  </a:cxn>
                  <a:cxn ang="0">
                    <a:pos x="100" y="121"/>
                  </a:cxn>
                  <a:cxn ang="0">
                    <a:pos x="100" y="44"/>
                  </a:cxn>
                  <a:cxn ang="0">
                    <a:pos x="67" y="83"/>
                  </a:cxn>
                  <a:cxn ang="0">
                    <a:pos x="63" y="83"/>
                  </a:cxn>
                  <a:cxn ang="0">
                    <a:pos x="31" y="44"/>
                  </a:cxn>
                  <a:cxn ang="0">
                    <a:pos x="31" y="121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26" y="0"/>
                  </a:cxn>
                  <a:cxn ang="0">
                    <a:pos x="65" y="44"/>
                  </a:cxn>
                  <a:cxn ang="0">
                    <a:pos x="104" y="0"/>
                  </a:cxn>
                </a:cxnLst>
                <a:rect l="0" t="0" r="r" b="b"/>
                <a:pathLst>
                  <a:path w="131" h="121">
                    <a:moveTo>
                      <a:pt x="104" y="0"/>
                    </a:moveTo>
                    <a:lnTo>
                      <a:pt x="131" y="0"/>
                    </a:lnTo>
                    <a:lnTo>
                      <a:pt x="131" y="121"/>
                    </a:lnTo>
                    <a:lnTo>
                      <a:pt x="100" y="121"/>
                    </a:lnTo>
                    <a:lnTo>
                      <a:pt x="100" y="44"/>
                    </a:lnTo>
                    <a:lnTo>
                      <a:pt x="67" y="83"/>
                    </a:lnTo>
                    <a:lnTo>
                      <a:pt x="63" y="83"/>
                    </a:lnTo>
                    <a:lnTo>
                      <a:pt x="31" y="44"/>
                    </a:lnTo>
                    <a:lnTo>
                      <a:pt x="31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65" y="44"/>
                    </a:lnTo>
                    <a:lnTo>
                      <a:pt x="104" y="0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0" name="Freeform 12"/>
              <p:cNvSpPr>
                <a:spLocks/>
              </p:cNvSpPr>
              <p:nvPr/>
            </p:nvSpPr>
            <p:spPr bwMode="auto">
              <a:xfrm>
                <a:off x="4692" y="3487"/>
                <a:ext cx="18" cy="24"/>
              </a:xfrm>
              <a:custGeom>
                <a:avLst/>
                <a:gdLst/>
                <a:ahLst/>
                <a:cxnLst>
                  <a:cxn ang="0">
                    <a:pos x="89" y="121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88" y="0"/>
                  </a:cxn>
                  <a:cxn ang="0">
                    <a:pos x="88" y="21"/>
                  </a:cxn>
                  <a:cxn ang="0">
                    <a:pos x="30" y="21"/>
                  </a:cxn>
                  <a:cxn ang="0">
                    <a:pos x="30" y="46"/>
                  </a:cxn>
                  <a:cxn ang="0">
                    <a:pos x="86" y="46"/>
                  </a:cxn>
                  <a:cxn ang="0">
                    <a:pos x="86" y="69"/>
                  </a:cxn>
                  <a:cxn ang="0">
                    <a:pos x="30" y="69"/>
                  </a:cxn>
                  <a:cxn ang="0">
                    <a:pos x="30" y="99"/>
                  </a:cxn>
                  <a:cxn ang="0">
                    <a:pos x="89" y="99"/>
                  </a:cxn>
                  <a:cxn ang="0">
                    <a:pos x="89" y="121"/>
                  </a:cxn>
                </a:cxnLst>
                <a:rect l="0" t="0" r="r" b="b"/>
                <a:pathLst>
                  <a:path w="89" h="121">
                    <a:moveTo>
                      <a:pt x="89" y="121"/>
                    </a:moveTo>
                    <a:lnTo>
                      <a:pt x="0" y="121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88" y="21"/>
                    </a:lnTo>
                    <a:lnTo>
                      <a:pt x="30" y="21"/>
                    </a:lnTo>
                    <a:lnTo>
                      <a:pt x="30" y="46"/>
                    </a:lnTo>
                    <a:lnTo>
                      <a:pt x="86" y="46"/>
                    </a:lnTo>
                    <a:lnTo>
                      <a:pt x="86" y="69"/>
                    </a:lnTo>
                    <a:lnTo>
                      <a:pt x="30" y="69"/>
                    </a:lnTo>
                    <a:lnTo>
                      <a:pt x="30" y="99"/>
                    </a:lnTo>
                    <a:lnTo>
                      <a:pt x="89" y="99"/>
                    </a:lnTo>
                    <a:lnTo>
                      <a:pt x="89" y="121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1" name="Freeform 13"/>
              <p:cNvSpPr>
                <a:spLocks noEditPoints="1"/>
              </p:cNvSpPr>
              <p:nvPr/>
            </p:nvSpPr>
            <p:spPr bwMode="auto">
              <a:xfrm>
                <a:off x="4744" y="3487"/>
                <a:ext cx="24" cy="24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71" y="2"/>
                  </a:cxn>
                  <a:cxn ang="0">
                    <a:pos x="86" y="6"/>
                  </a:cxn>
                  <a:cxn ang="0">
                    <a:pos x="98" y="13"/>
                  </a:cxn>
                  <a:cxn ang="0">
                    <a:pos x="108" y="22"/>
                  </a:cxn>
                  <a:cxn ang="0">
                    <a:pos x="115" y="33"/>
                  </a:cxn>
                  <a:cxn ang="0">
                    <a:pos x="119" y="46"/>
                  </a:cxn>
                  <a:cxn ang="0">
                    <a:pos x="120" y="60"/>
                  </a:cxn>
                  <a:cxn ang="0">
                    <a:pos x="119" y="74"/>
                  </a:cxn>
                  <a:cxn ang="0">
                    <a:pos x="115" y="87"/>
                  </a:cxn>
                  <a:cxn ang="0">
                    <a:pos x="108" y="99"/>
                  </a:cxn>
                  <a:cxn ang="0">
                    <a:pos x="98" y="108"/>
                  </a:cxn>
                  <a:cxn ang="0">
                    <a:pos x="86" y="115"/>
                  </a:cxn>
                  <a:cxn ang="0">
                    <a:pos x="69" y="120"/>
                  </a:cxn>
                  <a:cxn ang="0">
                    <a:pos x="50" y="121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53" y="0"/>
                  </a:cxn>
                  <a:cxn ang="0">
                    <a:pos x="30" y="99"/>
                  </a:cxn>
                  <a:cxn ang="0">
                    <a:pos x="50" y="99"/>
                  </a:cxn>
                  <a:cxn ang="0">
                    <a:pos x="63" y="97"/>
                  </a:cxn>
                  <a:cxn ang="0">
                    <a:pos x="73" y="92"/>
                  </a:cxn>
                  <a:cxn ang="0">
                    <a:pos x="82" y="86"/>
                  </a:cxn>
                  <a:cxn ang="0">
                    <a:pos x="87" y="78"/>
                  </a:cxn>
                  <a:cxn ang="0">
                    <a:pos x="89" y="69"/>
                  </a:cxn>
                  <a:cxn ang="0">
                    <a:pos x="90" y="60"/>
                  </a:cxn>
                  <a:cxn ang="0">
                    <a:pos x="89" y="50"/>
                  </a:cxn>
                  <a:cxn ang="0">
                    <a:pos x="86" y="40"/>
                  </a:cxn>
                  <a:cxn ang="0">
                    <a:pos x="81" y="33"/>
                  </a:cxn>
                  <a:cxn ang="0">
                    <a:pos x="73" y="26"/>
                  </a:cxn>
                  <a:cxn ang="0">
                    <a:pos x="63" y="22"/>
                  </a:cxn>
                  <a:cxn ang="0">
                    <a:pos x="50" y="21"/>
                  </a:cxn>
                  <a:cxn ang="0">
                    <a:pos x="30" y="21"/>
                  </a:cxn>
                  <a:cxn ang="0">
                    <a:pos x="30" y="99"/>
                  </a:cxn>
                </a:cxnLst>
                <a:rect l="0" t="0" r="r" b="b"/>
                <a:pathLst>
                  <a:path w="120" h="121">
                    <a:moveTo>
                      <a:pt x="53" y="0"/>
                    </a:moveTo>
                    <a:lnTo>
                      <a:pt x="71" y="2"/>
                    </a:lnTo>
                    <a:lnTo>
                      <a:pt x="86" y="6"/>
                    </a:lnTo>
                    <a:lnTo>
                      <a:pt x="98" y="13"/>
                    </a:lnTo>
                    <a:lnTo>
                      <a:pt x="108" y="22"/>
                    </a:lnTo>
                    <a:lnTo>
                      <a:pt x="115" y="33"/>
                    </a:lnTo>
                    <a:lnTo>
                      <a:pt x="119" y="46"/>
                    </a:lnTo>
                    <a:lnTo>
                      <a:pt x="120" y="60"/>
                    </a:lnTo>
                    <a:lnTo>
                      <a:pt x="119" y="74"/>
                    </a:lnTo>
                    <a:lnTo>
                      <a:pt x="115" y="87"/>
                    </a:lnTo>
                    <a:lnTo>
                      <a:pt x="108" y="99"/>
                    </a:lnTo>
                    <a:lnTo>
                      <a:pt x="98" y="108"/>
                    </a:lnTo>
                    <a:lnTo>
                      <a:pt x="86" y="115"/>
                    </a:lnTo>
                    <a:lnTo>
                      <a:pt x="69" y="120"/>
                    </a:lnTo>
                    <a:lnTo>
                      <a:pt x="50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53" y="0"/>
                    </a:lnTo>
                    <a:close/>
                    <a:moveTo>
                      <a:pt x="30" y="99"/>
                    </a:moveTo>
                    <a:lnTo>
                      <a:pt x="50" y="99"/>
                    </a:lnTo>
                    <a:lnTo>
                      <a:pt x="63" y="97"/>
                    </a:lnTo>
                    <a:lnTo>
                      <a:pt x="73" y="92"/>
                    </a:lnTo>
                    <a:lnTo>
                      <a:pt x="82" y="86"/>
                    </a:lnTo>
                    <a:lnTo>
                      <a:pt x="87" y="78"/>
                    </a:lnTo>
                    <a:lnTo>
                      <a:pt x="89" y="69"/>
                    </a:lnTo>
                    <a:lnTo>
                      <a:pt x="90" y="60"/>
                    </a:lnTo>
                    <a:lnTo>
                      <a:pt x="89" y="50"/>
                    </a:lnTo>
                    <a:lnTo>
                      <a:pt x="86" y="40"/>
                    </a:lnTo>
                    <a:lnTo>
                      <a:pt x="81" y="33"/>
                    </a:lnTo>
                    <a:lnTo>
                      <a:pt x="73" y="26"/>
                    </a:lnTo>
                    <a:lnTo>
                      <a:pt x="63" y="22"/>
                    </a:lnTo>
                    <a:lnTo>
                      <a:pt x="50" y="21"/>
                    </a:lnTo>
                    <a:lnTo>
                      <a:pt x="30" y="21"/>
                    </a:lnTo>
                    <a:lnTo>
                      <a:pt x="30" y="99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4803" y="3487"/>
                <a:ext cx="6" cy="24"/>
              </a:xfrm>
              <a:prstGeom prst="rect">
                <a:avLst/>
              </a:prstGeom>
              <a:solidFill>
                <a:srgbClr val="003366"/>
              </a:solidFill>
              <a:ln w="0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4844" y="3486"/>
                <a:ext cx="24" cy="25"/>
              </a:xfrm>
              <a:custGeom>
                <a:avLst/>
                <a:gdLst/>
                <a:ahLst/>
                <a:cxnLst>
                  <a:cxn ang="0">
                    <a:pos x="119" y="113"/>
                  </a:cxn>
                  <a:cxn ang="0">
                    <a:pos x="103" y="120"/>
                  </a:cxn>
                  <a:cxn ang="0">
                    <a:pos x="87" y="124"/>
                  </a:cxn>
                  <a:cxn ang="0">
                    <a:pos x="71" y="125"/>
                  </a:cxn>
                  <a:cxn ang="0">
                    <a:pos x="52" y="123"/>
                  </a:cxn>
                  <a:cxn ang="0">
                    <a:pos x="36" y="118"/>
                  </a:cxn>
                  <a:cxn ang="0">
                    <a:pos x="24" y="111"/>
                  </a:cxn>
                  <a:cxn ang="0">
                    <a:pos x="14" y="101"/>
                  </a:cxn>
                  <a:cxn ang="0">
                    <a:pos x="7" y="89"/>
                  </a:cxn>
                  <a:cxn ang="0">
                    <a:pos x="1" y="76"/>
                  </a:cxn>
                  <a:cxn ang="0">
                    <a:pos x="0" y="63"/>
                  </a:cxn>
                  <a:cxn ang="0">
                    <a:pos x="2" y="49"/>
                  </a:cxn>
                  <a:cxn ang="0">
                    <a:pos x="7" y="36"/>
                  </a:cxn>
                  <a:cxn ang="0">
                    <a:pos x="15" y="25"/>
                  </a:cxn>
                  <a:cxn ang="0">
                    <a:pos x="25" y="15"/>
                  </a:cxn>
                  <a:cxn ang="0">
                    <a:pos x="38" y="8"/>
                  </a:cxn>
                  <a:cxn ang="0">
                    <a:pos x="55" y="3"/>
                  </a:cxn>
                  <a:cxn ang="0">
                    <a:pos x="73" y="0"/>
                  </a:cxn>
                  <a:cxn ang="0">
                    <a:pos x="89" y="1"/>
                  </a:cxn>
                  <a:cxn ang="0">
                    <a:pos x="105" y="5"/>
                  </a:cxn>
                  <a:cxn ang="0">
                    <a:pos x="117" y="11"/>
                  </a:cxn>
                  <a:cxn ang="0">
                    <a:pos x="117" y="38"/>
                  </a:cxn>
                  <a:cxn ang="0">
                    <a:pos x="104" y="32"/>
                  </a:cxn>
                  <a:cxn ang="0">
                    <a:pos x="89" y="28"/>
                  </a:cxn>
                  <a:cxn ang="0">
                    <a:pos x="75" y="26"/>
                  </a:cxn>
                  <a:cxn ang="0">
                    <a:pos x="61" y="28"/>
                  </a:cxn>
                  <a:cxn ang="0">
                    <a:pos x="48" y="33"/>
                  </a:cxn>
                  <a:cxn ang="0">
                    <a:pos x="39" y="40"/>
                  </a:cxn>
                  <a:cxn ang="0">
                    <a:pos x="33" y="51"/>
                  </a:cxn>
                  <a:cxn ang="0">
                    <a:pos x="31" y="63"/>
                  </a:cxn>
                  <a:cxn ang="0">
                    <a:pos x="33" y="75"/>
                  </a:cxn>
                  <a:cxn ang="0">
                    <a:pos x="39" y="85"/>
                  </a:cxn>
                  <a:cxn ang="0">
                    <a:pos x="48" y="92"/>
                  </a:cxn>
                  <a:cxn ang="0">
                    <a:pos x="61" y="97"/>
                  </a:cxn>
                  <a:cxn ang="0">
                    <a:pos x="75" y="100"/>
                  </a:cxn>
                  <a:cxn ang="0">
                    <a:pos x="89" y="99"/>
                  </a:cxn>
                  <a:cxn ang="0">
                    <a:pos x="104" y="93"/>
                  </a:cxn>
                  <a:cxn ang="0">
                    <a:pos x="119" y="86"/>
                  </a:cxn>
                  <a:cxn ang="0">
                    <a:pos x="119" y="113"/>
                  </a:cxn>
                </a:cxnLst>
                <a:rect l="0" t="0" r="r" b="b"/>
                <a:pathLst>
                  <a:path w="119" h="125">
                    <a:moveTo>
                      <a:pt x="119" y="113"/>
                    </a:moveTo>
                    <a:lnTo>
                      <a:pt x="103" y="120"/>
                    </a:lnTo>
                    <a:lnTo>
                      <a:pt x="87" y="124"/>
                    </a:lnTo>
                    <a:lnTo>
                      <a:pt x="71" y="125"/>
                    </a:lnTo>
                    <a:lnTo>
                      <a:pt x="52" y="123"/>
                    </a:lnTo>
                    <a:lnTo>
                      <a:pt x="36" y="118"/>
                    </a:lnTo>
                    <a:lnTo>
                      <a:pt x="24" y="111"/>
                    </a:lnTo>
                    <a:lnTo>
                      <a:pt x="14" y="101"/>
                    </a:lnTo>
                    <a:lnTo>
                      <a:pt x="7" y="89"/>
                    </a:lnTo>
                    <a:lnTo>
                      <a:pt x="1" y="76"/>
                    </a:lnTo>
                    <a:lnTo>
                      <a:pt x="0" y="63"/>
                    </a:lnTo>
                    <a:lnTo>
                      <a:pt x="2" y="49"/>
                    </a:lnTo>
                    <a:lnTo>
                      <a:pt x="7" y="36"/>
                    </a:lnTo>
                    <a:lnTo>
                      <a:pt x="15" y="25"/>
                    </a:lnTo>
                    <a:lnTo>
                      <a:pt x="25" y="15"/>
                    </a:lnTo>
                    <a:lnTo>
                      <a:pt x="38" y="8"/>
                    </a:lnTo>
                    <a:lnTo>
                      <a:pt x="55" y="3"/>
                    </a:lnTo>
                    <a:lnTo>
                      <a:pt x="73" y="0"/>
                    </a:lnTo>
                    <a:lnTo>
                      <a:pt x="89" y="1"/>
                    </a:lnTo>
                    <a:lnTo>
                      <a:pt x="105" y="5"/>
                    </a:lnTo>
                    <a:lnTo>
                      <a:pt x="117" y="11"/>
                    </a:lnTo>
                    <a:lnTo>
                      <a:pt x="117" y="38"/>
                    </a:lnTo>
                    <a:lnTo>
                      <a:pt x="104" y="32"/>
                    </a:lnTo>
                    <a:lnTo>
                      <a:pt x="89" y="28"/>
                    </a:lnTo>
                    <a:lnTo>
                      <a:pt x="75" y="26"/>
                    </a:lnTo>
                    <a:lnTo>
                      <a:pt x="61" y="28"/>
                    </a:lnTo>
                    <a:lnTo>
                      <a:pt x="48" y="33"/>
                    </a:lnTo>
                    <a:lnTo>
                      <a:pt x="39" y="40"/>
                    </a:lnTo>
                    <a:lnTo>
                      <a:pt x="33" y="51"/>
                    </a:lnTo>
                    <a:lnTo>
                      <a:pt x="31" y="63"/>
                    </a:lnTo>
                    <a:lnTo>
                      <a:pt x="33" y="75"/>
                    </a:lnTo>
                    <a:lnTo>
                      <a:pt x="39" y="85"/>
                    </a:lnTo>
                    <a:lnTo>
                      <a:pt x="48" y="92"/>
                    </a:lnTo>
                    <a:lnTo>
                      <a:pt x="61" y="97"/>
                    </a:lnTo>
                    <a:lnTo>
                      <a:pt x="75" y="100"/>
                    </a:lnTo>
                    <a:lnTo>
                      <a:pt x="89" y="99"/>
                    </a:lnTo>
                    <a:lnTo>
                      <a:pt x="104" y="93"/>
                    </a:lnTo>
                    <a:lnTo>
                      <a:pt x="119" y="86"/>
                    </a:lnTo>
                    <a:lnTo>
                      <a:pt x="119" y="113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4" name="Rectangle 16"/>
              <p:cNvSpPr>
                <a:spLocks noChangeArrowheads="1"/>
              </p:cNvSpPr>
              <p:nvPr/>
            </p:nvSpPr>
            <p:spPr bwMode="auto">
              <a:xfrm>
                <a:off x="4903" y="3487"/>
                <a:ext cx="6" cy="24"/>
              </a:xfrm>
              <a:prstGeom prst="rect">
                <a:avLst/>
              </a:prstGeom>
              <a:solidFill>
                <a:srgbClr val="003366"/>
              </a:solidFill>
              <a:ln w="0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5" name="Freeform 17"/>
              <p:cNvSpPr>
                <a:spLocks/>
              </p:cNvSpPr>
              <p:nvPr/>
            </p:nvSpPr>
            <p:spPr bwMode="auto">
              <a:xfrm>
                <a:off x="4944" y="3487"/>
                <a:ext cx="25" cy="24"/>
              </a:xfrm>
              <a:custGeom>
                <a:avLst/>
                <a:gdLst/>
                <a:ahLst/>
                <a:cxnLst>
                  <a:cxn ang="0">
                    <a:pos x="124" y="121"/>
                  </a:cxn>
                  <a:cxn ang="0">
                    <a:pos x="98" y="121"/>
                  </a:cxn>
                  <a:cxn ang="0">
                    <a:pos x="31" y="42"/>
                  </a:cxn>
                  <a:cxn ang="0">
                    <a:pos x="31" y="121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29" y="0"/>
                  </a:cxn>
                  <a:cxn ang="0">
                    <a:pos x="93" y="73"/>
                  </a:cxn>
                  <a:cxn ang="0">
                    <a:pos x="93" y="0"/>
                  </a:cxn>
                  <a:cxn ang="0">
                    <a:pos x="124" y="0"/>
                  </a:cxn>
                  <a:cxn ang="0">
                    <a:pos x="124" y="121"/>
                  </a:cxn>
                </a:cxnLst>
                <a:rect l="0" t="0" r="r" b="b"/>
                <a:pathLst>
                  <a:path w="124" h="121">
                    <a:moveTo>
                      <a:pt x="124" y="121"/>
                    </a:moveTo>
                    <a:lnTo>
                      <a:pt x="98" y="121"/>
                    </a:lnTo>
                    <a:lnTo>
                      <a:pt x="31" y="42"/>
                    </a:lnTo>
                    <a:lnTo>
                      <a:pt x="31" y="121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29" y="0"/>
                    </a:lnTo>
                    <a:lnTo>
                      <a:pt x="93" y="73"/>
                    </a:lnTo>
                    <a:lnTo>
                      <a:pt x="93" y="0"/>
                    </a:lnTo>
                    <a:lnTo>
                      <a:pt x="124" y="0"/>
                    </a:lnTo>
                    <a:lnTo>
                      <a:pt x="124" y="121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6" name="Freeform 18"/>
              <p:cNvSpPr>
                <a:spLocks/>
              </p:cNvSpPr>
              <p:nvPr/>
            </p:nvSpPr>
            <p:spPr bwMode="auto">
              <a:xfrm>
                <a:off x="5004" y="3487"/>
                <a:ext cx="18" cy="24"/>
              </a:xfrm>
              <a:custGeom>
                <a:avLst/>
                <a:gdLst/>
                <a:ahLst/>
                <a:cxnLst>
                  <a:cxn ang="0">
                    <a:pos x="90" y="121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88" y="0"/>
                  </a:cxn>
                  <a:cxn ang="0">
                    <a:pos x="88" y="21"/>
                  </a:cxn>
                  <a:cxn ang="0">
                    <a:pos x="30" y="21"/>
                  </a:cxn>
                  <a:cxn ang="0">
                    <a:pos x="30" y="46"/>
                  </a:cxn>
                  <a:cxn ang="0">
                    <a:pos x="86" y="46"/>
                  </a:cxn>
                  <a:cxn ang="0">
                    <a:pos x="86" y="69"/>
                  </a:cxn>
                  <a:cxn ang="0">
                    <a:pos x="30" y="69"/>
                  </a:cxn>
                  <a:cxn ang="0">
                    <a:pos x="30" y="99"/>
                  </a:cxn>
                  <a:cxn ang="0">
                    <a:pos x="90" y="99"/>
                  </a:cxn>
                  <a:cxn ang="0">
                    <a:pos x="90" y="121"/>
                  </a:cxn>
                </a:cxnLst>
                <a:rect l="0" t="0" r="r" b="b"/>
                <a:pathLst>
                  <a:path w="90" h="121">
                    <a:moveTo>
                      <a:pt x="90" y="121"/>
                    </a:moveTo>
                    <a:lnTo>
                      <a:pt x="0" y="121"/>
                    </a:lnTo>
                    <a:lnTo>
                      <a:pt x="0" y="0"/>
                    </a:lnTo>
                    <a:lnTo>
                      <a:pt x="88" y="0"/>
                    </a:lnTo>
                    <a:lnTo>
                      <a:pt x="88" y="21"/>
                    </a:lnTo>
                    <a:lnTo>
                      <a:pt x="30" y="21"/>
                    </a:lnTo>
                    <a:lnTo>
                      <a:pt x="30" y="46"/>
                    </a:lnTo>
                    <a:lnTo>
                      <a:pt x="86" y="46"/>
                    </a:lnTo>
                    <a:lnTo>
                      <a:pt x="86" y="69"/>
                    </a:lnTo>
                    <a:lnTo>
                      <a:pt x="30" y="69"/>
                    </a:lnTo>
                    <a:lnTo>
                      <a:pt x="30" y="99"/>
                    </a:lnTo>
                    <a:lnTo>
                      <a:pt x="90" y="99"/>
                    </a:lnTo>
                    <a:lnTo>
                      <a:pt x="90" y="121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7" name="Freeform 19"/>
              <p:cNvSpPr>
                <a:spLocks/>
              </p:cNvSpPr>
              <p:nvPr/>
            </p:nvSpPr>
            <p:spPr bwMode="auto">
              <a:xfrm>
                <a:off x="4491" y="3362"/>
                <a:ext cx="40" cy="110"/>
              </a:xfrm>
              <a:custGeom>
                <a:avLst/>
                <a:gdLst/>
                <a:ahLst/>
                <a:cxnLst>
                  <a:cxn ang="0">
                    <a:pos x="109" y="38"/>
                  </a:cxn>
                  <a:cxn ang="0">
                    <a:pos x="102" y="23"/>
                  </a:cxn>
                  <a:cxn ang="0">
                    <a:pos x="86" y="19"/>
                  </a:cxn>
                  <a:cxn ang="0">
                    <a:pos x="67" y="16"/>
                  </a:cxn>
                  <a:cxn ang="0">
                    <a:pos x="59" y="12"/>
                  </a:cxn>
                  <a:cxn ang="0">
                    <a:pos x="59" y="5"/>
                  </a:cxn>
                  <a:cxn ang="0">
                    <a:pos x="65" y="1"/>
                  </a:cxn>
                  <a:cxn ang="0">
                    <a:pos x="85" y="0"/>
                  </a:cxn>
                  <a:cxn ang="0">
                    <a:pos x="118" y="3"/>
                  </a:cxn>
                  <a:cxn ang="0">
                    <a:pos x="167" y="2"/>
                  </a:cxn>
                  <a:cxn ang="0">
                    <a:pos x="183" y="0"/>
                  </a:cxn>
                  <a:cxn ang="0">
                    <a:pos x="196" y="1"/>
                  </a:cxn>
                  <a:cxn ang="0">
                    <a:pos x="200" y="4"/>
                  </a:cxn>
                  <a:cxn ang="0">
                    <a:pos x="201" y="8"/>
                  </a:cxn>
                  <a:cxn ang="0">
                    <a:pos x="197" y="15"/>
                  </a:cxn>
                  <a:cxn ang="0">
                    <a:pos x="185" y="17"/>
                  </a:cxn>
                  <a:cxn ang="0">
                    <a:pos x="169" y="21"/>
                  </a:cxn>
                  <a:cxn ang="0">
                    <a:pos x="160" y="27"/>
                  </a:cxn>
                  <a:cxn ang="0">
                    <a:pos x="155" y="43"/>
                  </a:cxn>
                  <a:cxn ang="0">
                    <a:pos x="153" y="78"/>
                  </a:cxn>
                  <a:cxn ang="0">
                    <a:pos x="151" y="400"/>
                  </a:cxn>
                  <a:cxn ang="0">
                    <a:pos x="137" y="462"/>
                  </a:cxn>
                  <a:cxn ang="0">
                    <a:pos x="110" y="508"/>
                  </a:cxn>
                  <a:cxn ang="0">
                    <a:pos x="77" y="538"/>
                  </a:cxn>
                  <a:cxn ang="0">
                    <a:pos x="39" y="548"/>
                  </a:cxn>
                  <a:cxn ang="0">
                    <a:pos x="17" y="543"/>
                  </a:cxn>
                  <a:cxn ang="0">
                    <a:pos x="4" y="530"/>
                  </a:cxn>
                  <a:cxn ang="0">
                    <a:pos x="0" y="512"/>
                  </a:cxn>
                  <a:cxn ang="0">
                    <a:pos x="7" y="493"/>
                  </a:cxn>
                  <a:cxn ang="0">
                    <a:pos x="26" y="485"/>
                  </a:cxn>
                  <a:cxn ang="0">
                    <a:pos x="42" y="491"/>
                  </a:cxn>
                  <a:cxn ang="0">
                    <a:pos x="49" y="504"/>
                  </a:cxn>
                  <a:cxn ang="0">
                    <a:pos x="54" y="516"/>
                  </a:cxn>
                  <a:cxn ang="0">
                    <a:pos x="64" y="522"/>
                  </a:cxn>
                  <a:cxn ang="0">
                    <a:pos x="84" y="512"/>
                  </a:cxn>
                  <a:cxn ang="0">
                    <a:pos x="99" y="485"/>
                  </a:cxn>
                  <a:cxn ang="0">
                    <a:pos x="109" y="440"/>
                  </a:cxn>
                  <a:cxn ang="0">
                    <a:pos x="110" y="53"/>
                  </a:cxn>
                </a:cxnLst>
                <a:rect l="0" t="0" r="r" b="b"/>
                <a:pathLst>
                  <a:path w="201" h="548">
                    <a:moveTo>
                      <a:pt x="110" y="53"/>
                    </a:moveTo>
                    <a:lnTo>
                      <a:pt x="109" y="38"/>
                    </a:lnTo>
                    <a:lnTo>
                      <a:pt x="106" y="29"/>
                    </a:lnTo>
                    <a:lnTo>
                      <a:pt x="102" y="23"/>
                    </a:lnTo>
                    <a:lnTo>
                      <a:pt x="95" y="20"/>
                    </a:lnTo>
                    <a:lnTo>
                      <a:pt x="86" y="19"/>
                    </a:lnTo>
                    <a:lnTo>
                      <a:pt x="74" y="18"/>
                    </a:lnTo>
                    <a:lnTo>
                      <a:pt x="67" y="16"/>
                    </a:lnTo>
                    <a:lnTo>
                      <a:pt x="61" y="15"/>
                    </a:lnTo>
                    <a:lnTo>
                      <a:pt x="59" y="12"/>
                    </a:lnTo>
                    <a:lnTo>
                      <a:pt x="58" y="7"/>
                    </a:lnTo>
                    <a:lnTo>
                      <a:pt x="59" y="5"/>
                    </a:lnTo>
                    <a:lnTo>
                      <a:pt x="61" y="3"/>
                    </a:lnTo>
                    <a:lnTo>
                      <a:pt x="65" y="1"/>
                    </a:lnTo>
                    <a:lnTo>
                      <a:pt x="69" y="0"/>
                    </a:lnTo>
                    <a:lnTo>
                      <a:pt x="85" y="0"/>
                    </a:lnTo>
                    <a:lnTo>
                      <a:pt x="99" y="2"/>
                    </a:lnTo>
                    <a:lnTo>
                      <a:pt x="118" y="3"/>
                    </a:lnTo>
                    <a:lnTo>
                      <a:pt x="153" y="3"/>
                    </a:lnTo>
                    <a:lnTo>
                      <a:pt x="167" y="2"/>
                    </a:lnTo>
                    <a:lnTo>
                      <a:pt x="176" y="1"/>
                    </a:lnTo>
                    <a:lnTo>
                      <a:pt x="183" y="0"/>
                    </a:lnTo>
                    <a:lnTo>
                      <a:pt x="192" y="0"/>
                    </a:lnTo>
                    <a:lnTo>
                      <a:pt x="196" y="1"/>
                    </a:lnTo>
                    <a:lnTo>
                      <a:pt x="198" y="2"/>
                    </a:lnTo>
                    <a:lnTo>
                      <a:pt x="200" y="4"/>
                    </a:lnTo>
                    <a:lnTo>
                      <a:pt x="201" y="6"/>
                    </a:lnTo>
                    <a:lnTo>
                      <a:pt x="201" y="8"/>
                    </a:lnTo>
                    <a:lnTo>
                      <a:pt x="200" y="13"/>
                    </a:lnTo>
                    <a:lnTo>
                      <a:pt x="197" y="15"/>
                    </a:lnTo>
                    <a:lnTo>
                      <a:pt x="192" y="16"/>
                    </a:lnTo>
                    <a:lnTo>
                      <a:pt x="185" y="17"/>
                    </a:lnTo>
                    <a:lnTo>
                      <a:pt x="175" y="19"/>
                    </a:lnTo>
                    <a:lnTo>
                      <a:pt x="169" y="21"/>
                    </a:lnTo>
                    <a:lnTo>
                      <a:pt x="164" y="23"/>
                    </a:lnTo>
                    <a:lnTo>
                      <a:pt x="160" y="27"/>
                    </a:lnTo>
                    <a:lnTo>
                      <a:pt x="157" y="34"/>
                    </a:lnTo>
                    <a:lnTo>
                      <a:pt x="155" y="43"/>
                    </a:lnTo>
                    <a:lnTo>
                      <a:pt x="154" y="59"/>
                    </a:lnTo>
                    <a:lnTo>
                      <a:pt x="153" y="78"/>
                    </a:lnTo>
                    <a:lnTo>
                      <a:pt x="153" y="363"/>
                    </a:lnTo>
                    <a:lnTo>
                      <a:pt x="151" y="400"/>
                    </a:lnTo>
                    <a:lnTo>
                      <a:pt x="145" y="433"/>
                    </a:lnTo>
                    <a:lnTo>
                      <a:pt x="137" y="462"/>
                    </a:lnTo>
                    <a:lnTo>
                      <a:pt x="125" y="488"/>
                    </a:lnTo>
                    <a:lnTo>
                      <a:pt x="110" y="508"/>
                    </a:lnTo>
                    <a:lnTo>
                      <a:pt x="94" y="525"/>
                    </a:lnTo>
                    <a:lnTo>
                      <a:pt x="77" y="538"/>
                    </a:lnTo>
                    <a:lnTo>
                      <a:pt x="58" y="545"/>
                    </a:lnTo>
                    <a:lnTo>
                      <a:pt x="39" y="548"/>
                    </a:lnTo>
                    <a:lnTo>
                      <a:pt x="26" y="547"/>
                    </a:lnTo>
                    <a:lnTo>
                      <a:pt x="17" y="543"/>
                    </a:lnTo>
                    <a:lnTo>
                      <a:pt x="8" y="537"/>
                    </a:lnTo>
                    <a:lnTo>
                      <a:pt x="4" y="530"/>
                    </a:lnTo>
                    <a:lnTo>
                      <a:pt x="1" y="521"/>
                    </a:lnTo>
                    <a:lnTo>
                      <a:pt x="0" y="512"/>
                    </a:lnTo>
                    <a:lnTo>
                      <a:pt x="2" y="501"/>
                    </a:lnTo>
                    <a:lnTo>
                      <a:pt x="7" y="493"/>
                    </a:lnTo>
                    <a:lnTo>
                      <a:pt x="15" y="487"/>
                    </a:lnTo>
                    <a:lnTo>
                      <a:pt x="26" y="485"/>
                    </a:lnTo>
                    <a:lnTo>
                      <a:pt x="35" y="487"/>
                    </a:lnTo>
                    <a:lnTo>
                      <a:pt x="42" y="491"/>
                    </a:lnTo>
                    <a:lnTo>
                      <a:pt x="46" y="497"/>
                    </a:lnTo>
                    <a:lnTo>
                      <a:pt x="49" y="504"/>
                    </a:lnTo>
                    <a:lnTo>
                      <a:pt x="51" y="510"/>
                    </a:lnTo>
                    <a:lnTo>
                      <a:pt x="54" y="516"/>
                    </a:lnTo>
                    <a:lnTo>
                      <a:pt x="57" y="520"/>
                    </a:lnTo>
                    <a:lnTo>
                      <a:pt x="64" y="522"/>
                    </a:lnTo>
                    <a:lnTo>
                      <a:pt x="74" y="520"/>
                    </a:lnTo>
                    <a:lnTo>
                      <a:pt x="84" y="512"/>
                    </a:lnTo>
                    <a:lnTo>
                      <a:pt x="92" y="501"/>
                    </a:lnTo>
                    <a:lnTo>
                      <a:pt x="99" y="485"/>
                    </a:lnTo>
                    <a:lnTo>
                      <a:pt x="105" y="464"/>
                    </a:lnTo>
                    <a:lnTo>
                      <a:pt x="109" y="440"/>
                    </a:lnTo>
                    <a:lnTo>
                      <a:pt x="110" y="412"/>
                    </a:lnTo>
                    <a:lnTo>
                      <a:pt x="110" y="53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8" name="Freeform 20"/>
              <p:cNvSpPr>
                <a:spLocks noEditPoints="1"/>
              </p:cNvSpPr>
              <p:nvPr/>
            </p:nvSpPr>
            <p:spPr bwMode="auto">
              <a:xfrm>
                <a:off x="4529" y="3361"/>
                <a:ext cx="58" cy="87"/>
              </a:xfrm>
              <a:custGeom>
                <a:avLst/>
                <a:gdLst/>
                <a:ahLst/>
                <a:cxnLst>
                  <a:cxn ang="0">
                    <a:pos x="172" y="3"/>
                  </a:cxn>
                  <a:cxn ang="0">
                    <a:pos x="218" y="29"/>
                  </a:cxn>
                  <a:cxn ang="0">
                    <a:pos x="257" y="77"/>
                  </a:cxn>
                  <a:cxn ang="0">
                    <a:pos x="283" y="141"/>
                  </a:cxn>
                  <a:cxn ang="0">
                    <a:pos x="292" y="219"/>
                  </a:cxn>
                  <a:cxn ang="0">
                    <a:pos x="283" y="297"/>
                  </a:cxn>
                  <a:cxn ang="0">
                    <a:pos x="257" y="361"/>
                  </a:cxn>
                  <a:cxn ang="0">
                    <a:pos x="218" y="409"/>
                  </a:cxn>
                  <a:cxn ang="0">
                    <a:pos x="172" y="434"/>
                  </a:cxn>
                  <a:cxn ang="0">
                    <a:pos x="121" y="434"/>
                  </a:cxn>
                  <a:cxn ang="0">
                    <a:pos x="75" y="409"/>
                  </a:cxn>
                  <a:cxn ang="0">
                    <a:pos x="36" y="361"/>
                  </a:cxn>
                  <a:cxn ang="0">
                    <a:pos x="9" y="297"/>
                  </a:cxn>
                  <a:cxn ang="0">
                    <a:pos x="0" y="219"/>
                  </a:cxn>
                  <a:cxn ang="0">
                    <a:pos x="9" y="141"/>
                  </a:cxn>
                  <a:cxn ang="0">
                    <a:pos x="36" y="77"/>
                  </a:cxn>
                  <a:cxn ang="0">
                    <a:pos x="75" y="29"/>
                  </a:cxn>
                  <a:cxn ang="0">
                    <a:pos x="121" y="3"/>
                  </a:cxn>
                  <a:cxn ang="0">
                    <a:pos x="146" y="421"/>
                  </a:cxn>
                  <a:cxn ang="0">
                    <a:pos x="170" y="416"/>
                  </a:cxn>
                  <a:cxn ang="0">
                    <a:pos x="193" y="399"/>
                  </a:cxn>
                  <a:cxn ang="0">
                    <a:pos x="214" y="367"/>
                  </a:cxn>
                  <a:cxn ang="0">
                    <a:pos x="229" y="321"/>
                  </a:cxn>
                  <a:cxn ang="0">
                    <a:pos x="238" y="258"/>
                  </a:cxn>
                  <a:cxn ang="0">
                    <a:pos x="238" y="180"/>
                  </a:cxn>
                  <a:cxn ang="0">
                    <a:pos x="229" y="117"/>
                  </a:cxn>
                  <a:cxn ang="0">
                    <a:pos x="214" y="71"/>
                  </a:cxn>
                  <a:cxn ang="0">
                    <a:pos x="193" y="39"/>
                  </a:cxn>
                  <a:cxn ang="0">
                    <a:pos x="170" y="22"/>
                  </a:cxn>
                  <a:cxn ang="0">
                    <a:pos x="146" y="17"/>
                  </a:cxn>
                  <a:cxn ang="0">
                    <a:pos x="123" y="22"/>
                  </a:cxn>
                  <a:cxn ang="0">
                    <a:pos x="99" y="39"/>
                  </a:cxn>
                  <a:cxn ang="0">
                    <a:pos x="79" y="71"/>
                  </a:cxn>
                  <a:cxn ang="0">
                    <a:pos x="64" y="117"/>
                  </a:cxn>
                  <a:cxn ang="0">
                    <a:pos x="54" y="180"/>
                  </a:cxn>
                  <a:cxn ang="0">
                    <a:pos x="54" y="258"/>
                  </a:cxn>
                  <a:cxn ang="0">
                    <a:pos x="64" y="321"/>
                  </a:cxn>
                  <a:cxn ang="0">
                    <a:pos x="79" y="367"/>
                  </a:cxn>
                  <a:cxn ang="0">
                    <a:pos x="99" y="399"/>
                  </a:cxn>
                  <a:cxn ang="0">
                    <a:pos x="123" y="416"/>
                  </a:cxn>
                  <a:cxn ang="0">
                    <a:pos x="146" y="421"/>
                  </a:cxn>
                </a:cxnLst>
                <a:rect l="0" t="0" r="r" b="b"/>
                <a:pathLst>
                  <a:path w="292" h="437">
                    <a:moveTo>
                      <a:pt x="146" y="0"/>
                    </a:moveTo>
                    <a:lnTo>
                      <a:pt x="172" y="3"/>
                    </a:lnTo>
                    <a:lnTo>
                      <a:pt x="195" y="14"/>
                    </a:lnTo>
                    <a:lnTo>
                      <a:pt x="218" y="29"/>
                    </a:lnTo>
                    <a:lnTo>
                      <a:pt x="238" y="50"/>
                    </a:lnTo>
                    <a:lnTo>
                      <a:pt x="257" y="77"/>
                    </a:lnTo>
                    <a:lnTo>
                      <a:pt x="272" y="107"/>
                    </a:lnTo>
                    <a:lnTo>
                      <a:pt x="283" y="141"/>
                    </a:lnTo>
                    <a:lnTo>
                      <a:pt x="290" y="179"/>
                    </a:lnTo>
                    <a:lnTo>
                      <a:pt x="292" y="219"/>
                    </a:lnTo>
                    <a:lnTo>
                      <a:pt x="290" y="259"/>
                    </a:lnTo>
                    <a:lnTo>
                      <a:pt x="283" y="297"/>
                    </a:lnTo>
                    <a:lnTo>
                      <a:pt x="272" y="331"/>
                    </a:lnTo>
                    <a:lnTo>
                      <a:pt x="257" y="361"/>
                    </a:lnTo>
                    <a:lnTo>
                      <a:pt x="238" y="387"/>
                    </a:lnTo>
                    <a:lnTo>
                      <a:pt x="218" y="409"/>
                    </a:lnTo>
                    <a:lnTo>
                      <a:pt x="195" y="424"/>
                    </a:lnTo>
                    <a:lnTo>
                      <a:pt x="172" y="434"/>
                    </a:lnTo>
                    <a:lnTo>
                      <a:pt x="146" y="437"/>
                    </a:lnTo>
                    <a:lnTo>
                      <a:pt x="121" y="434"/>
                    </a:lnTo>
                    <a:lnTo>
                      <a:pt x="97" y="424"/>
                    </a:lnTo>
                    <a:lnTo>
                      <a:pt x="75" y="409"/>
                    </a:lnTo>
                    <a:lnTo>
                      <a:pt x="54" y="387"/>
                    </a:lnTo>
                    <a:lnTo>
                      <a:pt x="36" y="361"/>
                    </a:lnTo>
                    <a:lnTo>
                      <a:pt x="21" y="331"/>
                    </a:lnTo>
                    <a:lnTo>
                      <a:pt x="9" y="297"/>
                    </a:lnTo>
                    <a:lnTo>
                      <a:pt x="2" y="259"/>
                    </a:lnTo>
                    <a:lnTo>
                      <a:pt x="0" y="219"/>
                    </a:lnTo>
                    <a:lnTo>
                      <a:pt x="2" y="179"/>
                    </a:lnTo>
                    <a:lnTo>
                      <a:pt x="9" y="141"/>
                    </a:lnTo>
                    <a:lnTo>
                      <a:pt x="21" y="107"/>
                    </a:lnTo>
                    <a:lnTo>
                      <a:pt x="36" y="77"/>
                    </a:lnTo>
                    <a:lnTo>
                      <a:pt x="54" y="50"/>
                    </a:lnTo>
                    <a:lnTo>
                      <a:pt x="75" y="29"/>
                    </a:lnTo>
                    <a:lnTo>
                      <a:pt x="97" y="14"/>
                    </a:lnTo>
                    <a:lnTo>
                      <a:pt x="121" y="3"/>
                    </a:lnTo>
                    <a:lnTo>
                      <a:pt x="146" y="0"/>
                    </a:lnTo>
                    <a:close/>
                    <a:moveTo>
                      <a:pt x="146" y="421"/>
                    </a:moveTo>
                    <a:lnTo>
                      <a:pt x="159" y="420"/>
                    </a:lnTo>
                    <a:lnTo>
                      <a:pt x="170" y="416"/>
                    </a:lnTo>
                    <a:lnTo>
                      <a:pt x="182" y="409"/>
                    </a:lnTo>
                    <a:lnTo>
                      <a:pt x="193" y="399"/>
                    </a:lnTo>
                    <a:lnTo>
                      <a:pt x="203" y="384"/>
                    </a:lnTo>
                    <a:lnTo>
                      <a:pt x="214" y="367"/>
                    </a:lnTo>
                    <a:lnTo>
                      <a:pt x="222" y="346"/>
                    </a:lnTo>
                    <a:lnTo>
                      <a:pt x="229" y="321"/>
                    </a:lnTo>
                    <a:lnTo>
                      <a:pt x="234" y="291"/>
                    </a:lnTo>
                    <a:lnTo>
                      <a:pt x="238" y="258"/>
                    </a:lnTo>
                    <a:lnTo>
                      <a:pt x="239" y="219"/>
                    </a:lnTo>
                    <a:lnTo>
                      <a:pt x="238" y="180"/>
                    </a:lnTo>
                    <a:lnTo>
                      <a:pt x="234" y="146"/>
                    </a:lnTo>
                    <a:lnTo>
                      <a:pt x="229" y="117"/>
                    </a:lnTo>
                    <a:lnTo>
                      <a:pt x="222" y="92"/>
                    </a:lnTo>
                    <a:lnTo>
                      <a:pt x="214" y="71"/>
                    </a:lnTo>
                    <a:lnTo>
                      <a:pt x="203" y="53"/>
                    </a:lnTo>
                    <a:lnTo>
                      <a:pt x="193" y="39"/>
                    </a:lnTo>
                    <a:lnTo>
                      <a:pt x="182" y="29"/>
                    </a:lnTo>
                    <a:lnTo>
                      <a:pt x="170" y="22"/>
                    </a:lnTo>
                    <a:lnTo>
                      <a:pt x="159" y="18"/>
                    </a:lnTo>
                    <a:lnTo>
                      <a:pt x="146" y="17"/>
                    </a:lnTo>
                    <a:lnTo>
                      <a:pt x="134" y="18"/>
                    </a:lnTo>
                    <a:lnTo>
                      <a:pt x="123" y="22"/>
                    </a:lnTo>
                    <a:lnTo>
                      <a:pt x="110" y="29"/>
                    </a:lnTo>
                    <a:lnTo>
                      <a:pt x="99" y="39"/>
                    </a:lnTo>
                    <a:lnTo>
                      <a:pt x="89" y="53"/>
                    </a:lnTo>
                    <a:lnTo>
                      <a:pt x="79" y="71"/>
                    </a:lnTo>
                    <a:lnTo>
                      <a:pt x="71" y="92"/>
                    </a:lnTo>
                    <a:lnTo>
                      <a:pt x="64" y="117"/>
                    </a:lnTo>
                    <a:lnTo>
                      <a:pt x="58" y="146"/>
                    </a:lnTo>
                    <a:lnTo>
                      <a:pt x="54" y="180"/>
                    </a:lnTo>
                    <a:lnTo>
                      <a:pt x="53" y="219"/>
                    </a:lnTo>
                    <a:lnTo>
                      <a:pt x="54" y="258"/>
                    </a:lnTo>
                    <a:lnTo>
                      <a:pt x="58" y="291"/>
                    </a:lnTo>
                    <a:lnTo>
                      <a:pt x="64" y="321"/>
                    </a:lnTo>
                    <a:lnTo>
                      <a:pt x="71" y="346"/>
                    </a:lnTo>
                    <a:lnTo>
                      <a:pt x="79" y="367"/>
                    </a:lnTo>
                    <a:lnTo>
                      <a:pt x="89" y="384"/>
                    </a:lnTo>
                    <a:lnTo>
                      <a:pt x="99" y="399"/>
                    </a:lnTo>
                    <a:lnTo>
                      <a:pt x="110" y="409"/>
                    </a:lnTo>
                    <a:lnTo>
                      <a:pt x="123" y="416"/>
                    </a:lnTo>
                    <a:lnTo>
                      <a:pt x="134" y="420"/>
                    </a:lnTo>
                    <a:lnTo>
                      <a:pt x="146" y="421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>
                <a:off x="4587" y="3362"/>
                <a:ext cx="62" cy="84"/>
              </a:xfrm>
              <a:custGeom>
                <a:avLst/>
                <a:gdLst/>
                <a:ahLst/>
                <a:cxnLst>
                  <a:cxn ang="0">
                    <a:pos x="228" y="26"/>
                  </a:cxn>
                  <a:cxn ang="0">
                    <a:pos x="206" y="17"/>
                  </a:cxn>
                  <a:cxn ang="0">
                    <a:pos x="191" y="9"/>
                  </a:cxn>
                  <a:cxn ang="0">
                    <a:pos x="198" y="1"/>
                  </a:cxn>
                  <a:cxn ang="0">
                    <a:pos x="226" y="2"/>
                  </a:cxn>
                  <a:cxn ang="0">
                    <a:pos x="282" y="2"/>
                  </a:cxn>
                  <a:cxn ang="0">
                    <a:pos x="308" y="0"/>
                  </a:cxn>
                  <a:cxn ang="0">
                    <a:pos x="314" y="5"/>
                  </a:cxn>
                  <a:cxn ang="0">
                    <a:pos x="307" y="14"/>
                  </a:cxn>
                  <a:cxn ang="0">
                    <a:pos x="283" y="20"/>
                  </a:cxn>
                  <a:cxn ang="0">
                    <a:pos x="274" y="31"/>
                  </a:cxn>
                  <a:cxn ang="0">
                    <a:pos x="279" y="397"/>
                  </a:cxn>
                  <a:cxn ang="0">
                    <a:pos x="301" y="406"/>
                  </a:cxn>
                  <a:cxn ang="0">
                    <a:pos x="312" y="413"/>
                  </a:cxn>
                  <a:cxn ang="0">
                    <a:pos x="310" y="418"/>
                  </a:cxn>
                  <a:cxn ang="0">
                    <a:pos x="292" y="420"/>
                  </a:cxn>
                  <a:cxn ang="0">
                    <a:pos x="238" y="418"/>
                  </a:cxn>
                  <a:cxn ang="0">
                    <a:pos x="216" y="420"/>
                  </a:cxn>
                  <a:cxn ang="0">
                    <a:pos x="193" y="415"/>
                  </a:cxn>
                  <a:cxn ang="0">
                    <a:pos x="196" y="406"/>
                  </a:cxn>
                  <a:cxn ang="0">
                    <a:pos x="221" y="399"/>
                  </a:cxn>
                  <a:cxn ang="0">
                    <a:pos x="231" y="374"/>
                  </a:cxn>
                  <a:cxn ang="0">
                    <a:pos x="228" y="206"/>
                  </a:cxn>
                  <a:cxn ang="0">
                    <a:pos x="83" y="210"/>
                  </a:cxn>
                  <a:cxn ang="0">
                    <a:pos x="88" y="395"/>
                  </a:cxn>
                  <a:cxn ang="0">
                    <a:pos x="109" y="403"/>
                  </a:cxn>
                  <a:cxn ang="0">
                    <a:pos x="122" y="412"/>
                  </a:cxn>
                  <a:cxn ang="0">
                    <a:pos x="118" y="419"/>
                  </a:cxn>
                  <a:cxn ang="0">
                    <a:pos x="101" y="419"/>
                  </a:cxn>
                  <a:cxn ang="0">
                    <a:pos x="45" y="418"/>
                  </a:cxn>
                  <a:cxn ang="0">
                    <a:pos x="16" y="420"/>
                  </a:cxn>
                  <a:cxn ang="0">
                    <a:pos x="2" y="417"/>
                  </a:cxn>
                  <a:cxn ang="0">
                    <a:pos x="2" y="406"/>
                  </a:cxn>
                  <a:cxn ang="0">
                    <a:pos x="23" y="399"/>
                  </a:cxn>
                  <a:cxn ang="0">
                    <a:pos x="39" y="383"/>
                  </a:cxn>
                  <a:cxn ang="0">
                    <a:pos x="34" y="20"/>
                  </a:cxn>
                  <a:cxn ang="0">
                    <a:pos x="9" y="14"/>
                  </a:cxn>
                  <a:cxn ang="0">
                    <a:pos x="1" y="8"/>
                  </a:cxn>
                  <a:cxn ang="0">
                    <a:pos x="6" y="1"/>
                  </a:cxn>
                  <a:cxn ang="0">
                    <a:pos x="34" y="2"/>
                  </a:cxn>
                  <a:cxn ang="0">
                    <a:pos x="79" y="2"/>
                  </a:cxn>
                  <a:cxn ang="0">
                    <a:pos x="112" y="0"/>
                  </a:cxn>
                  <a:cxn ang="0">
                    <a:pos x="120" y="4"/>
                  </a:cxn>
                  <a:cxn ang="0">
                    <a:pos x="120" y="13"/>
                  </a:cxn>
                  <a:cxn ang="0">
                    <a:pos x="100" y="18"/>
                  </a:cxn>
                  <a:cxn ang="0">
                    <a:pos x="84" y="28"/>
                  </a:cxn>
                  <a:cxn ang="0">
                    <a:pos x="84" y="184"/>
                  </a:cxn>
                  <a:cxn ang="0">
                    <a:pos x="229" y="185"/>
                  </a:cxn>
                  <a:cxn ang="0">
                    <a:pos x="231" y="45"/>
                  </a:cxn>
                </a:cxnLst>
                <a:rect l="0" t="0" r="r" b="b"/>
                <a:pathLst>
                  <a:path w="314" h="420">
                    <a:moveTo>
                      <a:pt x="231" y="45"/>
                    </a:moveTo>
                    <a:lnTo>
                      <a:pt x="230" y="34"/>
                    </a:lnTo>
                    <a:lnTo>
                      <a:pt x="228" y="26"/>
                    </a:lnTo>
                    <a:lnTo>
                      <a:pt x="223" y="21"/>
                    </a:lnTo>
                    <a:lnTo>
                      <a:pt x="216" y="18"/>
                    </a:lnTo>
                    <a:lnTo>
                      <a:pt x="206" y="17"/>
                    </a:lnTo>
                    <a:lnTo>
                      <a:pt x="197" y="15"/>
                    </a:lnTo>
                    <a:lnTo>
                      <a:pt x="193" y="13"/>
                    </a:lnTo>
                    <a:lnTo>
                      <a:pt x="191" y="9"/>
                    </a:lnTo>
                    <a:lnTo>
                      <a:pt x="191" y="6"/>
                    </a:lnTo>
                    <a:lnTo>
                      <a:pt x="195" y="2"/>
                    </a:lnTo>
                    <a:lnTo>
                      <a:pt x="198" y="1"/>
                    </a:lnTo>
                    <a:lnTo>
                      <a:pt x="203" y="0"/>
                    </a:lnTo>
                    <a:lnTo>
                      <a:pt x="216" y="0"/>
                    </a:lnTo>
                    <a:lnTo>
                      <a:pt x="226" y="2"/>
                    </a:lnTo>
                    <a:lnTo>
                      <a:pt x="238" y="3"/>
                    </a:lnTo>
                    <a:lnTo>
                      <a:pt x="271" y="3"/>
                    </a:lnTo>
                    <a:lnTo>
                      <a:pt x="282" y="2"/>
                    </a:lnTo>
                    <a:lnTo>
                      <a:pt x="290" y="1"/>
                    </a:lnTo>
                    <a:lnTo>
                      <a:pt x="297" y="0"/>
                    </a:lnTo>
                    <a:lnTo>
                      <a:pt x="308" y="0"/>
                    </a:lnTo>
                    <a:lnTo>
                      <a:pt x="312" y="2"/>
                    </a:lnTo>
                    <a:lnTo>
                      <a:pt x="313" y="3"/>
                    </a:lnTo>
                    <a:lnTo>
                      <a:pt x="314" y="5"/>
                    </a:lnTo>
                    <a:lnTo>
                      <a:pt x="314" y="6"/>
                    </a:lnTo>
                    <a:lnTo>
                      <a:pt x="312" y="11"/>
                    </a:lnTo>
                    <a:lnTo>
                      <a:pt x="307" y="14"/>
                    </a:lnTo>
                    <a:lnTo>
                      <a:pt x="299" y="16"/>
                    </a:lnTo>
                    <a:lnTo>
                      <a:pt x="288" y="18"/>
                    </a:lnTo>
                    <a:lnTo>
                      <a:pt x="283" y="20"/>
                    </a:lnTo>
                    <a:lnTo>
                      <a:pt x="277" y="24"/>
                    </a:lnTo>
                    <a:lnTo>
                      <a:pt x="275" y="28"/>
                    </a:lnTo>
                    <a:lnTo>
                      <a:pt x="274" y="31"/>
                    </a:lnTo>
                    <a:lnTo>
                      <a:pt x="274" y="374"/>
                    </a:lnTo>
                    <a:lnTo>
                      <a:pt x="275" y="388"/>
                    </a:lnTo>
                    <a:lnTo>
                      <a:pt x="279" y="397"/>
                    </a:lnTo>
                    <a:lnTo>
                      <a:pt x="285" y="402"/>
                    </a:lnTo>
                    <a:lnTo>
                      <a:pt x="293" y="404"/>
                    </a:lnTo>
                    <a:lnTo>
                      <a:pt x="301" y="406"/>
                    </a:lnTo>
                    <a:lnTo>
                      <a:pt x="307" y="407"/>
                    </a:lnTo>
                    <a:lnTo>
                      <a:pt x="311" y="409"/>
                    </a:lnTo>
                    <a:lnTo>
                      <a:pt x="312" y="413"/>
                    </a:lnTo>
                    <a:lnTo>
                      <a:pt x="312" y="415"/>
                    </a:lnTo>
                    <a:lnTo>
                      <a:pt x="311" y="417"/>
                    </a:lnTo>
                    <a:lnTo>
                      <a:pt x="310" y="418"/>
                    </a:lnTo>
                    <a:lnTo>
                      <a:pt x="308" y="419"/>
                    </a:lnTo>
                    <a:lnTo>
                      <a:pt x="305" y="420"/>
                    </a:lnTo>
                    <a:lnTo>
                      <a:pt x="292" y="420"/>
                    </a:lnTo>
                    <a:lnTo>
                      <a:pt x="283" y="419"/>
                    </a:lnTo>
                    <a:lnTo>
                      <a:pt x="270" y="418"/>
                    </a:lnTo>
                    <a:lnTo>
                      <a:pt x="238" y="418"/>
                    </a:lnTo>
                    <a:lnTo>
                      <a:pt x="228" y="419"/>
                    </a:lnTo>
                    <a:lnTo>
                      <a:pt x="221" y="419"/>
                    </a:lnTo>
                    <a:lnTo>
                      <a:pt x="216" y="420"/>
                    </a:lnTo>
                    <a:lnTo>
                      <a:pt x="202" y="420"/>
                    </a:lnTo>
                    <a:lnTo>
                      <a:pt x="196" y="418"/>
                    </a:lnTo>
                    <a:lnTo>
                      <a:pt x="193" y="415"/>
                    </a:lnTo>
                    <a:lnTo>
                      <a:pt x="192" y="411"/>
                    </a:lnTo>
                    <a:lnTo>
                      <a:pt x="193" y="408"/>
                    </a:lnTo>
                    <a:lnTo>
                      <a:pt x="196" y="406"/>
                    </a:lnTo>
                    <a:lnTo>
                      <a:pt x="203" y="404"/>
                    </a:lnTo>
                    <a:lnTo>
                      <a:pt x="212" y="402"/>
                    </a:lnTo>
                    <a:lnTo>
                      <a:pt x="221" y="399"/>
                    </a:lnTo>
                    <a:lnTo>
                      <a:pt x="227" y="394"/>
                    </a:lnTo>
                    <a:lnTo>
                      <a:pt x="230" y="386"/>
                    </a:lnTo>
                    <a:lnTo>
                      <a:pt x="231" y="374"/>
                    </a:lnTo>
                    <a:lnTo>
                      <a:pt x="231" y="209"/>
                    </a:lnTo>
                    <a:lnTo>
                      <a:pt x="229" y="208"/>
                    </a:lnTo>
                    <a:lnTo>
                      <a:pt x="228" y="206"/>
                    </a:lnTo>
                    <a:lnTo>
                      <a:pt x="86" y="206"/>
                    </a:lnTo>
                    <a:lnTo>
                      <a:pt x="84" y="208"/>
                    </a:lnTo>
                    <a:lnTo>
                      <a:pt x="83" y="210"/>
                    </a:lnTo>
                    <a:lnTo>
                      <a:pt x="83" y="374"/>
                    </a:lnTo>
                    <a:lnTo>
                      <a:pt x="84" y="387"/>
                    </a:lnTo>
                    <a:lnTo>
                      <a:pt x="88" y="395"/>
                    </a:lnTo>
                    <a:lnTo>
                      <a:pt x="94" y="400"/>
                    </a:lnTo>
                    <a:lnTo>
                      <a:pt x="101" y="402"/>
                    </a:lnTo>
                    <a:lnTo>
                      <a:pt x="109" y="403"/>
                    </a:lnTo>
                    <a:lnTo>
                      <a:pt x="116" y="405"/>
                    </a:lnTo>
                    <a:lnTo>
                      <a:pt x="120" y="408"/>
                    </a:lnTo>
                    <a:lnTo>
                      <a:pt x="122" y="412"/>
                    </a:lnTo>
                    <a:lnTo>
                      <a:pt x="122" y="414"/>
                    </a:lnTo>
                    <a:lnTo>
                      <a:pt x="120" y="418"/>
                    </a:lnTo>
                    <a:lnTo>
                      <a:pt x="118" y="419"/>
                    </a:lnTo>
                    <a:lnTo>
                      <a:pt x="114" y="420"/>
                    </a:lnTo>
                    <a:lnTo>
                      <a:pt x="106" y="420"/>
                    </a:lnTo>
                    <a:lnTo>
                      <a:pt x="101" y="419"/>
                    </a:lnTo>
                    <a:lnTo>
                      <a:pt x="88" y="419"/>
                    </a:lnTo>
                    <a:lnTo>
                      <a:pt x="78" y="418"/>
                    </a:lnTo>
                    <a:lnTo>
                      <a:pt x="45" y="418"/>
                    </a:lnTo>
                    <a:lnTo>
                      <a:pt x="34" y="419"/>
                    </a:lnTo>
                    <a:lnTo>
                      <a:pt x="21" y="419"/>
                    </a:lnTo>
                    <a:lnTo>
                      <a:pt x="16" y="420"/>
                    </a:lnTo>
                    <a:lnTo>
                      <a:pt x="6" y="420"/>
                    </a:lnTo>
                    <a:lnTo>
                      <a:pt x="3" y="418"/>
                    </a:lnTo>
                    <a:lnTo>
                      <a:pt x="2" y="417"/>
                    </a:lnTo>
                    <a:lnTo>
                      <a:pt x="0" y="414"/>
                    </a:lnTo>
                    <a:lnTo>
                      <a:pt x="0" y="410"/>
                    </a:lnTo>
                    <a:lnTo>
                      <a:pt x="2" y="406"/>
                    </a:lnTo>
                    <a:lnTo>
                      <a:pt x="5" y="404"/>
                    </a:lnTo>
                    <a:lnTo>
                      <a:pt x="8" y="403"/>
                    </a:lnTo>
                    <a:lnTo>
                      <a:pt x="23" y="399"/>
                    </a:lnTo>
                    <a:lnTo>
                      <a:pt x="32" y="395"/>
                    </a:lnTo>
                    <a:lnTo>
                      <a:pt x="37" y="390"/>
                    </a:lnTo>
                    <a:lnTo>
                      <a:pt x="39" y="383"/>
                    </a:lnTo>
                    <a:lnTo>
                      <a:pt x="39" y="31"/>
                    </a:lnTo>
                    <a:lnTo>
                      <a:pt x="37" y="24"/>
                    </a:lnTo>
                    <a:lnTo>
                      <a:pt x="34" y="20"/>
                    </a:lnTo>
                    <a:lnTo>
                      <a:pt x="30" y="18"/>
                    </a:lnTo>
                    <a:lnTo>
                      <a:pt x="18" y="15"/>
                    </a:lnTo>
                    <a:lnTo>
                      <a:pt x="9" y="14"/>
                    </a:lnTo>
                    <a:lnTo>
                      <a:pt x="4" y="13"/>
                    </a:lnTo>
                    <a:lnTo>
                      <a:pt x="2" y="12"/>
                    </a:lnTo>
                    <a:lnTo>
                      <a:pt x="1" y="8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34" y="2"/>
                    </a:lnTo>
                    <a:lnTo>
                      <a:pt x="47" y="3"/>
                    </a:lnTo>
                    <a:lnTo>
                      <a:pt x="61" y="3"/>
                    </a:lnTo>
                    <a:lnTo>
                      <a:pt x="79" y="2"/>
                    </a:lnTo>
                    <a:lnTo>
                      <a:pt x="94" y="1"/>
                    </a:lnTo>
                    <a:lnTo>
                      <a:pt x="108" y="0"/>
                    </a:lnTo>
                    <a:lnTo>
                      <a:pt x="112" y="0"/>
                    </a:lnTo>
                    <a:lnTo>
                      <a:pt x="116" y="1"/>
                    </a:lnTo>
                    <a:lnTo>
                      <a:pt x="118" y="2"/>
                    </a:lnTo>
                    <a:lnTo>
                      <a:pt x="120" y="4"/>
                    </a:lnTo>
                    <a:lnTo>
                      <a:pt x="121" y="6"/>
                    </a:lnTo>
                    <a:lnTo>
                      <a:pt x="121" y="8"/>
                    </a:lnTo>
                    <a:lnTo>
                      <a:pt x="120" y="13"/>
                    </a:lnTo>
                    <a:lnTo>
                      <a:pt x="116" y="16"/>
                    </a:lnTo>
                    <a:lnTo>
                      <a:pt x="110" y="17"/>
                    </a:lnTo>
                    <a:lnTo>
                      <a:pt x="100" y="18"/>
                    </a:lnTo>
                    <a:lnTo>
                      <a:pt x="93" y="20"/>
                    </a:lnTo>
                    <a:lnTo>
                      <a:pt x="88" y="23"/>
                    </a:lnTo>
                    <a:lnTo>
                      <a:pt x="84" y="28"/>
                    </a:lnTo>
                    <a:lnTo>
                      <a:pt x="83" y="36"/>
                    </a:lnTo>
                    <a:lnTo>
                      <a:pt x="83" y="182"/>
                    </a:lnTo>
                    <a:lnTo>
                      <a:pt x="84" y="184"/>
                    </a:lnTo>
                    <a:lnTo>
                      <a:pt x="86" y="186"/>
                    </a:lnTo>
                    <a:lnTo>
                      <a:pt x="228" y="186"/>
                    </a:lnTo>
                    <a:lnTo>
                      <a:pt x="229" y="185"/>
                    </a:lnTo>
                    <a:lnTo>
                      <a:pt x="231" y="181"/>
                    </a:lnTo>
                    <a:lnTo>
                      <a:pt x="231" y="178"/>
                    </a:lnTo>
                    <a:lnTo>
                      <a:pt x="231" y="45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0" name="Freeform 22"/>
              <p:cNvSpPr>
                <a:spLocks/>
              </p:cNvSpPr>
              <p:nvPr/>
            </p:nvSpPr>
            <p:spPr bwMode="auto">
              <a:xfrm>
                <a:off x="4653" y="3362"/>
                <a:ext cx="64" cy="87"/>
              </a:xfrm>
              <a:custGeom>
                <a:avLst/>
                <a:gdLst/>
                <a:ahLst/>
                <a:cxnLst>
                  <a:cxn ang="0">
                    <a:pos x="277" y="429"/>
                  </a:cxn>
                  <a:cxn ang="0">
                    <a:pos x="268" y="432"/>
                  </a:cxn>
                  <a:cxn ang="0">
                    <a:pos x="262" y="423"/>
                  </a:cxn>
                  <a:cxn ang="0">
                    <a:pos x="248" y="401"/>
                  </a:cxn>
                  <a:cxn ang="0">
                    <a:pos x="224" y="353"/>
                  </a:cxn>
                  <a:cxn ang="0">
                    <a:pos x="181" y="274"/>
                  </a:cxn>
                  <a:cxn ang="0">
                    <a:pos x="130" y="177"/>
                  </a:cxn>
                  <a:cxn ang="0">
                    <a:pos x="97" y="115"/>
                  </a:cxn>
                  <a:cxn ang="0">
                    <a:pos x="80" y="80"/>
                  </a:cxn>
                  <a:cxn ang="0">
                    <a:pos x="72" y="66"/>
                  </a:cxn>
                  <a:cxn ang="0">
                    <a:pos x="65" y="65"/>
                  </a:cxn>
                  <a:cxn ang="0">
                    <a:pos x="65" y="363"/>
                  </a:cxn>
                  <a:cxn ang="0">
                    <a:pos x="76" y="399"/>
                  </a:cxn>
                  <a:cxn ang="0">
                    <a:pos x="103" y="405"/>
                  </a:cxn>
                  <a:cxn ang="0">
                    <a:pos x="118" y="414"/>
                  </a:cxn>
                  <a:cxn ang="0">
                    <a:pos x="111" y="420"/>
                  </a:cxn>
                  <a:cxn ang="0">
                    <a:pos x="88" y="419"/>
                  </a:cxn>
                  <a:cxn ang="0">
                    <a:pos x="31" y="419"/>
                  </a:cxn>
                  <a:cxn ang="0">
                    <a:pos x="4" y="420"/>
                  </a:cxn>
                  <a:cxn ang="0">
                    <a:pos x="0" y="414"/>
                  </a:cxn>
                  <a:cxn ang="0">
                    <a:pos x="16" y="405"/>
                  </a:cxn>
                  <a:cxn ang="0">
                    <a:pos x="36" y="397"/>
                  </a:cxn>
                  <a:cxn ang="0">
                    <a:pos x="44" y="363"/>
                  </a:cxn>
                  <a:cxn ang="0">
                    <a:pos x="41" y="28"/>
                  </a:cxn>
                  <a:cxn ang="0">
                    <a:pos x="19" y="17"/>
                  </a:cxn>
                  <a:cxn ang="0">
                    <a:pos x="6" y="8"/>
                  </a:cxn>
                  <a:cxn ang="0">
                    <a:pos x="13" y="1"/>
                  </a:cxn>
                  <a:cxn ang="0">
                    <a:pos x="45" y="1"/>
                  </a:cxn>
                  <a:cxn ang="0">
                    <a:pos x="86" y="5"/>
                  </a:cxn>
                  <a:cxn ang="0">
                    <a:pos x="100" y="31"/>
                  </a:cxn>
                  <a:cxn ang="0">
                    <a:pos x="221" y="261"/>
                  </a:cxn>
                  <a:cxn ang="0">
                    <a:pos x="243" y="303"/>
                  </a:cxn>
                  <a:cxn ang="0">
                    <a:pos x="253" y="318"/>
                  </a:cxn>
                  <a:cxn ang="0">
                    <a:pos x="258" y="321"/>
                  </a:cxn>
                  <a:cxn ang="0">
                    <a:pos x="260" y="315"/>
                  </a:cxn>
                  <a:cxn ang="0">
                    <a:pos x="257" y="38"/>
                  </a:cxn>
                  <a:cxn ang="0">
                    <a:pos x="243" y="20"/>
                  </a:cxn>
                  <a:cxn ang="0">
                    <a:pos x="220" y="15"/>
                  </a:cxn>
                  <a:cxn ang="0">
                    <a:pos x="214" y="5"/>
                  </a:cxn>
                  <a:cxn ang="0">
                    <a:pos x="220" y="0"/>
                  </a:cxn>
                  <a:cxn ang="0">
                    <a:pos x="241" y="2"/>
                  </a:cxn>
                  <a:cxn ang="0">
                    <a:pos x="289" y="2"/>
                  </a:cxn>
                  <a:cxn ang="0">
                    <a:pos x="316" y="1"/>
                  </a:cxn>
                  <a:cxn ang="0">
                    <a:pos x="320" y="5"/>
                  </a:cxn>
                  <a:cxn ang="0">
                    <a:pos x="315" y="15"/>
                  </a:cxn>
                  <a:cxn ang="0">
                    <a:pos x="288" y="22"/>
                  </a:cxn>
                  <a:cxn ang="0">
                    <a:pos x="278" y="54"/>
                  </a:cxn>
                </a:cxnLst>
                <a:rect l="0" t="0" r="r" b="b"/>
                <a:pathLst>
                  <a:path w="320" h="433">
                    <a:moveTo>
                      <a:pt x="278" y="413"/>
                    </a:moveTo>
                    <a:lnTo>
                      <a:pt x="278" y="424"/>
                    </a:lnTo>
                    <a:lnTo>
                      <a:pt x="277" y="429"/>
                    </a:lnTo>
                    <a:lnTo>
                      <a:pt x="275" y="433"/>
                    </a:lnTo>
                    <a:lnTo>
                      <a:pt x="269" y="433"/>
                    </a:lnTo>
                    <a:lnTo>
                      <a:pt x="268" y="432"/>
                    </a:lnTo>
                    <a:lnTo>
                      <a:pt x="266" y="431"/>
                    </a:lnTo>
                    <a:lnTo>
                      <a:pt x="264" y="427"/>
                    </a:lnTo>
                    <a:lnTo>
                      <a:pt x="262" y="423"/>
                    </a:lnTo>
                    <a:lnTo>
                      <a:pt x="259" y="418"/>
                    </a:lnTo>
                    <a:lnTo>
                      <a:pt x="255" y="410"/>
                    </a:lnTo>
                    <a:lnTo>
                      <a:pt x="248" y="401"/>
                    </a:lnTo>
                    <a:lnTo>
                      <a:pt x="242" y="388"/>
                    </a:lnTo>
                    <a:lnTo>
                      <a:pt x="234" y="372"/>
                    </a:lnTo>
                    <a:lnTo>
                      <a:pt x="224" y="353"/>
                    </a:lnTo>
                    <a:lnTo>
                      <a:pt x="212" y="331"/>
                    </a:lnTo>
                    <a:lnTo>
                      <a:pt x="198" y="305"/>
                    </a:lnTo>
                    <a:lnTo>
                      <a:pt x="181" y="274"/>
                    </a:lnTo>
                    <a:lnTo>
                      <a:pt x="163" y="240"/>
                    </a:lnTo>
                    <a:lnTo>
                      <a:pt x="145" y="207"/>
                    </a:lnTo>
                    <a:lnTo>
                      <a:pt x="130" y="177"/>
                    </a:lnTo>
                    <a:lnTo>
                      <a:pt x="117" y="153"/>
                    </a:lnTo>
                    <a:lnTo>
                      <a:pt x="106" y="132"/>
                    </a:lnTo>
                    <a:lnTo>
                      <a:pt x="97" y="115"/>
                    </a:lnTo>
                    <a:lnTo>
                      <a:pt x="90" y="101"/>
                    </a:lnTo>
                    <a:lnTo>
                      <a:pt x="84" y="89"/>
                    </a:lnTo>
                    <a:lnTo>
                      <a:pt x="80" y="80"/>
                    </a:lnTo>
                    <a:lnTo>
                      <a:pt x="76" y="74"/>
                    </a:lnTo>
                    <a:lnTo>
                      <a:pt x="74" y="69"/>
                    </a:lnTo>
                    <a:lnTo>
                      <a:pt x="72" y="66"/>
                    </a:lnTo>
                    <a:lnTo>
                      <a:pt x="69" y="63"/>
                    </a:lnTo>
                    <a:lnTo>
                      <a:pt x="67" y="63"/>
                    </a:lnTo>
                    <a:lnTo>
                      <a:pt x="65" y="65"/>
                    </a:lnTo>
                    <a:lnTo>
                      <a:pt x="63" y="69"/>
                    </a:lnTo>
                    <a:lnTo>
                      <a:pt x="63" y="341"/>
                    </a:lnTo>
                    <a:lnTo>
                      <a:pt x="65" y="363"/>
                    </a:lnTo>
                    <a:lnTo>
                      <a:pt x="67" y="380"/>
                    </a:lnTo>
                    <a:lnTo>
                      <a:pt x="71" y="392"/>
                    </a:lnTo>
                    <a:lnTo>
                      <a:pt x="76" y="399"/>
                    </a:lnTo>
                    <a:lnTo>
                      <a:pt x="83" y="402"/>
                    </a:lnTo>
                    <a:lnTo>
                      <a:pt x="94" y="404"/>
                    </a:lnTo>
                    <a:lnTo>
                      <a:pt x="103" y="405"/>
                    </a:lnTo>
                    <a:lnTo>
                      <a:pt x="112" y="406"/>
                    </a:lnTo>
                    <a:lnTo>
                      <a:pt x="116" y="409"/>
                    </a:lnTo>
                    <a:lnTo>
                      <a:pt x="118" y="414"/>
                    </a:lnTo>
                    <a:lnTo>
                      <a:pt x="118" y="417"/>
                    </a:lnTo>
                    <a:lnTo>
                      <a:pt x="114" y="419"/>
                    </a:lnTo>
                    <a:lnTo>
                      <a:pt x="111" y="420"/>
                    </a:lnTo>
                    <a:lnTo>
                      <a:pt x="103" y="420"/>
                    </a:lnTo>
                    <a:lnTo>
                      <a:pt x="100" y="419"/>
                    </a:lnTo>
                    <a:lnTo>
                      <a:pt x="88" y="419"/>
                    </a:lnTo>
                    <a:lnTo>
                      <a:pt x="77" y="418"/>
                    </a:lnTo>
                    <a:lnTo>
                      <a:pt x="43" y="418"/>
                    </a:lnTo>
                    <a:lnTo>
                      <a:pt x="31" y="419"/>
                    </a:lnTo>
                    <a:lnTo>
                      <a:pt x="22" y="419"/>
                    </a:lnTo>
                    <a:lnTo>
                      <a:pt x="15" y="420"/>
                    </a:lnTo>
                    <a:lnTo>
                      <a:pt x="4" y="420"/>
                    </a:lnTo>
                    <a:lnTo>
                      <a:pt x="2" y="419"/>
                    </a:lnTo>
                    <a:lnTo>
                      <a:pt x="0" y="417"/>
                    </a:lnTo>
                    <a:lnTo>
                      <a:pt x="0" y="414"/>
                    </a:lnTo>
                    <a:lnTo>
                      <a:pt x="2" y="410"/>
                    </a:lnTo>
                    <a:lnTo>
                      <a:pt x="8" y="407"/>
                    </a:lnTo>
                    <a:lnTo>
                      <a:pt x="16" y="405"/>
                    </a:lnTo>
                    <a:lnTo>
                      <a:pt x="23" y="404"/>
                    </a:lnTo>
                    <a:lnTo>
                      <a:pt x="29" y="402"/>
                    </a:lnTo>
                    <a:lnTo>
                      <a:pt x="36" y="397"/>
                    </a:lnTo>
                    <a:lnTo>
                      <a:pt x="41" y="389"/>
                    </a:lnTo>
                    <a:lnTo>
                      <a:pt x="43" y="377"/>
                    </a:lnTo>
                    <a:lnTo>
                      <a:pt x="44" y="363"/>
                    </a:lnTo>
                    <a:lnTo>
                      <a:pt x="44" y="55"/>
                    </a:lnTo>
                    <a:lnTo>
                      <a:pt x="43" y="39"/>
                    </a:lnTo>
                    <a:lnTo>
                      <a:pt x="41" y="28"/>
                    </a:lnTo>
                    <a:lnTo>
                      <a:pt x="36" y="21"/>
                    </a:lnTo>
                    <a:lnTo>
                      <a:pt x="29" y="18"/>
                    </a:lnTo>
                    <a:lnTo>
                      <a:pt x="19" y="17"/>
                    </a:lnTo>
                    <a:lnTo>
                      <a:pt x="11" y="15"/>
                    </a:lnTo>
                    <a:lnTo>
                      <a:pt x="7" y="13"/>
                    </a:lnTo>
                    <a:lnTo>
                      <a:pt x="6" y="8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13" y="1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5" y="1"/>
                    </a:lnTo>
                    <a:lnTo>
                      <a:pt x="67" y="1"/>
                    </a:lnTo>
                    <a:lnTo>
                      <a:pt x="80" y="2"/>
                    </a:lnTo>
                    <a:lnTo>
                      <a:pt x="86" y="5"/>
                    </a:lnTo>
                    <a:lnTo>
                      <a:pt x="91" y="11"/>
                    </a:lnTo>
                    <a:lnTo>
                      <a:pt x="95" y="20"/>
                    </a:lnTo>
                    <a:lnTo>
                      <a:pt x="100" y="31"/>
                    </a:lnTo>
                    <a:lnTo>
                      <a:pt x="195" y="213"/>
                    </a:lnTo>
                    <a:lnTo>
                      <a:pt x="210" y="240"/>
                    </a:lnTo>
                    <a:lnTo>
                      <a:pt x="221" y="261"/>
                    </a:lnTo>
                    <a:lnTo>
                      <a:pt x="230" y="278"/>
                    </a:lnTo>
                    <a:lnTo>
                      <a:pt x="237" y="292"/>
                    </a:lnTo>
                    <a:lnTo>
                      <a:pt x="243" y="303"/>
                    </a:lnTo>
                    <a:lnTo>
                      <a:pt x="247" y="310"/>
                    </a:lnTo>
                    <a:lnTo>
                      <a:pt x="251" y="315"/>
                    </a:lnTo>
                    <a:lnTo>
                      <a:pt x="253" y="318"/>
                    </a:lnTo>
                    <a:lnTo>
                      <a:pt x="255" y="320"/>
                    </a:lnTo>
                    <a:lnTo>
                      <a:pt x="255" y="321"/>
                    </a:lnTo>
                    <a:lnTo>
                      <a:pt x="258" y="321"/>
                    </a:lnTo>
                    <a:lnTo>
                      <a:pt x="259" y="319"/>
                    </a:lnTo>
                    <a:lnTo>
                      <a:pt x="259" y="317"/>
                    </a:lnTo>
                    <a:lnTo>
                      <a:pt x="260" y="315"/>
                    </a:lnTo>
                    <a:lnTo>
                      <a:pt x="260" y="67"/>
                    </a:lnTo>
                    <a:lnTo>
                      <a:pt x="259" y="51"/>
                    </a:lnTo>
                    <a:lnTo>
                      <a:pt x="257" y="38"/>
                    </a:lnTo>
                    <a:lnTo>
                      <a:pt x="254" y="29"/>
                    </a:lnTo>
                    <a:lnTo>
                      <a:pt x="250" y="23"/>
                    </a:lnTo>
                    <a:lnTo>
                      <a:pt x="243" y="20"/>
                    </a:lnTo>
                    <a:lnTo>
                      <a:pt x="236" y="18"/>
                    </a:lnTo>
                    <a:lnTo>
                      <a:pt x="227" y="16"/>
                    </a:lnTo>
                    <a:lnTo>
                      <a:pt x="220" y="15"/>
                    </a:lnTo>
                    <a:lnTo>
                      <a:pt x="216" y="12"/>
                    </a:lnTo>
                    <a:lnTo>
                      <a:pt x="214" y="8"/>
                    </a:lnTo>
                    <a:lnTo>
                      <a:pt x="214" y="5"/>
                    </a:lnTo>
                    <a:lnTo>
                      <a:pt x="216" y="3"/>
                    </a:lnTo>
                    <a:lnTo>
                      <a:pt x="217" y="1"/>
                    </a:lnTo>
                    <a:lnTo>
                      <a:pt x="220" y="0"/>
                    </a:lnTo>
                    <a:lnTo>
                      <a:pt x="227" y="0"/>
                    </a:lnTo>
                    <a:lnTo>
                      <a:pt x="233" y="1"/>
                    </a:lnTo>
                    <a:lnTo>
                      <a:pt x="241" y="2"/>
                    </a:lnTo>
                    <a:lnTo>
                      <a:pt x="254" y="3"/>
                    </a:lnTo>
                    <a:lnTo>
                      <a:pt x="269" y="3"/>
                    </a:lnTo>
                    <a:lnTo>
                      <a:pt x="289" y="2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316" y="1"/>
                    </a:lnTo>
                    <a:lnTo>
                      <a:pt x="318" y="2"/>
                    </a:lnTo>
                    <a:lnTo>
                      <a:pt x="319" y="3"/>
                    </a:lnTo>
                    <a:lnTo>
                      <a:pt x="320" y="5"/>
                    </a:lnTo>
                    <a:lnTo>
                      <a:pt x="320" y="8"/>
                    </a:lnTo>
                    <a:lnTo>
                      <a:pt x="319" y="13"/>
                    </a:lnTo>
                    <a:lnTo>
                      <a:pt x="315" y="15"/>
                    </a:lnTo>
                    <a:lnTo>
                      <a:pt x="308" y="17"/>
                    </a:lnTo>
                    <a:lnTo>
                      <a:pt x="298" y="18"/>
                    </a:lnTo>
                    <a:lnTo>
                      <a:pt x="288" y="22"/>
                    </a:lnTo>
                    <a:lnTo>
                      <a:pt x="282" y="28"/>
                    </a:lnTo>
                    <a:lnTo>
                      <a:pt x="279" y="39"/>
                    </a:lnTo>
                    <a:lnTo>
                      <a:pt x="278" y="54"/>
                    </a:lnTo>
                    <a:lnTo>
                      <a:pt x="278" y="413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1" name="Freeform 23"/>
              <p:cNvSpPr>
                <a:spLocks/>
              </p:cNvSpPr>
              <p:nvPr/>
            </p:nvSpPr>
            <p:spPr bwMode="auto">
              <a:xfrm>
                <a:off x="4718" y="3361"/>
                <a:ext cx="43" cy="87"/>
              </a:xfrm>
              <a:custGeom>
                <a:avLst/>
                <a:gdLst/>
                <a:ahLst/>
                <a:cxnLst>
                  <a:cxn ang="0">
                    <a:pos x="63" y="436"/>
                  </a:cxn>
                  <a:cxn ang="0">
                    <a:pos x="25" y="427"/>
                  </a:cxn>
                  <a:cxn ang="0">
                    <a:pos x="9" y="418"/>
                  </a:cxn>
                  <a:cxn ang="0">
                    <a:pos x="3" y="409"/>
                  </a:cxn>
                  <a:cxn ang="0">
                    <a:pos x="1" y="387"/>
                  </a:cxn>
                  <a:cxn ang="0">
                    <a:pos x="0" y="329"/>
                  </a:cxn>
                  <a:cxn ang="0">
                    <a:pos x="2" y="307"/>
                  </a:cxn>
                  <a:cxn ang="0">
                    <a:pos x="6" y="301"/>
                  </a:cxn>
                  <a:cxn ang="0">
                    <a:pos x="15" y="302"/>
                  </a:cxn>
                  <a:cxn ang="0">
                    <a:pos x="17" y="305"/>
                  </a:cxn>
                  <a:cxn ang="0">
                    <a:pos x="18" y="311"/>
                  </a:cxn>
                  <a:cxn ang="0">
                    <a:pos x="36" y="368"/>
                  </a:cxn>
                  <a:cxn ang="0">
                    <a:pos x="59" y="404"/>
                  </a:cxn>
                  <a:cxn ang="0">
                    <a:pos x="88" y="419"/>
                  </a:cxn>
                  <a:cxn ang="0">
                    <a:pos x="122" y="419"/>
                  </a:cxn>
                  <a:cxn ang="0">
                    <a:pos x="151" y="402"/>
                  </a:cxn>
                  <a:cxn ang="0">
                    <a:pos x="171" y="372"/>
                  </a:cxn>
                  <a:cxn ang="0">
                    <a:pos x="178" y="332"/>
                  </a:cxn>
                  <a:cxn ang="0">
                    <a:pos x="170" y="291"/>
                  </a:cxn>
                  <a:cxn ang="0">
                    <a:pos x="147" y="261"/>
                  </a:cxn>
                  <a:cxn ang="0">
                    <a:pos x="117" y="235"/>
                  </a:cxn>
                  <a:cxn ang="0">
                    <a:pos x="48" y="189"/>
                  </a:cxn>
                  <a:cxn ang="0">
                    <a:pos x="22" y="160"/>
                  </a:cxn>
                  <a:cxn ang="0">
                    <a:pos x="5" y="123"/>
                  </a:cxn>
                  <a:cxn ang="0">
                    <a:pos x="6" y="77"/>
                  </a:cxn>
                  <a:cxn ang="0">
                    <a:pos x="28" y="38"/>
                  </a:cxn>
                  <a:cxn ang="0">
                    <a:pos x="66" y="11"/>
                  </a:cxn>
                  <a:cxn ang="0">
                    <a:pos x="116" y="0"/>
                  </a:cxn>
                  <a:cxn ang="0">
                    <a:pos x="151" y="4"/>
                  </a:cxn>
                  <a:cxn ang="0">
                    <a:pos x="181" y="15"/>
                  </a:cxn>
                  <a:cxn ang="0">
                    <a:pos x="190" y="23"/>
                  </a:cxn>
                  <a:cxn ang="0">
                    <a:pos x="192" y="30"/>
                  </a:cxn>
                  <a:cxn ang="0">
                    <a:pos x="193" y="112"/>
                  </a:cxn>
                  <a:cxn ang="0">
                    <a:pos x="189" y="120"/>
                  </a:cxn>
                  <a:cxn ang="0">
                    <a:pos x="182" y="119"/>
                  </a:cxn>
                  <a:cxn ang="0">
                    <a:pos x="178" y="110"/>
                  </a:cxn>
                  <a:cxn ang="0">
                    <a:pos x="175" y="95"/>
                  </a:cxn>
                  <a:cxn ang="0">
                    <a:pos x="155" y="48"/>
                  </a:cxn>
                  <a:cxn ang="0">
                    <a:pos x="133" y="24"/>
                  </a:cxn>
                  <a:cxn ang="0">
                    <a:pos x="105" y="17"/>
                  </a:cxn>
                  <a:cxn ang="0">
                    <a:pos x="75" y="26"/>
                  </a:cxn>
                  <a:cxn ang="0">
                    <a:pos x="51" y="48"/>
                  </a:cxn>
                  <a:cxn ang="0">
                    <a:pos x="43" y="80"/>
                  </a:cxn>
                  <a:cxn ang="0">
                    <a:pos x="50" y="118"/>
                  </a:cxn>
                  <a:cxn ang="0">
                    <a:pos x="71" y="147"/>
                  </a:cxn>
                  <a:cxn ang="0">
                    <a:pos x="98" y="170"/>
                  </a:cxn>
                  <a:cxn ang="0">
                    <a:pos x="130" y="190"/>
                  </a:cxn>
                  <a:cxn ang="0">
                    <a:pos x="163" y="212"/>
                  </a:cxn>
                  <a:cxn ang="0">
                    <a:pos x="190" y="237"/>
                  </a:cxn>
                  <a:cxn ang="0">
                    <a:pos x="211" y="270"/>
                  </a:cxn>
                  <a:cxn ang="0">
                    <a:pos x="218" y="313"/>
                  </a:cxn>
                  <a:cxn ang="0">
                    <a:pos x="208" y="364"/>
                  </a:cxn>
                  <a:cxn ang="0">
                    <a:pos x="182" y="404"/>
                  </a:cxn>
                  <a:cxn ang="0">
                    <a:pos x="141" y="428"/>
                  </a:cxn>
                  <a:cxn ang="0">
                    <a:pos x="90" y="437"/>
                  </a:cxn>
                </a:cxnLst>
                <a:rect l="0" t="0" r="r" b="b"/>
                <a:pathLst>
                  <a:path w="218" h="437">
                    <a:moveTo>
                      <a:pt x="90" y="437"/>
                    </a:moveTo>
                    <a:lnTo>
                      <a:pt x="63" y="436"/>
                    </a:lnTo>
                    <a:lnTo>
                      <a:pt x="42" y="432"/>
                    </a:lnTo>
                    <a:lnTo>
                      <a:pt x="25" y="427"/>
                    </a:lnTo>
                    <a:lnTo>
                      <a:pt x="12" y="421"/>
                    </a:lnTo>
                    <a:lnTo>
                      <a:pt x="9" y="418"/>
                    </a:lnTo>
                    <a:lnTo>
                      <a:pt x="6" y="414"/>
                    </a:lnTo>
                    <a:lnTo>
                      <a:pt x="3" y="409"/>
                    </a:lnTo>
                    <a:lnTo>
                      <a:pt x="2" y="400"/>
                    </a:lnTo>
                    <a:lnTo>
                      <a:pt x="1" y="387"/>
                    </a:lnTo>
                    <a:lnTo>
                      <a:pt x="0" y="371"/>
                    </a:lnTo>
                    <a:lnTo>
                      <a:pt x="0" y="329"/>
                    </a:lnTo>
                    <a:lnTo>
                      <a:pt x="1" y="315"/>
                    </a:lnTo>
                    <a:lnTo>
                      <a:pt x="2" y="307"/>
                    </a:lnTo>
                    <a:lnTo>
                      <a:pt x="4" y="303"/>
                    </a:lnTo>
                    <a:lnTo>
                      <a:pt x="6" y="301"/>
                    </a:lnTo>
                    <a:lnTo>
                      <a:pt x="12" y="301"/>
                    </a:lnTo>
                    <a:lnTo>
                      <a:pt x="15" y="302"/>
                    </a:lnTo>
                    <a:lnTo>
                      <a:pt x="16" y="303"/>
                    </a:lnTo>
                    <a:lnTo>
                      <a:pt x="17" y="305"/>
                    </a:lnTo>
                    <a:lnTo>
                      <a:pt x="18" y="308"/>
                    </a:lnTo>
                    <a:lnTo>
                      <a:pt x="18" y="311"/>
                    </a:lnTo>
                    <a:lnTo>
                      <a:pt x="27" y="342"/>
                    </a:lnTo>
                    <a:lnTo>
                      <a:pt x="36" y="368"/>
                    </a:lnTo>
                    <a:lnTo>
                      <a:pt x="47" y="388"/>
                    </a:lnTo>
                    <a:lnTo>
                      <a:pt x="59" y="404"/>
                    </a:lnTo>
                    <a:lnTo>
                      <a:pt x="73" y="414"/>
                    </a:lnTo>
                    <a:lnTo>
                      <a:pt x="88" y="419"/>
                    </a:lnTo>
                    <a:lnTo>
                      <a:pt x="104" y="421"/>
                    </a:lnTo>
                    <a:lnTo>
                      <a:pt x="122" y="419"/>
                    </a:lnTo>
                    <a:lnTo>
                      <a:pt x="138" y="412"/>
                    </a:lnTo>
                    <a:lnTo>
                      <a:pt x="151" y="402"/>
                    </a:lnTo>
                    <a:lnTo>
                      <a:pt x="163" y="388"/>
                    </a:lnTo>
                    <a:lnTo>
                      <a:pt x="171" y="372"/>
                    </a:lnTo>
                    <a:lnTo>
                      <a:pt x="176" y="353"/>
                    </a:lnTo>
                    <a:lnTo>
                      <a:pt x="178" y="332"/>
                    </a:lnTo>
                    <a:lnTo>
                      <a:pt x="176" y="311"/>
                    </a:lnTo>
                    <a:lnTo>
                      <a:pt x="170" y="291"/>
                    </a:lnTo>
                    <a:lnTo>
                      <a:pt x="159" y="275"/>
                    </a:lnTo>
                    <a:lnTo>
                      <a:pt x="147" y="261"/>
                    </a:lnTo>
                    <a:lnTo>
                      <a:pt x="133" y="247"/>
                    </a:lnTo>
                    <a:lnTo>
                      <a:pt x="117" y="235"/>
                    </a:lnTo>
                    <a:lnTo>
                      <a:pt x="64" y="202"/>
                    </a:lnTo>
                    <a:lnTo>
                      <a:pt x="48" y="189"/>
                    </a:lnTo>
                    <a:lnTo>
                      <a:pt x="34" y="175"/>
                    </a:lnTo>
                    <a:lnTo>
                      <a:pt x="22" y="160"/>
                    </a:lnTo>
                    <a:lnTo>
                      <a:pt x="11" y="142"/>
                    </a:lnTo>
                    <a:lnTo>
                      <a:pt x="5" y="123"/>
                    </a:lnTo>
                    <a:lnTo>
                      <a:pt x="3" y="99"/>
                    </a:lnTo>
                    <a:lnTo>
                      <a:pt x="6" y="77"/>
                    </a:lnTo>
                    <a:lnTo>
                      <a:pt x="14" y="57"/>
                    </a:lnTo>
                    <a:lnTo>
                      <a:pt x="28" y="38"/>
                    </a:lnTo>
                    <a:lnTo>
                      <a:pt x="45" y="22"/>
                    </a:lnTo>
                    <a:lnTo>
                      <a:pt x="66" y="11"/>
                    </a:lnTo>
                    <a:lnTo>
                      <a:pt x="90" y="3"/>
                    </a:lnTo>
                    <a:lnTo>
                      <a:pt x="116" y="0"/>
                    </a:lnTo>
                    <a:lnTo>
                      <a:pt x="133" y="1"/>
                    </a:lnTo>
                    <a:lnTo>
                      <a:pt x="151" y="4"/>
                    </a:lnTo>
                    <a:lnTo>
                      <a:pt x="168" y="10"/>
                    </a:lnTo>
                    <a:lnTo>
                      <a:pt x="181" y="15"/>
                    </a:lnTo>
                    <a:lnTo>
                      <a:pt x="189" y="21"/>
                    </a:lnTo>
                    <a:lnTo>
                      <a:pt x="190" y="23"/>
                    </a:lnTo>
                    <a:lnTo>
                      <a:pt x="192" y="26"/>
                    </a:lnTo>
                    <a:lnTo>
                      <a:pt x="192" y="30"/>
                    </a:lnTo>
                    <a:lnTo>
                      <a:pt x="193" y="37"/>
                    </a:lnTo>
                    <a:lnTo>
                      <a:pt x="193" y="112"/>
                    </a:lnTo>
                    <a:lnTo>
                      <a:pt x="191" y="117"/>
                    </a:lnTo>
                    <a:lnTo>
                      <a:pt x="189" y="120"/>
                    </a:lnTo>
                    <a:lnTo>
                      <a:pt x="186" y="120"/>
                    </a:lnTo>
                    <a:lnTo>
                      <a:pt x="182" y="119"/>
                    </a:lnTo>
                    <a:lnTo>
                      <a:pt x="179" y="115"/>
                    </a:lnTo>
                    <a:lnTo>
                      <a:pt x="178" y="110"/>
                    </a:lnTo>
                    <a:lnTo>
                      <a:pt x="177" y="102"/>
                    </a:lnTo>
                    <a:lnTo>
                      <a:pt x="175" y="95"/>
                    </a:lnTo>
                    <a:lnTo>
                      <a:pt x="166" y="69"/>
                    </a:lnTo>
                    <a:lnTo>
                      <a:pt x="155" y="48"/>
                    </a:lnTo>
                    <a:lnTo>
                      <a:pt x="144" y="34"/>
                    </a:lnTo>
                    <a:lnTo>
                      <a:pt x="133" y="24"/>
                    </a:lnTo>
                    <a:lnTo>
                      <a:pt x="120" y="19"/>
                    </a:lnTo>
                    <a:lnTo>
                      <a:pt x="105" y="17"/>
                    </a:lnTo>
                    <a:lnTo>
                      <a:pt x="89" y="19"/>
                    </a:lnTo>
                    <a:lnTo>
                      <a:pt x="75" y="26"/>
                    </a:lnTo>
                    <a:lnTo>
                      <a:pt x="61" y="35"/>
                    </a:lnTo>
                    <a:lnTo>
                      <a:pt x="51" y="48"/>
                    </a:lnTo>
                    <a:lnTo>
                      <a:pt x="45" y="64"/>
                    </a:lnTo>
                    <a:lnTo>
                      <a:pt x="43" y="80"/>
                    </a:lnTo>
                    <a:lnTo>
                      <a:pt x="45" y="100"/>
                    </a:lnTo>
                    <a:lnTo>
                      <a:pt x="50" y="118"/>
                    </a:lnTo>
                    <a:lnTo>
                      <a:pt x="59" y="134"/>
                    </a:lnTo>
                    <a:lnTo>
                      <a:pt x="71" y="147"/>
                    </a:lnTo>
                    <a:lnTo>
                      <a:pt x="84" y="160"/>
                    </a:lnTo>
                    <a:lnTo>
                      <a:pt x="98" y="170"/>
                    </a:lnTo>
                    <a:lnTo>
                      <a:pt x="114" y="181"/>
                    </a:lnTo>
                    <a:lnTo>
                      <a:pt x="130" y="190"/>
                    </a:lnTo>
                    <a:lnTo>
                      <a:pt x="146" y="201"/>
                    </a:lnTo>
                    <a:lnTo>
                      <a:pt x="163" y="212"/>
                    </a:lnTo>
                    <a:lnTo>
                      <a:pt x="177" y="224"/>
                    </a:lnTo>
                    <a:lnTo>
                      <a:pt x="190" y="237"/>
                    </a:lnTo>
                    <a:lnTo>
                      <a:pt x="201" y="253"/>
                    </a:lnTo>
                    <a:lnTo>
                      <a:pt x="211" y="270"/>
                    </a:lnTo>
                    <a:lnTo>
                      <a:pt x="216" y="289"/>
                    </a:lnTo>
                    <a:lnTo>
                      <a:pt x="218" y="313"/>
                    </a:lnTo>
                    <a:lnTo>
                      <a:pt x="216" y="339"/>
                    </a:lnTo>
                    <a:lnTo>
                      <a:pt x="208" y="364"/>
                    </a:lnTo>
                    <a:lnTo>
                      <a:pt x="197" y="385"/>
                    </a:lnTo>
                    <a:lnTo>
                      <a:pt x="182" y="404"/>
                    </a:lnTo>
                    <a:lnTo>
                      <a:pt x="164" y="418"/>
                    </a:lnTo>
                    <a:lnTo>
                      <a:pt x="141" y="428"/>
                    </a:lnTo>
                    <a:lnTo>
                      <a:pt x="117" y="435"/>
                    </a:lnTo>
                    <a:lnTo>
                      <a:pt x="90" y="437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4788" y="3362"/>
                <a:ext cx="63" cy="84"/>
              </a:xfrm>
              <a:custGeom>
                <a:avLst/>
                <a:gdLst/>
                <a:ahLst/>
                <a:cxnLst>
                  <a:cxn ang="0">
                    <a:pos x="227" y="26"/>
                  </a:cxn>
                  <a:cxn ang="0">
                    <a:pos x="205" y="17"/>
                  </a:cxn>
                  <a:cxn ang="0">
                    <a:pos x="191" y="9"/>
                  </a:cxn>
                  <a:cxn ang="0">
                    <a:pos x="198" y="1"/>
                  </a:cxn>
                  <a:cxn ang="0">
                    <a:pos x="225" y="2"/>
                  </a:cxn>
                  <a:cxn ang="0">
                    <a:pos x="281" y="2"/>
                  </a:cxn>
                  <a:cxn ang="0">
                    <a:pos x="307" y="0"/>
                  </a:cxn>
                  <a:cxn ang="0">
                    <a:pos x="312" y="6"/>
                  </a:cxn>
                  <a:cxn ang="0">
                    <a:pos x="298" y="16"/>
                  </a:cxn>
                  <a:cxn ang="0">
                    <a:pos x="278" y="22"/>
                  </a:cxn>
                  <a:cxn ang="0">
                    <a:pos x="273" y="31"/>
                  </a:cxn>
                  <a:cxn ang="0">
                    <a:pos x="278" y="397"/>
                  </a:cxn>
                  <a:cxn ang="0">
                    <a:pos x="305" y="407"/>
                  </a:cxn>
                  <a:cxn ang="0">
                    <a:pos x="310" y="415"/>
                  </a:cxn>
                  <a:cxn ang="0">
                    <a:pos x="304" y="420"/>
                  </a:cxn>
                  <a:cxn ang="0">
                    <a:pos x="268" y="418"/>
                  </a:cxn>
                  <a:cxn ang="0">
                    <a:pos x="220" y="419"/>
                  </a:cxn>
                  <a:cxn ang="0">
                    <a:pos x="195" y="418"/>
                  </a:cxn>
                  <a:cxn ang="0">
                    <a:pos x="193" y="408"/>
                  </a:cxn>
                  <a:cxn ang="0">
                    <a:pos x="211" y="402"/>
                  </a:cxn>
                  <a:cxn ang="0">
                    <a:pos x="228" y="386"/>
                  </a:cxn>
                  <a:cxn ang="0">
                    <a:pos x="226" y="206"/>
                  </a:cxn>
                  <a:cxn ang="0">
                    <a:pos x="82" y="210"/>
                  </a:cxn>
                  <a:cxn ang="0">
                    <a:pos x="87" y="395"/>
                  </a:cxn>
                  <a:cxn ang="0">
                    <a:pos x="108" y="403"/>
                  </a:cxn>
                  <a:cxn ang="0">
                    <a:pos x="121" y="412"/>
                  </a:cxn>
                  <a:cxn ang="0">
                    <a:pos x="118" y="418"/>
                  </a:cxn>
                  <a:cxn ang="0">
                    <a:pos x="100" y="419"/>
                  </a:cxn>
                  <a:cxn ang="0">
                    <a:pos x="44" y="418"/>
                  </a:cxn>
                  <a:cxn ang="0">
                    <a:pos x="14" y="420"/>
                  </a:cxn>
                  <a:cxn ang="0">
                    <a:pos x="1" y="417"/>
                  </a:cxn>
                  <a:cxn ang="0">
                    <a:pos x="3" y="405"/>
                  </a:cxn>
                  <a:cxn ang="0">
                    <a:pos x="21" y="399"/>
                  </a:cxn>
                  <a:cxn ang="0">
                    <a:pos x="37" y="383"/>
                  </a:cxn>
                  <a:cxn ang="0">
                    <a:pos x="37" y="31"/>
                  </a:cxn>
                  <a:cxn ang="0">
                    <a:pos x="28" y="18"/>
                  </a:cxn>
                  <a:cxn ang="0">
                    <a:pos x="4" y="13"/>
                  </a:cxn>
                  <a:cxn ang="0">
                    <a:pos x="0" y="6"/>
                  </a:cxn>
                  <a:cxn ang="0">
                    <a:pos x="3" y="2"/>
                  </a:cxn>
                  <a:cxn ang="0">
                    <a:pos x="33" y="2"/>
                  </a:cxn>
                  <a:cxn ang="0">
                    <a:pos x="78" y="2"/>
                  </a:cxn>
                  <a:cxn ang="0">
                    <a:pos x="110" y="0"/>
                  </a:cxn>
                  <a:cxn ang="0">
                    <a:pos x="119" y="6"/>
                  </a:cxn>
                  <a:cxn ang="0">
                    <a:pos x="114" y="16"/>
                  </a:cxn>
                  <a:cxn ang="0">
                    <a:pos x="92" y="20"/>
                  </a:cxn>
                  <a:cxn ang="0">
                    <a:pos x="82" y="36"/>
                  </a:cxn>
                  <a:cxn ang="0">
                    <a:pos x="85" y="186"/>
                  </a:cxn>
                  <a:cxn ang="0">
                    <a:pos x="229" y="183"/>
                  </a:cxn>
                </a:cxnLst>
                <a:rect l="0" t="0" r="r" b="b"/>
                <a:pathLst>
                  <a:path w="312" h="420">
                    <a:moveTo>
                      <a:pt x="229" y="45"/>
                    </a:moveTo>
                    <a:lnTo>
                      <a:pt x="229" y="34"/>
                    </a:lnTo>
                    <a:lnTo>
                      <a:pt x="227" y="26"/>
                    </a:lnTo>
                    <a:lnTo>
                      <a:pt x="222" y="21"/>
                    </a:lnTo>
                    <a:lnTo>
                      <a:pt x="215" y="18"/>
                    </a:lnTo>
                    <a:lnTo>
                      <a:pt x="205" y="17"/>
                    </a:lnTo>
                    <a:lnTo>
                      <a:pt x="197" y="15"/>
                    </a:lnTo>
                    <a:lnTo>
                      <a:pt x="193" y="13"/>
                    </a:lnTo>
                    <a:lnTo>
                      <a:pt x="191" y="9"/>
                    </a:lnTo>
                    <a:lnTo>
                      <a:pt x="191" y="6"/>
                    </a:lnTo>
                    <a:lnTo>
                      <a:pt x="195" y="2"/>
                    </a:lnTo>
                    <a:lnTo>
                      <a:pt x="198" y="1"/>
                    </a:lnTo>
                    <a:lnTo>
                      <a:pt x="202" y="0"/>
                    </a:lnTo>
                    <a:lnTo>
                      <a:pt x="215" y="0"/>
                    </a:lnTo>
                    <a:lnTo>
                      <a:pt x="225" y="2"/>
                    </a:lnTo>
                    <a:lnTo>
                      <a:pt x="238" y="3"/>
                    </a:lnTo>
                    <a:lnTo>
                      <a:pt x="270" y="3"/>
                    </a:lnTo>
                    <a:lnTo>
                      <a:pt x="281" y="2"/>
                    </a:lnTo>
                    <a:lnTo>
                      <a:pt x="290" y="1"/>
                    </a:lnTo>
                    <a:lnTo>
                      <a:pt x="296" y="0"/>
                    </a:lnTo>
                    <a:lnTo>
                      <a:pt x="307" y="0"/>
                    </a:lnTo>
                    <a:lnTo>
                      <a:pt x="309" y="1"/>
                    </a:lnTo>
                    <a:lnTo>
                      <a:pt x="312" y="4"/>
                    </a:lnTo>
                    <a:lnTo>
                      <a:pt x="312" y="6"/>
                    </a:lnTo>
                    <a:lnTo>
                      <a:pt x="310" y="11"/>
                    </a:lnTo>
                    <a:lnTo>
                      <a:pt x="305" y="14"/>
                    </a:lnTo>
                    <a:lnTo>
                      <a:pt x="298" y="16"/>
                    </a:lnTo>
                    <a:lnTo>
                      <a:pt x="288" y="18"/>
                    </a:lnTo>
                    <a:lnTo>
                      <a:pt x="282" y="20"/>
                    </a:lnTo>
                    <a:lnTo>
                      <a:pt x="278" y="22"/>
                    </a:lnTo>
                    <a:lnTo>
                      <a:pt x="275" y="24"/>
                    </a:lnTo>
                    <a:lnTo>
                      <a:pt x="274" y="28"/>
                    </a:lnTo>
                    <a:lnTo>
                      <a:pt x="273" y="31"/>
                    </a:lnTo>
                    <a:lnTo>
                      <a:pt x="273" y="374"/>
                    </a:lnTo>
                    <a:lnTo>
                      <a:pt x="274" y="388"/>
                    </a:lnTo>
                    <a:lnTo>
                      <a:pt x="278" y="397"/>
                    </a:lnTo>
                    <a:lnTo>
                      <a:pt x="285" y="402"/>
                    </a:lnTo>
                    <a:lnTo>
                      <a:pt x="299" y="406"/>
                    </a:lnTo>
                    <a:lnTo>
                      <a:pt x="305" y="407"/>
                    </a:lnTo>
                    <a:lnTo>
                      <a:pt x="309" y="409"/>
                    </a:lnTo>
                    <a:lnTo>
                      <a:pt x="310" y="413"/>
                    </a:lnTo>
                    <a:lnTo>
                      <a:pt x="310" y="415"/>
                    </a:lnTo>
                    <a:lnTo>
                      <a:pt x="309" y="417"/>
                    </a:lnTo>
                    <a:lnTo>
                      <a:pt x="307" y="419"/>
                    </a:lnTo>
                    <a:lnTo>
                      <a:pt x="304" y="420"/>
                    </a:lnTo>
                    <a:lnTo>
                      <a:pt x="292" y="420"/>
                    </a:lnTo>
                    <a:lnTo>
                      <a:pt x="281" y="419"/>
                    </a:lnTo>
                    <a:lnTo>
                      <a:pt x="268" y="418"/>
                    </a:lnTo>
                    <a:lnTo>
                      <a:pt x="237" y="418"/>
                    </a:lnTo>
                    <a:lnTo>
                      <a:pt x="227" y="419"/>
                    </a:lnTo>
                    <a:lnTo>
                      <a:pt x="220" y="419"/>
                    </a:lnTo>
                    <a:lnTo>
                      <a:pt x="215" y="420"/>
                    </a:lnTo>
                    <a:lnTo>
                      <a:pt x="201" y="420"/>
                    </a:lnTo>
                    <a:lnTo>
                      <a:pt x="195" y="418"/>
                    </a:lnTo>
                    <a:lnTo>
                      <a:pt x="193" y="415"/>
                    </a:lnTo>
                    <a:lnTo>
                      <a:pt x="192" y="411"/>
                    </a:lnTo>
                    <a:lnTo>
                      <a:pt x="193" y="408"/>
                    </a:lnTo>
                    <a:lnTo>
                      <a:pt x="196" y="406"/>
                    </a:lnTo>
                    <a:lnTo>
                      <a:pt x="201" y="404"/>
                    </a:lnTo>
                    <a:lnTo>
                      <a:pt x="211" y="402"/>
                    </a:lnTo>
                    <a:lnTo>
                      <a:pt x="220" y="399"/>
                    </a:lnTo>
                    <a:lnTo>
                      <a:pt x="225" y="394"/>
                    </a:lnTo>
                    <a:lnTo>
                      <a:pt x="228" y="386"/>
                    </a:lnTo>
                    <a:lnTo>
                      <a:pt x="229" y="374"/>
                    </a:lnTo>
                    <a:lnTo>
                      <a:pt x="229" y="209"/>
                    </a:lnTo>
                    <a:lnTo>
                      <a:pt x="226" y="206"/>
                    </a:lnTo>
                    <a:lnTo>
                      <a:pt x="85" y="206"/>
                    </a:lnTo>
                    <a:lnTo>
                      <a:pt x="83" y="208"/>
                    </a:lnTo>
                    <a:lnTo>
                      <a:pt x="82" y="210"/>
                    </a:lnTo>
                    <a:lnTo>
                      <a:pt x="82" y="374"/>
                    </a:lnTo>
                    <a:lnTo>
                      <a:pt x="83" y="387"/>
                    </a:lnTo>
                    <a:lnTo>
                      <a:pt x="87" y="395"/>
                    </a:lnTo>
                    <a:lnTo>
                      <a:pt x="93" y="400"/>
                    </a:lnTo>
                    <a:lnTo>
                      <a:pt x="101" y="402"/>
                    </a:lnTo>
                    <a:lnTo>
                      <a:pt x="108" y="403"/>
                    </a:lnTo>
                    <a:lnTo>
                      <a:pt x="115" y="405"/>
                    </a:lnTo>
                    <a:lnTo>
                      <a:pt x="119" y="408"/>
                    </a:lnTo>
                    <a:lnTo>
                      <a:pt x="121" y="412"/>
                    </a:lnTo>
                    <a:lnTo>
                      <a:pt x="121" y="414"/>
                    </a:lnTo>
                    <a:lnTo>
                      <a:pt x="120" y="416"/>
                    </a:lnTo>
                    <a:lnTo>
                      <a:pt x="118" y="418"/>
                    </a:lnTo>
                    <a:lnTo>
                      <a:pt x="112" y="420"/>
                    </a:lnTo>
                    <a:lnTo>
                      <a:pt x="104" y="420"/>
                    </a:lnTo>
                    <a:lnTo>
                      <a:pt x="100" y="419"/>
                    </a:lnTo>
                    <a:lnTo>
                      <a:pt x="86" y="419"/>
                    </a:lnTo>
                    <a:lnTo>
                      <a:pt x="76" y="418"/>
                    </a:lnTo>
                    <a:lnTo>
                      <a:pt x="44" y="418"/>
                    </a:lnTo>
                    <a:lnTo>
                      <a:pt x="32" y="419"/>
                    </a:lnTo>
                    <a:lnTo>
                      <a:pt x="19" y="419"/>
                    </a:lnTo>
                    <a:lnTo>
                      <a:pt x="14" y="420"/>
                    </a:lnTo>
                    <a:lnTo>
                      <a:pt x="5" y="420"/>
                    </a:lnTo>
                    <a:lnTo>
                      <a:pt x="3" y="418"/>
                    </a:lnTo>
                    <a:lnTo>
                      <a:pt x="1" y="417"/>
                    </a:lnTo>
                    <a:lnTo>
                      <a:pt x="0" y="414"/>
                    </a:lnTo>
                    <a:lnTo>
                      <a:pt x="0" y="408"/>
                    </a:lnTo>
                    <a:lnTo>
                      <a:pt x="3" y="405"/>
                    </a:lnTo>
                    <a:lnTo>
                      <a:pt x="5" y="404"/>
                    </a:lnTo>
                    <a:lnTo>
                      <a:pt x="8" y="403"/>
                    </a:lnTo>
                    <a:lnTo>
                      <a:pt x="21" y="399"/>
                    </a:lnTo>
                    <a:lnTo>
                      <a:pt x="30" y="395"/>
                    </a:lnTo>
                    <a:lnTo>
                      <a:pt x="35" y="390"/>
                    </a:lnTo>
                    <a:lnTo>
                      <a:pt x="37" y="383"/>
                    </a:lnTo>
                    <a:lnTo>
                      <a:pt x="38" y="372"/>
                    </a:lnTo>
                    <a:lnTo>
                      <a:pt x="38" y="41"/>
                    </a:lnTo>
                    <a:lnTo>
                      <a:pt x="37" y="31"/>
                    </a:lnTo>
                    <a:lnTo>
                      <a:pt x="36" y="24"/>
                    </a:lnTo>
                    <a:lnTo>
                      <a:pt x="33" y="20"/>
                    </a:lnTo>
                    <a:lnTo>
                      <a:pt x="28" y="18"/>
                    </a:lnTo>
                    <a:lnTo>
                      <a:pt x="17" y="15"/>
                    </a:lnTo>
                    <a:lnTo>
                      <a:pt x="9" y="14"/>
                    </a:lnTo>
                    <a:lnTo>
                      <a:pt x="4" y="13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22" y="0"/>
                    </a:lnTo>
                    <a:lnTo>
                      <a:pt x="33" y="2"/>
                    </a:lnTo>
                    <a:lnTo>
                      <a:pt x="46" y="3"/>
                    </a:lnTo>
                    <a:lnTo>
                      <a:pt x="60" y="3"/>
                    </a:lnTo>
                    <a:lnTo>
                      <a:pt x="78" y="2"/>
                    </a:lnTo>
                    <a:lnTo>
                      <a:pt x="93" y="1"/>
                    </a:lnTo>
                    <a:lnTo>
                      <a:pt x="106" y="0"/>
                    </a:lnTo>
                    <a:lnTo>
                      <a:pt x="110" y="0"/>
                    </a:lnTo>
                    <a:lnTo>
                      <a:pt x="116" y="2"/>
                    </a:lnTo>
                    <a:lnTo>
                      <a:pt x="118" y="4"/>
                    </a:lnTo>
                    <a:lnTo>
                      <a:pt x="119" y="6"/>
                    </a:lnTo>
                    <a:lnTo>
                      <a:pt x="119" y="8"/>
                    </a:lnTo>
                    <a:lnTo>
                      <a:pt x="118" y="13"/>
                    </a:lnTo>
                    <a:lnTo>
                      <a:pt x="114" y="16"/>
                    </a:lnTo>
                    <a:lnTo>
                      <a:pt x="108" y="17"/>
                    </a:lnTo>
                    <a:lnTo>
                      <a:pt x="100" y="18"/>
                    </a:lnTo>
                    <a:lnTo>
                      <a:pt x="92" y="20"/>
                    </a:lnTo>
                    <a:lnTo>
                      <a:pt x="87" y="23"/>
                    </a:lnTo>
                    <a:lnTo>
                      <a:pt x="83" y="28"/>
                    </a:lnTo>
                    <a:lnTo>
                      <a:pt x="82" y="36"/>
                    </a:lnTo>
                    <a:lnTo>
                      <a:pt x="82" y="182"/>
                    </a:lnTo>
                    <a:lnTo>
                      <a:pt x="83" y="184"/>
                    </a:lnTo>
                    <a:lnTo>
                      <a:pt x="85" y="186"/>
                    </a:lnTo>
                    <a:lnTo>
                      <a:pt x="226" y="186"/>
                    </a:lnTo>
                    <a:lnTo>
                      <a:pt x="228" y="185"/>
                    </a:lnTo>
                    <a:lnTo>
                      <a:pt x="229" y="183"/>
                    </a:lnTo>
                    <a:lnTo>
                      <a:pt x="229" y="178"/>
                    </a:lnTo>
                    <a:lnTo>
                      <a:pt x="229" y="45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4851" y="3361"/>
                <a:ext cx="58" cy="87"/>
              </a:xfrm>
              <a:custGeom>
                <a:avLst/>
                <a:gdLst/>
                <a:ahLst/>
                <a:cxnLst>
                  <a:cxn ang="0">
                    <a:pos x="172" y="3"/>
                  </a:cxn>
                  <a:cxn ang="0">
                    <a:pos x="218" y="29"/>
                  </a:cxn>
                  <a:cxn ang="0">
                    <a:pos x="257" y="77"/>
                  </a:cxn>
                  <a:cxn ang="0">
                    <a:pos x="283" y="141"/>
                  </a:cxn>
                  <a:cxn ang="0">
                    <a:pos x="292" y="219"/>
                  </a:cxn>
                  <a:cxn ang="0">
                    <a:pos x="283" y="297"/>
                  </a:cxn>
                  <a:cxn ang="0">
                    <a:pos x="257" y="361"/>
                  </a:cxn>
                  <a:cxn ang="0">
                    <a:pos x="218" y="409"/>
                  </a:cxn>
                  <a:cxn ang="0">
                    <a:pos x="172" y="434"/>
                  </a:cxn>
                  <a:cxn ang="0">
                    <a:pos x="121" y="434"/>
                  </a:cxn>
                  <a:cxn ang="0">
                    <a:pos x="75" y="409"/>
                  </a:cxn>
                  <a:cxn ang="0">
                    <a:pos x="36" y="361"/>
                  </a:cxn>
                  <a:cxn ang="0">
                    <a:pos x="9" y="297"/>
                  </a:cxn>
                  <a:cxn ang="0">
                    <a:pos x="0" y="219"/>
                  </a:cxn>
                  <a:cxn ang="0">
                    <a:pos x="9" y="141"/>
                  </a:cxn>
                  <a:cxn ang="0">
                    <a:pos x="36" y="77"/>
                  </a:cxn>
                  <a:cxn ang="0">
                    <a:pos x="75" y="29"/>
                  </a:cxn>
                  <a:cxn ang="0">
                    <a:pos x="121" y="3"/>
                  </a:cxn>
                  <a:cxn ang="0">
                    <a:pos x="146" y="421"/>
                  </a:cxn>
                  <a:cxn ang="0">
                    <a:pos x="170" y="416"/>
                  </a:cxn>
                  <a:cxn ang="0">
                    <a:pos x="193" y="399"/>
                  </a:cxn>
                  <a:cxn ang="0">
                    <a:pos x="214" y="367"/>
                  </a:cxn>
                  <a:cxn ang="0">
                    <a:pos x="229" y="321"/>
                  </a:cxn>
                  <a:cxn ang="0">
                    <a:pos x="238" y="258"/>
                  </a:cxn>
                  <a:cxn ang="0">
                    <a:pos x="238" y="180"/>
                  </a:cxn>
                  <a:cxn ang="0">
                    <a:pos x="229" y="117"/>
                  </a:cxn>
                  <a:cxn ang="0">
                    <a:pos x="214" y="71"/>
                  </a:cxn>
                  <a:cxn ang="0">
                    <a:pos x="193" y="39"/>
                  </a:cxn>
                  <a:cxn ang="0">
                    <a:pos x="170" y="22"/>
                  </a:cxn>
                  <a:cxn ang="0">
                    <a:pos x="146" y="17"/>
                  </a:cxn>
                  <a:cxn ang="0">
                    <a:pos x="123" y="22"/>
                  </a:cxn>
                  <a:cxn ang="0">
                    <a:pos x="99" y="39"/>
                  </a:cxn>
                  <a:cxn ang="0">
                    <a:pos x="79" y="71"/>
                  </a:cxn>
                  <a:cxn ang="0">
                    <a:pos x="63" y="117"/>
                  </a:cxn>
                  <a:cxn ang="0">
                    <a:pos x="54" y="180"/>
                  </a:cxn>
                  <a:cxn ang="0">
                    <a:pos x="54" y="258"/>
                  </a:cxn>
                  <a:cxn ang="0">
                    <a:pos x="63" y="321"/>
                  </a:cxn>
                  <a:cxn ang="0">
                    <a:pos x="79" y="367"/>
                  </a:cxn>
                  <a:cxn ang="0">
                    <a:pos x="99" y="399"/>
                  </a:cxn>
                  <a:cxn ang="0">
                    <a:pos x="123" y="416"/>
                  </a:cxn>
                  <a:cxn ang="0">
                    <a:pos x="146" y="421"/>
                  </a:cxn>
                </a:cxnLst>
                <a:rect l="0" t="0" r="r" b="b"/>
                <a:pathLst>
                  <a:path w="292" h="437">
                    <a:moveTo>
                      <a:pt x="146" y="0"/>
                    </a:moveTo>
                    <a:lnTo>
                      <a:pt x="172" y="3"/>
                    </a:lnTo>
                    <a:lnTo>
                      <a:pt x="195" y="14"/>
                    </a:lnTo>
                    <a:lnTo>
                      <a:pt x="218" y="29"/>
                    </a:lnTo>
                    <a:lnTo>
                      <a:pt x="238" y="50"/>
                    </a:lnTo>
                    <a:lnTo>
                      <a:pt x="257" y="77"/>
                    </a:lnTo>
                    <a:lnTo>
                      <a:pt x="272" y="107"/>
                    </a:lnTo>
                    <a:lnTo>
                      <a:pt x="283" y="141"/>
                    </a:lnTo>
                    <a:lnTo>
                      <a:pt x="290" y="179"/>
                    </a:lnTo>
                    <a:lnTo>
                      <a:pt x="292" y="219"/>
                    </a:lnTo>
                    <a:lnTo>
                      <a:pt x="290" y="259"/>
                    </a:lnTo>
                    <a:lnTo>
                      <a:pt x="283" y="297"/>
                    </a:lnTo>
                    <a:lnTo>
                      <a:pt x="272" y="331"/>
                    </a:lnTo>
                    <a:lnTo>
                      <a:pt x="257" y="361"/>
                    </a:lnTo>
                    <a:lnTo>
                      <a:pt x="238" y="387"/>
                    </a:lnTo>
                    <a:lnTo>
                      <a:pt x="218" y="409"/>
                    </a:lnTo>
                    <a:lnTo>
                      <a:pt x="195" y="424"/>
                    </a:lnTo>
                    <a:lnTo>
                      <a:pt x="172" y="434"/>
                    </a:lnTo>
                    <a:lnTo>
                      <a:pt x="146" y="437"/>
                    </a:lnTo>
                    <a:lnTo>
                      <a:pt x="121" y="434"/>
                    </a:lnTo>
                    <a:lnTo>
                      <a:pt x="97" y="424"/>
                    </a:lnTo>
                    <a:lnTo>
                      <a:pt x="75" y="409"/>
                    </a:lnTo>
                    <a:lnTo>
                      <a:pt x="54" y="387"/>
                    </a:lnTo>
                    <a:lnTo>
                      <a:pt x="36" y="361"/>
                    </a:lnTo>
                    <a:lnTo>
                      <a:pt x="21" y="331"/>
                    </a:lnTo>
                    <a:lnTo>
                      <a:pt x="9" y="297"/>
                    </a:lnTo>
                    <a:lnTo>
                      <a:pt x="2" y="259"/>
                    </a:lnTo>
                    <a:lnTo>
                      <a:pt x="0" y="219"/>
                    </a:lnTo>
                    <a:lnTo>
                      <a:pt x="2" y="179"/>
                    </a:lnTo>
                    <a:lnTo>
                      <a:pt x="9" y="141"/>
                    </a:lnTo>
                    <a:lnTo>
                      <a:pt x="21" y="107"/>
                    </a:lnTo>
                    <a:lnTo>
                      <a:pt x="36" y="77"/>
                    </a:lnTo>
                    <a:lnTo>
                      <a:pt x="54" y="50"/>
                    </a:lnTo>
                    <a:lnTo>
                      <a:pt x="75" y="29"/>
                    </a:lnTo>
                    <a:lnTo>
                      <a:pt x="97" y="14"/>
                    </a:lnTo>
                    <a:lnTo>
                      <a:pt x="121" y="3"/>
                    </a:lnTo>
                    <a:lnTo>
                      <a:pt x="146" y="0"/>
                    </a:lnTo>
                    <a:close/>
                    <a:moveTo>
                      <a:pt x="146" y="421"/>
                    </a:moveTo>
                    <a:lnTo>
                      <a:pt x="158" y="420"/>
                    </a:lnTo>
                    <a:lnTo>
                      <a:pt x="170" y="416"/>
                    </a:lnTo>
                    <a:lnTo>
                      <a:pt x="182" y="409"/>
                    </a:lnTo>
                    <a:lnTo>
                      <a:pt x="193" y="399"/>
                    </a:lnTo>
                    <a:lnTo>
                      <a:pt x="203" y="384"/>
                    </a:lnTo>
                    <a:lnTo>
                      <a:pt x="214" y="367"/>
                    </a:lnTo>
                    <a:lnTo>
                      <a:pt x="222" y="346"/>
                    </a:lnTo>
                    <a:lnTo>
                      <a:pt x="229" y="321"/>
                    </a:lnTo>
                    <a:lnTo>
                      <a:pt x="234" y="291"/>
                    </a:lnTo>
                    <a:lnTo>
                      <a:pt x="238" y="258"/>
                    </a:lnTo>
                    <a:lnTo>
                      <a:pt x="239" y="219"/>
                    </a:lnTo>
                    <a:lnTo>
                      <a:pt x="238" y="180"/>
                    </a:lnTo>
                    <a:lnTo>
                      <a:pt x="234" y="146"/>
                    </a:lnTo>
                    <a:lnTo>
                      <a:pt x="229" y="117"/>
                    </a:lnTo>
                    <a:lnTo>
                      <a:pt x="222" y="92"/>
                    </a:lnTo>
                    <a:lnTo>
                      <a:pt x="214" y="71"/>
                    </a:lnTo>
                    <a:lnTo>
                      <a:pt x="203" y="53"/>
                    </a:lnTo>
                    <a:lnTo>
                      <a:pt x="193" y="39"/>
                    </a:lnTo>
                    <a:lnTo>
                      <a:pt x="182" y="29"/>
                    </a:lnTo>
                    <a:lnTo>
                      <a:pt x="170" y="22"/>
                    </a:lnTo>
                    <a:lnTo>
                      <a:pt x="158" y="18"/>
                    </a:lnTo>
                    <a:lnTo>
                      <a:pt x="146" y="17"/>
                    </a:lnTo>
                    <a:lnTo>
                      <a:pt x="134" y="18"/>
                    </a:lnTo>
                    <a:lnTo>
                      <a:pt x="123" y="22"/>
                    </a:lnTo>
                    <a:lnTo>
                      <a:pt x="110" y="29"/>
                    </a:lnTo>
                    <a:lnTo>
                      <a:pt x="99" y="39"/>
                    </a:lnTo>
                    <a:lnTo>
                      <a:pt x="89" y="53"/>
                    </a:lnTo>
                    <a:lnTo>
                      <a:pt x="79" y="71"/>
                    </a:lnTo>
                    <a:lnTo>
                      <a:pt x="71" y="92"/>
                    </a:lnTo>
                    <a:lnTo>
                      <a:pt x="63" y="117"/>
                    </a:lnTo>
                    <a:lnTo>
                      <a:pt x="58" y="146"/>
                    </a:lnTo>
                    <a:lnTo>
                      <a:pt x="54" y="180"/>
                    </a:lnTo>
                    <a:lnTo>
                      <a:pt x="53" y="219"/>
                    </a:lnTo>
                    <a:lnTo>
                      <a:pt x="54" y="258"/>
                    </a:lnTo>
                    <a:lnTo>
                      <a:pt x="58" y="291"/>
                    </a:lnTo>
                    <a:lnTo>
                      <a:pt x="63" y="321"/>
                    </a:lnTo>
                    <a:lnTo>
                      <a:pt x="71" y="346"/>
                    </a:lnTo>
                    <a:lnTo>
                      <a:pt x="79" y="367"/>
                    </a:lnTo>
                    <a:lnTo>
                      <a:pt x="89" y="384"/>
                    </a:lnTo>
                    <a:lnTo>
                      <a:pt x="99" y="399"/>
                    </a:lnTo>
                    <a:lnTo>
                      <a:pt x="110" y="409"/>
                    </a:lnTo>
                    <a:lnTo>
                      <a:pt x="123" y="416"/>
                    </a:lnTo>
                    <a:lnTo>
                      <a:pt x="134" y="420"/>
                    </a:lnTo>
                    <a:lnTo>
                      <a:pt x="146" y="421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4" name="Freeform 26"/>
              <p:cNvSpPr>
                <a:spLocks noEditPoints="1"/>
              </p:cNvSpPr>
              <p:nvPr/>
            </p:nvSpPr>
            <p:spPr bwMode="auto">
              <a:xfrm>
                <a:off x="4908" y="3362"/>
                <a:ext cx="53" cy="84"/>
              </a:xfrm>
              <a:custGeom>
                <a:avLst/>
                <a:gdLst/>
                <a:ahLst/>
                <a:cxnLst>
                  <a:cxn ang="0">
                    <a:pos x="42" y="35"/>
                  </a:cxn>
                  <a:cxn ang="0">
                    <a:pos x="33" y="21"/>
                  </a:cxn>
                  <a:cxn ang="0">
                    <a:pos x="12" y="17"/>
                  </a:cxn>
                  <a:cxn ang="0">
                    <a:pos x="1" y="13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7" y="0"/>
                  </a:cxn>
                  <a:cxn ang="0">
                    <a:pos x="39" y="2"/>
                  </a:cxn>
                  <a:cxn ang="0">
                    <a:pos x="116" y="1"/>
                  </a:cxn>
                  <a:cxn ang="0">
                    <a:pos x="163" y="2"/>
                  </a:cxn>
                  <a:cxn ang="0">
                    <a:pos x="202" y="13"/>
                  </a:cxn>
                  <a:cxn ang="0">
                    <a:pos x="234" y="37"/>
                  </a:cxn>
                  <a:cxn ang="0">
                    <a:pos x="256" y="73"/>
                  </a:cxn>
                  <a:cxn ang="0">
                    <a:pos x="263" y="120"/>
                  </a:cxn>
                  <a:cxn ang="0">
                    <a:pos x="254" y="165"/>
                  </a:cxn>
                  <a:cxn ang="0">
                    <a:pos x="228" y="200"/>
                  </a:cxn>
                  <a:cxn ang="0">
                    <a:pos x="191" y="222"/>
                  </a:cxn>
                  <a:cxn ang="0">
                    <a:pos x="145" y="230"/>
                  </a:cxn>
                  <a:cxn ang="0">
                    <a:pos x="116" y="228"/>
                  </a:cxn>
                  <a:cxn ang="0">
                    <a:pos x="99" y="225"/>
                  </a:cxn>
                  <a:cxn ang="0">
                    <a:pos x="90" y="224"/>
                  </a:cxn>
                  <a:cxn ang="0">
                    <a:pos x="87" y="231"/>
                  </a:cxn>
                  <a:cxn ang="0">
                    <a:pos x="88" y="383"/>
                  </a:cxn>
                  <a:cxn ang="0">
                    <a:pos x="97" y="399"/>
                  </a:cxn>
                  <a:cxn ang="0">
                    <a:pos x="120" y="404"/>
                  </a:cxn>
                  <a:cxn ang="0">
                    <a:pos x="137" y="408"/>
                  </a:cxn>
                  <a:cxn ang="0">
                    <a:pos x="139" y="414"/>
                  </a:cxn>
                  <a:cxn ang="0">
                    <a:pos x="134" y="419"/>
                  </a:cxn>
                  <a:cxn ang="0">
                    <a:pos x="122" y="420"/>
                  </a:cxn>
                  <a:cxn ang="0">
                    <a:pos x="102" y="419"/>
                  </a:cxn>
                  <a:cxn ang="0">
                    <a:pos x="48" y="418"/>
                  </a:cxn>
                  <a:cxn ang="0">
                    <a:pos x="26" y="419"/>
                  </a:cxn>
                  <a:cxn ang="0">
                    <a:pos x="9" y="420"/>
                  </a:cxn>
                  <a:cxn ang="0">
                    <a:pos x="3" y="419"/>
                  </a:cxn>
                  <a:cxn ang="0">
                    <a:pos x="0" y="414"/>
                  </a:cxn>
                  <a:cxn ang="0">
                    <a:pos x="5" y="406"/>
                  </a:cxn>
                  <a:cxn ang="0">
                    <a:pos x="27" y="402"/>
                  </a:cxn>
                  <a:cxn ang="0">
                    <a:pos x="40" y="395"/>
                  </a:cxn>
                  <a:cxn ang="0">
                    <a:pos x="43" y="374"/>
                  </a:cxn>
                  <a:cxn ang="0">
                    <a:pos x="87" y="188"/>
                  </a:cxn>
                  <a:cxn ang="0">
                    <a:pos x="90" y="201"/>
                  </a:cxn>
                  <a:cxn ang="0">
                    <a:pos x="102" y="211"/>
                  </a:cxn>
                  <a:cxn ang="0">
                    <a:pos x="125" y="215"/>
                  </a:cxn>
                  <a:cxn ang="0">
                    <a:pos x="164" y="208"/>
                  </a:cxn>
                  <a:cxn ang="0">
                    <a:pos x="191" y="187"/>
                  </a:cxn>
                  <a:cxn ang="0">
                    <a:pos x="208" y="157"/>
                  </a:cxn>
                  <a:cxn ang="0">
                    <a:pos x="214" y="116"/>
                  </a:cxn>
                  <a:cxn ang="0">
                    <a:pos x="208" y="75"/>
                  </a:cxn>
                  <a:cxn ang="0">
                    <a:pos x="190" y="43"/>
                  </a:cxn>
                  <a:cxn ang="0">
                    <a:pos x="162" y="23"/>
                  </a:cxn>
                  <a:cxn ang="0">
                    <a:pos x="123" y="16"/>
                  </a:cxn>
                  <a:cxn ang="0">
                    <a:pos x="98" y="19"/>
                  </a:cxn>
                  <a:cxn ang="0">
                    <a:pos x="88" y="29"/>
                  </a:cxn>
                  <a:cxn ang="0">
                    <a:pos x="87" y="188"/>
                  </a:cxn>
                </a:cxnLst>
                <a:rect l="0" t="0" r="r" b="b"/>
                <a:pathLst>
                  <a:path w="263" h="420">
                    <a:moveTo>
                      <a:pt x="43" y="50"/>
                    </a:moveTo>
                    <a:lnTo>
                      <a:pt x="42" y="35"/>
                    </a:lnTo>
                    <a:lnTo>
                      <a:pt x="39" y="26"/>
                    </a:lnTo>
                    <a:lnTo>
                      <a:pt x="33" y="21"/>
                    </a:lnTo>
                    <a:lnTo>
                      <a:pt x="25" y="18"/>
                    </a:lnTo>
                    <a:lnTo>
                      <a:pt x="12" y="17"/>
                    </a:lnTo>
                    <a:lnTo>
                      <a:pt x="5" y="15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39" y="2"/>
                    </a:lnTo>
                    <a:lnTo>
                      <a:pt x="65" y="3"/>
                    </a:lnTo>
                    <a:lnTo>
                      <a:pt x="116" y="1"/>
                    </a:lnTo>
                    <a:lnTo>
                      <a:pt x="140" y="0"/>
                    </a:lnTo>
                    <a:lnTo>
                      <a:pt x="163" y="2"/>
                    </a:lnTo>
                    <a:lnTo>
                      <a:pt x="183" y="6"/>
                    </a:lnTo>
                    <a:lnTo>
                      <a:pt x="202" y="13"/>
                    </a:lnTo>
                    <a:lnTo>
                      <a:pt x="220" y="24"/>
                    </a:lnTo>
                    <a:lnTo>
                      <a:pt x="234" y="37"/>
                    </a:lnTo>
                    <a:lnTo>
                      <a:pt x="246" y="54"/>
                    </a:lnTo>
                    <a:lnTo>
                      <a:pt x="256" y="73"/>
                    </a:lnTo>
                    <a:lnTo>
                      <a:pt x="261" y="96"/>
                    </a:lnTo>
                    <a:lnTo>
                      <a:pt x="263" y="120"/>
                    </a:lnTo>
                    <a:lnTo>
                      <a:pt x="261" y="144"/>
                    </a:lnTo>
                    <a:lnTo>
                      <a:pt x="254" y="165"/>
                    </a:lnTo>
                    <a:lnTo>
                      <a:pt x="242" y="183"/>
                    </a:lnTo>
                    <a:lnTo>
                      <a:pt x="228" y="200"/>
                    </a:lnTo>
                    <a:lnTo>
                      <a:pt x="211" y="213"/>
                    </a:lnTo>
                    <a:lnTo>
                      <a:pt x="191" y="222"/>
                    </a:lnTo>
                    <a:lnTo>
                      <a:pt x="169" y="228"/>
                    </a:lnTo>
                    <a:lnTo>
                      <a:pt x="145" y="230"/>
                    </a:lnTo>
                    <a:lnTo>
                      <a:pt x="128" y="229"/>
                    </a:lnTo>
                    <a:lnTo>
                      <a:pt x="116" y="228"/>
                    </a:lnTo>
                    <a:lnTo>
                      <a:pt x="106" y="226"/>
                    </a:lnTo>
                    <a:lnTo>
                      <a:pt x="99" y="225"/>
                    </a:lnTo>
                    <a:lnTo>
                      <a:pt x="93" y="224"/>
                    </a:lnTo>
                    <a:lnTo>
                      <a:pt x="90" y="224"/>
                    </a:lnTo>
                    <a:lnTo>
                      <a:pt x="88" y="228"/>
                    </a:lnTo>
                    <a:lnTo>
                      <a:pt x="87" y="231"/>
                    </a:lnTo>
                    <a:lnTo>
                      <a:pt x="87" y="368"/>
                    </a:lnTo>
                    <a:lnTo>
                      <a:pt x="88" y="383"/>
                    </a:lnTo>
                    <a:lnTo>
                      <a:pt x="91" y="393"/>
                    </a:lnTo>
                    <a:lnTo>
                      <a:pt x="97" y="399"/>
                    </a:lnTo>
                    <a:lnTo>
                      <a:pt x="105" y="402"/>
                    </a:lnTo>
                    <a:lnTo>
                      <a:pt x="120" y="404"/>
                    </a:lnTo>
                    <a:lnTo>
                      <a:pt x="131" y="406"/>
                    </a:lnTo>
                    <a:lnTo>
                      <a:pt x="137" y="408"/>
                    </a:lnTo>
                    <a:lnTo>
                      <a:pt x="139" y="412"/>
                    </a:lnTo>
                    <a:lnTo>
                      <a:pt x="139" y="414"/>
                    </a:lnTo>
                    <a:lnTo>
                      <a:pt x="137" y="418"/>
                    </a:lnTo>
                    <a:lnTo>
                      <a:pt x="134" y="419"/>
                    </a:lnTo>
                    <a:lnTo>
                      <a:pt x="132" y="420"/>
                    </a:lnTo>
                    <a:lnTo>
                      <a:pt x="122" y="420"/>
                    </a:lnTo>
                    <a:lnTo>
                      <a:pt x="114" y="419"/>
                    </a:lnTo>
                    <a:lnTo>
                      <a:pt x="102" y="419"/>
                    </a:lnTo>
                    <a:lnTo>
                      <a:pt x="87" y="418"/>
                    </a:lnTo>
                    <a:lnTo>
                      <a:pt x="48" y="418"/>
                    </a:lnTo>
                    <a:lnTo>
                      <a:pt x="35" y="419"/>
                    </a:lnTo>
                    <a:lnTo>
                      <a:pt x="26" y="419"/>
                    </a:lnTo>
                    <a:lnTo>
                      <a:pt x="20" y="420"/>
                    </a:lnTo>
                    <a:lnTo>
                      <a:pt x="9" y="420"/>
                    </a:lnTo>
                    <a:lnTo>
                      <a:pt x="5" y="419"/>
                    </a:lnTo>
                    <a:lnTo>
                      <a:pt x="3" y="419"/>
                    </a:lnTo>
                    <a:lnTo>
                      <a:pt x="0" y="416"/>
                    </a:lnTo>
                    <a:lnTo>
                      <a:pt x="0" y="414"/>
                    </a:lnTo>
                    <a:lnTo>
                      <a:pt x="1" y="409"/>
                    </a:lnTo>
                    <a:lnTo>
                      <a:pt x="5" y="406"/>
                    </a:lnTo>
                    <a:lnTo>
                      <a:pt x="13" y="404"/>
                    </a:lnTo>
                    <a:lnTo>
                      <a:pt x="27" y="402"/>
                    </a:lnTo>
                    <a:lnTo>
                      <a:pt x="35" y="400"/>
                    </a:lnTo>
                    <a:lnTo>
                      <a:pt x="40" y="395"/>
                    </a:lnTo>
                    <a:lnTo>
                      <a:pt x="42" y="386"/>
                    </a:lnTo>
                    <a:lnTo>
                      <a:pt x="43" y="374"/>
                    </a:lnTo>
                    <a:lnTo>
                      <a:pt x="43" y="50"/>
                    </a:lnTo>
                    <a:close/>
                    <a:moveTo>
                      <a:pt x="87" y="188"/>
                    </a:moveTo>
                    <a:lnTo>
                      <a:pt x="88" y="195"/>
                    </a:lnTo>
                    <a:lnTo>
                      <a:pt x="90" y="201"/>
                    </a:lnTo>
                    <a:lnTo>
                      <a:pt x="95" y="206"/>
                    </a:lnTo>
                    <a:lnTo>
                      <a:pt x="102" y="211"/>
                    </a:lnTo>
                    <a:lnTo>
                      <a:pt x="113" y="214"/>
                    </a:lnTo>
                    <a:lnTo>
                      <a:pt x="125" y="215"/>
                    </a:lnTo>
                    <a:lnTo>
                      <a:pt x="145" y="213"/>
                    </a:lnTo>
                    <a:lnTo>
                      <a:pt x="164" y="208"/>
                    </a:lnTo>
                    <a:lnTo>
                      <a:pt x="179" y="200"/>
                    </a:lnTo>
                    <a:lnTo>
                      <a:pt x="191" y="187"/>
                    </a:lnTo>
                    <a:lnTo>
                      <a:pt x="201" y="173"/>
                    </a:lnTo>
                    <a:lnTo>
                      <a:pt x="208" y="157"/>
                    </a:lnTo>
                    <a:lnTo>
                      <a:pt x="213" y="137"/>
                    </a:lnTo>
                    <a:lnTo>
                      <a:pt x="214" y="116"/>
                    </a:lnTo>
                    <a:lnTo>
                      <a:pt x="213" y="94"/>
                    </a:lnTo>
                    <a:lnTo>
                      <a:pt x="208" y="75"/>
                    </a:lnTo>
                    <a:lnTo>
                      <a:pt x="200" y="58"/>
                    </a:lnTo>
                    <a:lnTo>
                      <a:pt x="190" y="43"/>
                    </a:lnTo>
                    <a:lnTo>
                      <a:pt x="178" y="31"/>
                    </a:lnTo>
                    <a:lnTo>
                      <a:pt x="162" y="23"/>
                    </a:lnTo>
                    <a:lnTo>
                      <a:pt x="143" y="18"/>
                    </a:lnTo>
                    <a:lnTo>
                      <a:pt x="123" y="16"/>
                    </a:lnTo>
                    <a:lnTo>
                      <a:pt x="108" y="17"/>
                    </a:lnTo>
                    <a:lnTo>
                      <a:pt x="98" y="19"/>
                    </a:lnTo>
                    <a:lnTo>
                      <a:pt x="92" y="23"/>
                    </a:lnTo>
                    <a:lnTo>
                      <a:pt x="88" y="29"/>
                    </a:lnTo>
                    <a:lnTo>
                      <a:pt x="87" y="37"/>
                    </a:lnTo>
                    <a:lnTo>
                      <a:pt x="87" y="188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5" name="Freeform 27"/>
              <p:cNvSpPr>
                <a:spLocks/>
              </p:cNvSpPr>
              <p:nvPr/>
            </p:nvSpPr>
            <p:spPr bwMode="auto">
              <a:xfrm>
                <a:off x="4963" y="3362"/>
                <a:ext cx="57" cy="84"/>
              </a:xfrm>
              <a:custGeom>
                <a:avLst/>
                <a:gdLst/>
                <a:ahLst/>
                <a:cxnLst>
                  <a:cxn ang="0">
                    <a:pos x="87" y="396"/>
                  </a:cxn>
                  <a:cxn ang="0">
                    <a:pos x="113" y="406"/>
                  </a:cxn>
                  <a:cxn ang="0">
                    <a:pos x="118" y="412"/>
                  </a:cxn>
                  <a:cxn ang="0">
                    <a:pos x="91" y="419"/>
                  </a:cxn>
                  <a:cxn ang="0">
                    <a:pos x="32" y="419"/>
                  </a:cxn>
                  <a:cxn ang="0">
                    <a:pos x="0" y="415"/>
                  </a:cxn>
                  <a:cxn ang="0">
                    <a:pos x="12" y="402"/>
                  </a:cxn>
                  <a:cxn ang="0">
                    <a:pos x="37" y="379"/>
                  </a:cxn>
                  <a:cxn ang="0">
                    <a:pos x="24" y="18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32" y="2"/>
                  </a:cxn>
                  <a:cxn ang="0">
                    <a:pos x="100" y="0"/>
                  </a:cxn>
                  <a:cxn ang="0">
                    <a:pos x="118" y="8"/>
                  </a:cxn>
                  <a:cxn ang="0">
                    <a:pos x="96" y="18"/>
                  </a:cxn>
                  <a:cxn ang="0">
                    <a:pos x="81" y="175"/>
                  </a:cxn>
                  <a:cxn ang="0">
                    <a:pos x="84" y="185"/>
                  </a:cxn>
                  <a:cxn ang="0">
                    <a:pos x="107" y="158"/>
                  </a:cxn>
                  <a:cxn ang="0">
                    <a:pos x="179" y="66"/>
                  </a:cxn>
                  <a:cxn ang="0">
                    <a:pos x="197" y="31"/>
                  </a:cxn>
                  <a:cxn ang="0">
                    <a:pos x="169" y="14"/>
                  </a:cxn>
                  <a:cxn ang="0">
                    <a:pos x="163" y="3"/>
                  </a:cxn>
                  <a:cxn ang="0">
                    <a:pos x="188" y="1"/>
                  </a:cxn>
                  <a:cxn ang="0">
                    <a:pos x="247" y="2"/>
                  </a:cxn>
                  <a:cxn ang="0">
                    <a:pos x="279" y="3"/>
                  </a:cxn>
                  <a:cxn ang="0">
                    <a:pos x="275" y="13"/>
                  </a:cxn>
                  <a:cxn ang="0">
                    <a:pos x="238" y="29"/>
                  </a:cxn>
                  <a:cxn ang="0">
                    <a:pos x="170" y="104"/>
                  </a:cxn>
                  <a:cxn ang="0">
                    <a:pos x="140" y="144"/>
                  </a:cxn>
                  <a:cxn ang="0">
                    <a:pos x="135" y="157"/>
                  </a:cxn>
                  <a:cxn ang="0">
                    <a:pos x="144" y="176"/>
                  </a:cxn>
                  <a:cxn ang="0">
                    <a:pos x="170" y="227"/>
                  </a:cxn>
                  <a:cxn ang="0">
                    <a:pos x="225" y="334"/>
                  </a:cxn>
                  <a:cxn ang="0">
                    <a:pos x="253" y="387"/>
                  </a:cxn>
                  <a:cxn ang="0">
                    <a:pos x="268" y="401"/>
                  </a:cxn>
                  <a:cxn ang="0">
                    <a:pos x="288" y="412"/>
                  </a:cxn>
                  <a:cxn ang="0">
                    <a:pos x="283" y="419"/>
                  </a:cxn>
                  <a:cxn ang="0">
                    <a:pos x="254" y="419"/>
                  </a:cxn>
                  <a:cxn ang="0">
                    <a:pos x="190" y="419"/>
                  </a:cxn>
                  <a:cxn ang="0">
                    <a:pos x="164" y="416"/>
                  </a:cxn>
                  <a:cxn ang="0">
                    <a:pos x="172" y="404"/>
                  </a:cxn>
                  <a:cxn ang="0">
                    <a:pos x="201" y="393"/>
                  </a:cxn>
                  <a:cxn ang="0">
                    <a:pos x="198" y="371"/>
                  </a:cxn>
                  <a:cxn ang="0">
                    <a:pos x="172" y="319"/>
                  </a:cxn>
                  <a:cxn ang="0">
                    <a:pos x="128" y="233"/>
                  </a:cxn>
                  <a:cxn ang="0">
                    <a:pos x="109" y="200"/>
                  </a:cxn>
                  <a:cxn ang="0">
                    <a:pos x="99" y="196"/>
                  </a:cxn>
                  <a:cxn ang="0">
                    <a:pos x="81" y="222"/>
                  </a:cxn>
                </a:cxnLst>
                <a:rect l="0" t="0" r="r" b="b"/>
                <a:pathLst>
                  <a:path w="288" h="420">
                    <a:moveTo>
                      <a:pt x="81" y="363"/>
                    </a:moveTo>
                    <a:lnTo>
                      <a:pt x="81" y="379"/>
                    </a:lnTo>
                    <a:lnTo>
                      <a:pt x="83" y="390"/>
                    </a:lnTo>
                    <a:lnTo>
                      <a:pt x="87" y="396"/>
                    </a:lnTo>
                    <a:lnTo>
                      <a:pt x="94" y="400"/>
                    </a:lnTo>
                    <a:lnTo>
                      <a:pt x="105" y="403"/>
                    </a:lnTo>
                    <a:lnTo>
                      <a:pt x="110" y="404"/>
                    </a:lnTo>
                    <a:lnTo>
                      <a:pt x="113" y="406"/>
                    </a:lnTo>
                    <a:lnTo>
                      <a:pt x="116" y="407"/>
                    </a:lnTo>
                    <a:lnTo>
                      <a:pt x="117" y="409"/>
                    </a:lnTo>
                    <a:lnTo>
                      <a:pt x="118" y="410"/>
                    </a:lnTo>
                    <a:lnTo>
                      <a:pt x="118" y="412"/>
                    </a:lnTo>
                    <a:lnTo>
                      <a:pt x="116" y="417"/>
                    </a:lnTo>
                    <a:lnTo>
                      <a:pt x="111" y="419"/>
                    </a:lnTo>
                    <a:lnTo>
                      <a:pt x="101" y="420"/>
                    </a:lnTo>
                    <a:lnTo>
                      <a:pt x="91" y="419"/>
                    </a:lnTo>
                    <a:lnTo>
                      <a:pt x="77" y="419"/>
                    </a:lnTo>
                    <a:lnTo>
                      <a:pt x="60" y="418"/>
                    </a:lnTo>
                    <a:lnTo>
                      <a:pt x="44" y="418"/>
                    </a:lnTo>
                    <a:lnTo>
                      <a:pt x="32" y="419"/>
                    </a:lnTo>
                    <a:lnTo>
                      <a:pt x="21" y="420"/>
                    </a:lnTo>
                    <a:lnTo>
                      <a:pt x="7" y="420"/>
                    </a:lnTo>
                    <a:lnTo>
                      <a:pt x="4" y="419"/>
                    </a:lnTo>
                    <a:lnTo>
                      <a:pt x="0" y="415"/>
                    </a:lnTo>
                    <a:lnTo>
                      <a:pt x="0" y="410"/>
                    </a:lnTo>
                    <a:lnTo>
                      <a:pt x="2" y="406"/>
                    </a:lnTo>
                    <a:lnTo>
                      <a:pt x="4" y="404"/>
                    </a:lnTo>
                    <a:lnTo>
                      <a:pt x="12" y="402"/>
                    </a:lnTo>
                    <a:lnTo>
                      <a:pt x="23" y="400"/>
                    </a:lnTo>
                    <a:lnTo>
                      <a:pt x="31" y="396"/>
                    </a:lnTo>
                    <a:lnTo>
                      <a:pt x="35" y="390"/>
                    </a:lnTo>
                    <a:lnTo>
                      <a:pt x="37" y="379"/>
                    </a:lnTo>
                    <a:lnTo>
                      <a:pt x="37" y="35"/>
                    </a:lnTo>
                    <a:lnTo>
                      <a:pt x="35" y="26"/>
                    </a:lnTo>
                    <a:lnTo>
                      <a:pt x="31" y="21"/>
                    </a:lnTo>
                    <a:lnTo>
                      <a:pt x="24" y="18"/>
                    </a:lnTo>
                    <a:lnTo>
                      <a:pt x="14" y="16"/>
                    </a:lnTo>
                    <a:lnTo>
                      <a:pt x="6" y="14"/>
                    </a:lnTo>
                    <a:lnTo>
                      <a:pt x="2" y="12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7" y="1"/>
                    </a:lnTo>
                    <a:lnTo>
                      <a:pt x="23" y="2"/>
                    </a:lnTo>
                    <a:lnTo>
                      <a:pt x="32" y="2"/>
                    </a:lnTo>
                    <a:lnTo>
                      <a:pt x="45" y="3"/>
                    </a:lnTo>
                    <a:lnTo>
                      <a:pt x="78" y="3"/>
                    </a:lnTo>
                    <a:lnTo>
                      <a:pt x="91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6" y="2"/>
                    </a:lnTo>
                    <a:lnTo>
                      <a:pt x="118" y="6"/>
                    </a:lnTo>
                    <a:lnTo>
                      <a:pt x="118" y="8"/>
                    </a:lnTo>
                    <a:lnTo>
                      <a:pt x="117" y="13"/>
                    </a:lnTo>
                    <a:lnTo>
                      <a:pt x="113" y="15"/>
                    </a:lnTo>
                    <a:lnTo>
                      <a:pt x="107" y="16"/>
                    </a:lnTo>
                    <a:lnTo>
                      <a:pt x="96" y="18"/>
                    </a:lnTo>
                    <a:lnTo>
                      <a:pt x="88" y="22"/>
                    </a:lnTo>
                    <a:lnTo>
                      <a:pt x="83" y="29"/>
                    </a:lnTo>
                    <a:lnTo>
                      <a:pt x="81" y="39"/>
                    </a:lnTo>
                    <a:lnTo>
                      <a:pt x="81" y="175"/>
                    </a:lnTo>
                    <a:lnTo>
                      <a:pt x="82" y="182"/>
                    </a:lnTo>
                    <a:lnTo>
                      <a:pt x="82" y="184"/>
                    </a:lnTo>
                    <a:lnTo>
                      <a:pt x="83" y="185"/>
                    </a:lnTo>
                    <a:lnTo>
                      <a:pt x="84" y="185"/>
                    </a:lnTo>
                    <a:lnTo>
                      <a:pt x="85" y="183"/>
                    </a:lnTo>
                    <a:lnTo>
                      <a:pt x="93" y="175"/>
                    </a:lnTo>
                    <a:lnTo>
                      <a:pt x="96" y="171"/>
                    </a:lnTo>
                    <a:lnTo>
                      <a:pt x="107" y="158"/>
                    </a:lnTo>
                    <a:lnTo>
                      <a:pt x="120" y="140"/>
                    </a:lnTo>
                    <a:lnTo>
                      <a:pt x="135" y="122"/>
                    </a:lnTo>
                    <a:lnTo>
                      <a:pt x="165" y="83"/>
                    </a:lnTo>
                    <a:lnTo>
                      <a:pt x="179" y="66"/>
                    </a:lnTo>
                    <a:lnTo>
                      <a:pt x="189" y="50"/>
                    </a:lnTo>
                    <a:lnTo>
                      <a:pt x="193" y="42"/>
                    </a:lnTo>
                    <a:lnTo>
                      <a:pt x="196" y="36"/>
                    </a:lnTo>
                    <a:lnTo>
                      <a:pt x="197" y="31"/>
                    </a:lnTo>
                    <a:lnTo>
                      <a:pt x="195" y="24"/>
                    </a:lnTo>
                    <a:lnTo>
                      <a:pt x="189" y="19"/>
                    </a:lnTo>
                    <a:lnTo>
                      <a:pt x="179" y="16"/>
                    </a:lnTo>
                    <a:lnTo>
                      <a:pt x="169" y="14"/>
                    </a:lnTo>
                    <a:lnTo>
                      <a:pt x="164" y="12"/>
                    </a:lnTo>
                    <a:lnTo>
                      <a:pt x="162" y="7"/>
                    </a:lnTo>
                    <a:lnTo>
                      <a:pt x="162" y="5"/>
                    </a:lnTo>
                    <a:lnTo>
                      <a:pt x="163" y="3"/>
                    </a:lnTo>
                    <a:lnTo>
                      <a:pt x="167" y="1"/>
                    </a:lnTo>
                    <a:lnTo>
                      <a:pt x="170" y="0"/>
                    </a:lnTo>
                    <a:lnTo>
                      <a:pt x="175" y="0"/>
                    </a:lnTo>
                    <a:lnTo>
                      <a:pt x="188" y="1"/>
                    </a:lnTo>
                    <a:lnTo>
                      <a:pt x="204" y="2"/>
                    </a:lnTo>
                    <a:lnTo>
                      <a:pt x="222" y="3"/>
                    </a:lnTo>
                    <a:lnTo>
                      <a:pt x="235" y="3"/>
                    </a:lnTo>
                    <a:lnTo>
                      <a:pt x="247" y="2"/>
                    </a:lnTo>
                    <a:lnTo>
                      <a:pt x="257" y="0"/>
                    </a:lnTo>
                    <a:lnTo>
                      <a:pt x="271" y="0"/>
                    </a:lnTo>
                    <a:lnTo>
                      <a:pt x="277" y="2"/>
                    </a:lnTo>
                    <a:lnTo>
                      <a:pt x="279" y="3"/>
                    </a:lnTo>
                    <a:lnTo>
                      <a:pt x="280" y="5"/>
                    </a:lnTo>
                    <a:lnTo>
                      <a:pt x="280" y="7"/>
                    </a:lnTo>
                    <a:lnTo>
                      <a:pt x="279" y="11"/>
                    </a:lnTo>
                    <a:lnTo>
                      <a:pt x="275" y="13"/>
                    </a:lnTo>
                    <a:lnTo>
                      <a:pt x="269" y="14"/>
                    </a:lnTo>
                    <a:lnTo>
                      <a:pt x="260" y="16"/>
                    </a:lnTo>
                    <a:lnTo>
                      <a:pt x="250" y="20"/>
                    </a:lnTo>
                    <a:lnTo>
                      <a:pt x="238" y="29"/>
                    </a:lnTo>
                    <a:lnTo>
                      <a:pt x="223" y="42"/>
                    </a:lnTo>
                    <a:lnTo>
                      <a:pt x="205" y="62"/>
                    </a:lnTo>
                    <a:lnTo>
                      <a:pt x="185" y="85"/>
                    </a:lnTo>
                    <a:lnTo>
                      <a:pt x="170" y="104"/>
                    </a:lnTo>
                    <a:lnTo>
                      <a:pt x="158" y="118"/>
                    </a:lnTo>
                    <a:lnTo>
                      <a:pt x="150" y="129"/>
                    </a:lnTo>
                    <a:lnTo>
                      <a:pt x="144" y="137"/>
                    </a:lnTo>
                    <a:lnTo>
                      <a:pt x="140" y="144"/>
                    </a:lnTo>
                    <a:lnTo>
                      <a:pt x="137" y="149"/>
                    </a:lnTo>
                    <a:lnTo>
                      <a:pt x="136" y="152"/>
                    </a:lnTo>
                    <a:lnTo>
                      <a:pt x="135" y="154"/>
                    </a:lnTo>
                    <a:lnTo>
                      <a:pt x="135" y="157"/>
                    </a:lnTo>
                    <a:lnTo>
                      <a:pt x="136" y="158"/>
                    </a:lnTo>
                    <a:lnTo>
                      <a:pt x="138" y="164"/>
                    </a:lnTo>
                    <a:lnTo>
                      <a:pt x="141" y="169"/>
                    </a:lnTo>
                    <a:lnTo>
                      <a:pt x="144" y="176"/>
                    </a:lnTo>
                    <a:lnTo>
                      <a:pt x="149" y="185"/>
                    </a:lnTo>
                    <a:lnTo>
                      <a:pt x="154" y="197"/>
                    </a:lnTo>
                    <a:lnTo>
                      <a:pt x="161" y="210"/>
                    </a:lnTo>
                    <a:lnTo>
                      <a:pt x="170" y="227"/>
                    </a:lnTo>
                    <a:lnTo>
                      <a:pt x="181" y="248"/>
                    </a:lnTo>
                    <a:lnTo>
                      <a:pt x="194" y="272"/>
                    </a:lnTo>
                    <a:lnTo>
                      <a:pt x="208" y="301"/>
                    </a:lnTo>
                    <a:lnTo>
                      <a:pt x="225" y="334"/>
                    </a:lnTo>
                    <a:lnTo>
                      <a:pt x="234" y="353"/>
                    </a:lnTo>
                    <a:lnTo>
                      <a:pt x="242" y="367"/>
                    </a:lnTo>
                    <a:lnTo>
                      <a:pt x="248" y="378"/>
                    </a:lnTo>
                    <a:lnTo>
                      <a:pt x="253" y="387"/>
                    </a:lnTo>
                    <a:lnTo>
                      <a:pt x="257" y="393"/>
                    </a:lnTo>
                    <a:lnTo>
                      <a:pt x="260" y="397"/>
                    </a:lnTo>
                    <a:lnTo>
                      <a:pt x="263" y="399"/>
                    </a:lnTo>
                    <a:lnTo>
                      <a:pt x="268" y="401"/>
                    </a:lnTo>
                    <a:lnTo>
                      <a:pt x="277" y="404"/>
                    </a:lnTo>
                    <a:lnTo>
                      <a:pt x="282" y="405"/>
                    </a:lnTo>
                    <a:lnTo>
                      <a:pt x="286" y="407"/>
                    </a:lnTo>
                    <a:lnTo>
                      <a:pt x="288" y="412"/>
                    </a:lnTo>
                    <a:lnTo>
                      <a:pt x="288" y="414"/>
                    </a:lnTo>
                    <a:lnTo>
                      <a:pt x="287" y="416"/>
                    </a:lnTo>
                    <a:lnTo>
                      <a:pt x="285" y="418"/>
                    </a:lnTo>
                    <a:lnTo>
                      <a:pt x="283" y="419"/>
                    </a:lnTo>
                    <a:lnTo>
                      <a:pt x="279" y="420"/>
                    </a:lnTo>
                    <a:lnTo>
                      <a:pt x="269" y="420"/>
                    </a:lnTo>
                    <a:lnTo>
                      <a:pt x="261" y="419"/>
                    </a:lnTo>
                    <a:lnTo>
                      <a:pt x="254" y="419"/>
                    </a:lnTo>
                    <a:lnTo>
                      <a:pt x="244" y="418"/>
                    </a:lnTo>
                    <a:lnTo>
                      <a:pt x="211" y="418"/>
                    </a:lnTo>
                    <a:lnTo>
                      <a:pt x="198" y="419"/>
                    </a:lnTo>
                    <a:lnTo>
                      <a:pt x="190" y="419"/>
                    </a:lnTo>
                    <a:lnTo>
                      <a:pt x="184" y="420"/>
                    </a:lnTo>
                    <a:lnTo>
                      <a:pt x="180" y="420"/>
                    </a:lnTo>
                    <a:lnTo>
                      <a:pt x="170" y="419"/>
                    </a:lnTo>
                    <a:lnTo>
                      <a:pt x="164" y="416"/>
                    </a:lnTo>
                    <a:lnTo>
                      <a:pt x="163" y="411"/>
                    </a:lnTo>
                    <a:lnTo>
                      <a:pt x="164" y="408"/>
                    </a:lnTo>
                    <a:lnTo>
                      <a:pt x="166" y="406"/>
                    </a:lnTo>
                    <a:lnTo>
                      <a:pt x="172" y="404"/>
                    </a:lnTo>
                    <a:lnTo>
                      <a:pt x="181" y="402"/>
                    </a:lnTo>
                    <a:lnTo>
                      <a:pt x="192" y="400"/>
                    </a:lnTo>
                    <a:lnTo>
                      <a:pt x="198" y="397"/>
                    </a:lnTo>
                    <a:lnTo>
                      <a:pt x="201" y="393"/>
                    </a:lnTo>
                    <a:lnTo>
                      <a:pt x="202" y="388"/>
                    </a:lnTo>
                    <a:lnTo>
                      <a:pt x="202" y="385"/>
                    </a:lnTo>
                    <a:lnTo>
                      <a:pt x="200" y="376"/>
                    </a:lnTo>
                    <a:lnTo>
                      <a:pt x="198" y="371"/>
                    </a:lnTo>
                    <a:lnTo>
                      <a:pt x="194" y="363"/>
                    </a:lnTo>
                    <a:lnTo>
                      <a:pt x="189" y="352"/>
                    </a:lnTo>
                    <a:lnTo>
                      <a:pt x="181" y="338"/>
                    </a:lnTo>
                    <a:lnTo>
                      <a:pt x="172" y="319"/>
                    </a:lnTo>
                    <a:lnTo>
                      <a:pt x="157" y="292"/>
                    </a:lnTo>
                    <a:lnTo>
                      <a:pt x="146" y="268"/>
                    </a:lnTo>
                    <a:lnTo>
                      <a:pt x="136" y="249"/>
                    </a:lnTo>
                    <a:lnTo>
                      <a:pt x="128" y="233"/>
                    </a:lnTo>
                    <a:lnTo>
                      <a:pt x="121" y="221"/>
                    </a:lnTo>
                    <a:lnTo>
                      <a:pt x="116" y="212"/>
                    </a:lnTo>
                    <a:lnTo>
                      <a:pt x="112" y="205"/>
                    </a:lnTo>
                    <a:lnTo>
                      <a:pt x="109" y="200"/>
                    </a:lnTo>
                    <a:lnTo>
                      <a:pt x="107" y="197"/>
                    </a:lnTo>
                    <a:lnTo>
                      <a:pt x="104" y="194"/>
                    </a:lnTo>
                    <a:lnTo>
                      <a:pt x="103" y="194"/>
                    </a:lnTo>
                    <a:lnTo>
                      <a:pt x="99" y="196"/>
                    </a:lnTo>
                    <a:lnTo>
                      <a:pt x="93" y="202"/>
                    </a:lnTo>
                    <a:lnTo>
                      <a:pt x="87" y="209"/>
                    </a:lnTo>
                    <a:lnTo>
                      <a:pt x="83" y="216"/>
                    </a:lnTo>
                    <a:lnTo>
                      <a:pt x="81" y="222"/>
                    </a:lnTo>
                    <a:lnTo>
                      <a:pt x="81" y="363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6" name="Freeform 28"/>
              <p:cNvSpPr>
                <a:spLocks/>
              </p:cNvSpPr>
              <p:nvPr/>
            </p:nvSpPr>
            <p:spPr bwMode="auto">
              <a:xfrm>
                <a:off x="5025" y="3362"/>
                <a:ext cx="28" cy="84"/>
              </a:xfrm>
              <a:custGeom>
                <a:avLst/>
                <a:gdLst/>
                <a:ahLst/>
                <a:cxnLst>
                  <a:cxn ang="0">
                    <a:pos x="90" y="377"/>
                  </a:cxn>
                  <a:cxn ang="0">
                    <a:pos x="96" y="393"/>
                  </a:cxn>
                  <a:cxn ang="0">
                    <a:pos x="112" y="402"/>
                  </a:cxn>
                  <a:cxn ang="0">
                    <a:pos x="126" y="405"/>
                  </a:cxn>
                  <a:cxn ang="0">
                    <a:pos x="136" y="410"/>
                  </a:cxn>
                  <a:cxn ang="0">
                    <a:pos x="138" y="416"/>
                  </a:cxn>
                  <a:cxn ang="0">
                    <a:pos x="132" y="419"/>
                  </a:cxn>
                  <a:cxn ang="0">
                    <a:pos x="120" y="420"/>
                  </a:cxn>
                  <a:cxn ang="0">
                    <a:pos x="102" y="419"/>
                  </a:cxn>
                  <a:cxn ang="0">
                    <a:pos x="48" y="418"/>
                  </a:cxn>
                  <a:cxn ang="0">
                    <a:pos x="21" y="419"/>
                  </a:cxn>
                  <a:cxn ang="0">
                    <a:pos x="8" y="420"/>
                  </a:cxn>
                  <a:cxn ang="0">
                    <a:pos x="4" y="419"/>
                  </a:cxn>
                  <a:cxn ang="0">
                    <a:pos x="0" y="413"/>
                  </a:cxn>
                  <a:cxn ang="0">
                    <a:pos x="9" y="406"/>
                  </a:cxn>
                  <a:cxn ang="0">
                    <a:pos x="25" y="402"/>
                  </a:cxn>
                  <a:cxn ang="0">
                    <a:pos x="41" y="396"/>
                  </a:cxn>
                  <a:cxn ang="0">
                    <a:pos x="46" y="383"/>
                  </a:cxn>
                  <a:cxn ang="0">
                    <a:pos x="45" y="31"/>
                  </a:cxn>
                  <a:cxn ang="0">
                    <a:pos x="36" y="20"/>
                  </a:cxn>
                  <a:cxn ang="0">
                    <a:pos x="17" y="17"/>
                  </a:cxn>
                  <a:cxn ang="0">
                    <a:pos x="4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6" y="1"/>
                  </a:cxn>
                  <a:cxn ang="0">
                    <a:pos x="14" y="0"/>
                  </a:cxn>
                  <a:cxn ang="0">
                    <a:pos x="68" y="3"/>
                  </a:cxn>
                  <a:cxn ang="0">
                    <a:pos x="108" y="1"/>
                  </a:cxn>
                  <a:cxn ang="0">
                    <a:pos x="130" y="0"/>
                  </a:cxn>
                  <a:cxn ang="0">
                    <a:pos x="137" y="3"/>
                  </a:cxn>
                  <a:cxn ang="0">
                    <a:pos x="137" y="13"/>
                  </a:cxn>
                  <a:cxn ang="0">
                    <a:pos x="123" y="16"/>
                  </a:cxn>
                  <a:cxn ang="0">
                    <a:pos x="100" y="21"/>
                  </a:cxn>
                  <a:cxn ang="0">
                    <a:pos x="91" y="33"/>
                  </a:cxn>
                  <a:cxn ang="0">
                    <a:pos x="90" y="367"/>
                  </a:cxn>
                </a:cxnLst>
                <a:rect l="0" t="0" r="r" b="b"/>
                <a:pathLst>
                  <a:path w="139" h="420">
                    <a:moveTo>
                      <a:pt x="90" y="367"/>
                    </a:moveTo>
                    <a:lnTo>
                      <a:pt x="90" y="377"/>
                    </a:lnTo>
                    <a:lnTo>
                      <a:pt x="92" y="387"/>
                    </a:lnTo>
                    <a:lnTo>
                      <a:pt x="96" y="393"/>
                    </a:lnTo>
                    <a:lnTo>
                      <a:pt x="103" y="399"/>
                    </a:lnTo>
                    <a:lnTo>
                      <a:pt x="112" y="402"/>
                    </a:lnTo>
                    <a:lnTo>
                      <a:pt x="119" y="404"/>
                    </a:lnTo>
                    <a:lnTo>
                      <a:pt x="126" y="405"/>
                    </a:lnTo>
                    <a:lnTo>
                      <a:pt x="132" y="407"/>
                    </a:lnTo>
                    <a:lnTo>
                      <a:pt x="136" y="410"/>
                    </a:lnTo>
                    <a:lnTo>
                      <a:pt x="138" y="414"/>
                    </a:lnTo>
                    <a:lnTo>
                      <a:pt x="138" y="416"/>
                    </a:lnTo>
                    <a:lnTo>
                      <a:pt x="135" y="419"/>
                    </a:lnTo>
                    <a:lnTo>
                      <a:pt x="132" y="419"/>
                    </a:lnTo>
                    <a:lnTo>
                      <a:pt x="128" y="420"/>
                    </a:lnTo>
                    <a:lnTo>
                      <a:pt x="120" y="420"/>
                    </a:lnTo>
                    <a:lnTo>
                      <a:pt x="117" y="419"/>
                    </a:lnTo>
                    <a:lnTo>
                      <a:pt x="102" y="419"/>
                    </a:lnTo>
                    <a:lnTo>
                      <a:pt x="87" y="418"/>
                    </a:lnTo>
                    <a:lnTo>
                      <a:pt x="48" y="418"/>
                    </a:lnTo>
                    <a:lnTo>
                      <a:pt x="35" y="419"/>
                    </a:lnTo>
                    <a:lnTo>
                      <a:pt x="21" y="419"/>
                    </a:lnTo>
                    <a:lnTo>
                      <a:pt x="17" y="420"/>
                    </a:lnTo>
                    <a:lnTo>
                      <a:pt x="8" y="420"/>
                    </a:lnTo>
                    <a:lnTo>
                      <a:pt x="6" y="419"/>
                    </a:lnTo>
                    <a:lnTo>
                      <a:pt x="4" y="419"/>
                    </a:lnTo>
                    <a:lnTo>
                      <a:pt x="0" y="416"/>
                    </a:lnTo>
                    <a:lnTo>
                      <a:pt x="0" y="413"/>
                    </a:lnTo>
                    <a:lnTo>
                      <a:pt x="2" y="408"/>
                    </a:lnTo>
                    <a:lnTo>
                      <a:pt x="9" y="406"/>
                    </a:lnTo>
                    <a:lnTo>
                      <a:pt x="16" y="404"/>
                    </a:lnTo>
                    <a:lnTo>
                      <a:pt x="25" y="402"/>
                    </a:lnTo>
                    <a:lnTo>
                      <a:pt x="34" y="399"/>
                    </a:lnTo>
                    <a:lnTo>
                      <a:pt x="41" y="396"/>
                    </a:lnTo>
                    <a:lnTo>
                      <a:pt x="44" y="390"/>
                    </a:lnTo>
                    <a:lnTo>
                      <a:pt x="46" y="383"/>
                    </a:lnTo>
                    <a:lnTo>
                      <a:pt x="46" y="42"/>
                    </a:lnTo>
                    <a:lnTo>
                      <a:pt x="45" y="31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28" y="18"/>
                    </a:lnTo>
                    <a:lnTo>
                      <a:pt x="17" y="17"/>
                    </a:lnTo>
                    <a:lnTo>
                      <a:pt x="9" y="16"/>
                    </a:lnTo>
                    <a:lnTo>
                      <a:pt x="4" y="15"/>
                    </a:lnTo>
                    <a:lnTo>
                      <a:pt x="1" y="13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31" y="1"/>
                    </a:lnTo>
                    <a:lnTo>
                      <a:pt x="68" y="3"/>
                    </a:lnTo>
                    <a:lnTo>
                      <a:pt x="89" y="2"/>
                    </a:lnTo>
                    <a:lnTo>
                      <a:pt x="108" y="1"/>
                    </a:lnTo>
                    <a:lnTo>
                      <a:pt x="125" y="0"/>
                    </a:lnTo>
                    <a:lnTo>
                      <a:pt x="130" y="0"/>
                    </a:lnTo>
                    <a:lnTo>
                      <a:pt x="134" y="1"/>
                    </a:lnTo>
                    <a:lnTo>
                      <a:pt x="137" y="3"/>
                    </a:lnTo>
                    <a:lnTo>
                      <a:pt x="139" y="9"/>
                    </a:lnTo>
                    <a:lnTo>
                      <a:pt x="137" y="13"/>
                    </a:lnTo>
                    <a:lnTo>
                      <a:pt x="132" y="15"/>
                    </a:lnTo>
                    <a:lnTo>
                      <a:pt x="123" y="16"/>
                    </a:lnTo>
                    <a:lnTo>
                      <a:pt x="109" y="18"/>
                    </a:lnTo>
                    <a:lnTo>
                      <a:pt x="100" y="21"/>
                    </a:lnTo>
                    <a:lnTo>
                      <a:pt x="94" y="26"/>
                    </a:lnTo>
                    <a:lnTo>
                      <a:pt x="91" y="33"/>
                    </a:lnTo>
                    <a:lnTo>
                      <a:pt x="90" y="42"/>
                    </a:lnTo>
                    <a:lnTo>
                      <a:pt x="90" y="367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5056" y="3362"/>
                <a:ext cx="63" cy="87"/>
              </a:xfrm>
              <a:custGeom>
                <a:avLst/>
                <a:gdLst/>
                <a:ahLst/>
                <a:cxnLst>
                  <a:cxn ang="0">
                    <a:pos x="277" y="429"/>
                  </a:cxn>
                  <a:cxn ang="0">
                    <a:pos x="267" y="432"/>
                  </a:cxn>
                  <a:cxn ang="0">
                    <a:pos x="261" y="423"/>
                  </a:cxn>
                  <a:cxn ang="0">
                    <a:pos x="249" y="401"/>
                  </a:cxn>
                  <a:cxn ang="0">
                    <a:pos x="224" y="353"/>
                  </a:cxn>
                  <a:cxn ang="0">
                    <a:pos x="182" y="274"/>
                  </a:cxn>
                  <a:cxn ang="0">
                    <a:pos x="129" y="177"/>
                  </a:cxn>
                  <a:cxn ang="0">
                    <a:pos x="97" y="115"/>
                  </a:cxn>
                  <a:cxn ang="0">
                    <a:pos x="79" y="80"/>
                  </a:cxn>
                  <a:cxn ang="0">
                    <a:pos x="71" y="66"/>
                  </a:cxn>
                  <a:cxn ang="0">
                    <a:pos x="66" y="63"/>
                  </a:cxn>
                  <a:cxn ang="0">
                    <a:pos x="63" y="69"/>
                  </a:cxn>
                  <a:cxn ang="0">
                    <a:pos x="67" y="380"/>
                  </a:cxn>
                  <a:cxn ang="0">
                    <a:pos x="83" y="402"/>
                  </a:cxn>
                  <a:cxn ang="0">
                    <a:pos x="111" y="406"/>
                  </a:cxn>
                  <a:cxn ang="0">
                    <a:pos x="117" y="417"/>
                  </a:cxn>
                  <a:cxn ang="0">
                    <a:pos x="103" y="420"/>
                  </a:cxn>
                  <a:cxn ang="0">
                    <a:pos x="76" y="418"/>
                  </a:cxn>
                  <a:cxn ang="0">
                    <a:pos x="21" y="419"/>
                  </a:cxn>
                  <a:cxn ang="0">
                    <a:pos x="1" y="418"/>
                  </a:cxn>
                  <a:cxn ang="0">
                    <a:pos x="2" y="410"/>
                  </a:cxn>
                  <a:cxn ang="0">
                    <a:pos x="22" y="404"/>
                  </a:cxn>
                  <a:cxn ang="0">
                    <a:pos x="41" y="389"/>
                  </a:cxn>
                  <a:cxn ang="0">
                    <a:pos x="44" y="55"/>
                  </a:cxn>
                  <a:cxn ang="0">
                    <a:pos x="36" y="21"/>
                  </a:cxn>
                  <a:cxn ang="0">
                    <a:pos x="11" y="15"/>
                  </a:cxn>
                  <a:cxn ang="0">
                    <a:pos x="7" y="5"/>
                  </a:cxn>
                  <a:cxn ang="0">
                    <a:pos x="13" y="1"/>
                  </a:cxn>
                  <a:cxn ang="0">
                    <a:pos x="46" y="1"/>
                  </a:cxn>
                  <a:cxn ang="0">
                    <a:pos x="85" y="5"/>
                  </a:cxn>
                  <a:cxn ang="0">
                    <a:pos x="101" y="31"/>
                  </a:cxn>
                  <a:cxn ang="0">
                    <a:pos x="221" y="261"/>
                  </a:cxn>
                  <a:cxn ang="0">
                    <a:pos x="243" y="303"/>
                  </a:cxn>
                  <a:cxn ang="0">
                    <a:pos x="253" y="318"/>
                  </a:cxn>
                  <a:cxn ang="0">
                    <a:pos x="256" y="321"/>
                  </a:cxn>
                  <a:cxn ang="0">
                    <a:pos x="259" y="67"/>
                  </a:cxn>
                  <a:cxn ang="0">
                    <a:pos x="253" y="29"/>
                  </a:cxn>
                  <a:cxn ang="0">
                    <a:pos x="236" y="18"/>
                  </a:cxn>
                  <a:cxn ang="0">
                    <a:pos x="215" y="12"/>
                  </a:cxn>
                  <a:cxn ang="0">
                    <a:pos x="217" y="1"/>
                  </a:cxn>
                  <a:cxn ang="0">
                    <a:pos x="234" y="1"/>
                  </a:cxn>
                  <a:cxn ang="0">
                    <a:pos x="268" y="3"/>
                  </a:cxn>
                  <a:cxn ang="0">
                    <a:pos x="313" y="0"/>
                  </a:cxn>
                  <a:cxn ang="0">
                    <a:pos x="319" y="5"/>
                  </a:cxn>
                  <a:cxn ang="0">
                    <a:pos x="314" y="15"/>
                  </a:cxn>
                  <a:cxn ang="0">
                    <a:pos x="288" y="22"/>
                  </a:cxn>
                  <a:cxn ang="0">
                    <a:pos x="278" y="54"/>
                  </a:cxn>
                </a:cxnLst>
                <a:rect l="0" t="0" r="r" b="b"/>
                <a:pathLst>
                  <a:path w="319" h="433">
                    <a:moveTo>
                      <a:pt x="278" y="413"/>
                    </a:moveTo>
                    <a:lnTo>
                      <a:pt x="278" y="424"/>
                    </a:lnTo>
                    <a:lnTo>
                      <a:pt x="277" y="429"/>
                    </a:lnTo>
                    <a:lnTo>
                      <a:pt x="274" y="433"/>
                    </a:lnTo>
                    <a:lnTo>
                      <a:pt x="269" y="433"/>
                    </a:lnTo>
                    <a:lnTo>
                      <a:pt x="267" y="432"/>
                    </a:lnTo>
                    <a:lnTo>
                      <a:pt x="266" y="431"/>
                    </a:lnTo>
                    <a:lnTo>
                      <a:pt x="264" y="427"/>
                    </a:lnTo>
                    <a:lnTo>
                      <a:pt x="261" y="423"/>
                    </a:lnTo>
                    <a:lnTo>
                      <a:pt x="258" y="418"/>
                    </a:lnTo>
                    <a:lnTo>
                      <a:pt x="254" y="410"/>
                    </a:lnTo>
                    <a:lnTo>
                      <a:pt x="249" y="401"/>
                    </a:lnTo>
                    <a:lnTo>
                      <a:pt x="242" y="388"/>
                    </a:lnTo>
                    <a:lnTo>
                      <a:pt x="234" y="372"/>
                    </a:lnTo>
                    <a:lnTo>
                      <a:pt x="224" y="353"/>
                    </a:lnTo>
                    <a:lnTo>
                      <a:pt x="212" y="331"/>
                    </a:lnTo>
                    <a:lnTo>
                      <a:pt x="198" y="305"/>
                    </a:lnTo>
                    <a:lnTo>
                      <a:pt x="182" y="274"/>
                    </a:lnTo>
                    <a:lnTo>
                      <a:pt x="163" y="240"/>
                    </a:lnTo>
                    <a:lnTo>
                      <a:pt x="145" y="207"/>
                    </a:lnTo>
                    <a:lnTo>
                      <a:pt x="129" y="177"/>
                    </a:lnTo>
                    <a:lnTo>
                      <a:pt x="117" y="153"/>
                    </a:lnTo>
                    <a:lnTo>
                      <a:pt x="106" y="132"/>
                    </a:lnTo>
                    <a:lnTo>
                      <a:pt x="97" y="115"/>
                    </a:lnTo>
                    <a:lnTo>
                      <a:pt x="90" y="101"/>
                    </a:lnTo>
                    <a:lnTo>
                      <a:pt x="84" y="89"/>
                    </a:lnTo>
                    <a:lnTo>
                      <a:pt x="79" y="80"/>
                    </a:lnTo>
                    <a:lnTo>
                      <a:pt x="76" y="74"/>
                    </a:lnTo>
                    <a:lnTo>
                      <a:pt x="73" y="69"/>
                    </a:lnTo>
                    <a:lnTo>
                      <a:pt x="71" y="66"/>
                    </a:lnTo>
                    <a:lnTo>
                      <a:pt x="70" y="64"/>
                    </a:lnTo>
                    <a:lnTo>
                      <a:pt x="68" y="63"/>
                    </a:lnTo>
                    <a:lnTo>
                      <a:pt x="66" y="63"/>
                    </a:lnTo>
                    <a:lnTo>
                      <a:pt x="64" y="65"/>
                    </a:lnTo>
                    <a:lnTo>
                      <a:pt x="64" y="67"/>
                    </a:lnTo>
                    <a:lnTo>
                      <a:pt x="63" y="69"/>
                    </a:lnTo>
                    <a:lnTo>
                      <a:pt x="63" y="341"/>
                    </a:lnTo>
                    <a:lnTo>
                      <a:pt x="64" y="363"/>
                    </a:lnTo>
                    <a:lnTo>
                      <a:pt x="67" y="380"/>
                    </a:lnTo>
                    <a:lnTo>
                      <a:pt x="70" y="392"/>
                    </a:lnTo>
                    <a:lnTo>
                      <a:pt x="76" y="399"/>
                    </a:lnTo>
                    <a:lnTo>
                      <a:pt x="83" y="402"/>
                    </a:lnTo>
                    <a:lnTo>
                      <a:pt x="94" y="404"/>
                    </a:lnTo>
                    <a:lnTo>
                      <a:pt x="103" y="405"/>
                    </a:lnTo>
                    <a:lnTo>
                      <a:pt x="111" y="406"/>
                    </a:lnTo>
                    <a:lnTo>
                      <a:pt x="115" y="409"/>
                    </a:lnTo>
                    <a:lnTo>
                      <a:pt x="117" y="414"/>
                    </a:lnTo>
                    <a:lnTo>
                      <a:pt x="117" y="417"/>
                    </a:lnTo>
                    <a:lnTo>
                      <a:pt x="113" y="419"/>
                    </a:lnTo>
                    <a:lnTo>
                      <a:pt x="110" y="420"/>
                    </a:lnTo>
                    <a:lnTo>
                      <a:pt x="103" y="420"/>
                    </a:lnTo>
                    <a:lnTo>
                      <a:pt x="100" y="419"/>
                    </a:lnTo>
                    <a:lnTo>
                      <a:pt x="88" y="419"/>
                    </a:lnTo>
                    <a:lnTo>
                      <a:pt x="76" y="418"/>
                    </a:lnTo>
                    <a:lnTo>
                      <a:pt x="44" y="418"/>
                    </a:lnTo>
                    <a:lnTo>
                      <a:pt x="30" y="419"/>
                    </a:lnTo>
                    <a:lnTo>
                      <a:pt x="21" y="419"/>
                    </a:lnTo>
                    <a:lnTo>
                      <a:pt x="14" y="420"/>
                    </a:lnTo>
                    <a:lnTo>
                      <a:pt x="5" y="420"/>
                    </a:lnTo>
                    <a:lnTo>
                      <a:pt x="1" y="418"/>
                    </a:lnTo>
                    <a:lnTo>
                      <a:pt x="0" y="416"/>
                    </a:lnTo>
                    <a:lnTo>
                      <a:pt x="0" y="414"/>
                    </a:lnTo>
                    <a:lnTo>
                      <a:pt x="2" y="410"/>
                    </a:lnTo>
                    <a:lnTo>
                      <a:pt x="8" y="407"/>
                    </a:lnTo>
                    <a:lnTo>
                      <a:pt x="15" y="405"/>
                    </a:lnTo>
                    <a:lnTo>
                      <a:pt x="22" y="404"/>
                    </a:lnTo>
                    <a:lnTo>
                      <a:pt x="28" y="402"/>
                    </a:lnTo>
                    <a:lnTo>
                      <a:pt x="36" y="397"/>
                    </a:lnTo>
                    <a:lnTo>
                      <a:pt x="41" y="389"/>
                    </a:lnTo>
                    <a:lnTo>
                      <a:pt x="43" y="377"/>
                    </a:lnTo>
                    <a:lnTo>
                      <a:pt x="44" y="363"/>
                    </a:lnTo>
                    <a:lnTo>
                      <a:pt x="44" y="55"/>
                    </a:lnTo>
                    <a:lnTo>
                      <a:pt x="43" y="39"/>
                    </a:lnTo>
                    <a:lnTo>
                      <a:pt x="41" y="28"/>
                    </a:lnTo>
                    <a:lnTo>
                      <a:pt x="36" y="21"/>
                    </a:lnTo>
                    <a:lnTo>
                      <a:pt x="28" y="18"/>
                    </a:lnTo>
                    <a:lnTo>
                      <a:pt x="18" y="17"/>
                    </a:lnTo>
                    <a:lnTo>
                      <a:pt x="11" y="15"/>
                    </a:lnTo>
                    <a:lnTo>
                      <a:pt x="7" y="13"/>
                    </a:lnTo>
                    <a:lnTo>
                      <a:pt x="6" y="8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10" y="2"/>
                    </a:lnTo>
                    <a:lnTo>
                      <a:pt x="13" y="1"/>
                    </a:lnTo>
                    <a:lnTo>
                      <a:pt x="15" y="0"/>
                    </a:lnTo>
                    <a:lnTo>
                      <a:pt x="32" y="0"/>
                    </a:lnTo>
                    <a:lnTo>
                      <a:pt x="46" y="1"/>
                    </a:lnTo>
                    <a:lnTo>
                      <a:pt x="66" y="1"/>
                    </a:lnTo>
                    <a:lnTo>
                      <a:pt x="79" y="2"/>
                    </a:lnTo>
                    <a:lnTo>
                      <a:pt x="85" y="5"/>
                    </a:lnTo>
                    <a:lnTo>
                      <a:pt x="91" y="11"/>
                    </a:lnTo>
                    <a:lnTo>
                      <a:pt x="96" y="20"/>
                    </a:lnTo>
                    <a:lnTo>
                      <a:pt x="101" y="31"/>
                    </a:lnTo>
                    <a:lnTo>
                      <a:pt x="196" y="213"/>
                    </a:lnTo>
                    <a:lnTo>
                      <a:pt x="209" y="240"/>
                    </a:lnTo>
                    <a:lnTo>
                      <a:pt x="221" y="261"/>
                    </a:lnTo>
                    <a:lnTo>
                      <a:pt x="231" y="278"/>
                    </a:lnTo>
                    <a:lnTo>
                      <a:pt x="238" y="292"/>
                    </a:lnTo>
                    <a:lnTo>
                      <a:pt x="243" y="303"/>
                    </a:lnTo>
                    <a:lnTo>
                      <a:pt x="248" y="310"/>
                    </a:lnTo>
                    <a:lnTo>
                      <a:pt x="251" y="315"/>
                    </a:lnTo>
                    <a:lnTo>
                      <a:pt x="253" y="318"/>
                    </a:lnTo>
                    <a:lnTo>
                      <a:pt x="254" y="320"/>
                    </a:lnTo>
                    <a:lnTo>
                      <a:pt x="255" y="321"/>
                    </a:lnTo>
                    <a:lnTo>
                      <a:pt x="256" y="321"/>
                    </a:lnTo>
                    <a:lnTo>
                      <a:pt x="257" y="320"/>
                    </a:lnTo>
                    <a:lnTo>
                      <a:pt x="259" y="316"/>
                    </a:lnTo>
                    <a:lnTo>
                      <a:pt x="259" y="67"/>
                    </a:lnTo>
                    <a:lnTo>
                      <a:pt x="258" y="51"/>
                    </a:lnTo>
                    <a:lnTo>
                      <a:pt x="256" y="38"/>
                    </a:lnTo>
                    <a:lnTo>
                      <a:pt x="253" y="29"/>
                    </a:lnTo>
                    <a:lnTo>
                      <a:pt x="249" y="23"/>
                    </a:lnTo>
                    <a:lnTo>
                      <a:pt x="243" y="20"/>
                    </a:lnTo>
                    <a:lnTo>
                      <a:pt x="236" y="18"/>
                    </a:lnTo>
                    <a:lnTo>
                      <a:pt x="226" y="16"/>
                    </a:lnTo>
                    <a:lnTo>
                      <a:pt x="219" y="15"/>
                    </a:lnTo>
                    <a:lnTo>
                      <a:pt x="215" y="12"/>
                    </a:lnTo>
                    <a:lnTo>
                      <a:pt x="213" y="8"/>
                    </a:lnTo>
                    <a:lnTo>
                      <a:pt x="213" y="5"/>
                    </a:lnTo>
                    <a:lnTo>
                      <a:pt x="217" y="1"/>
                    </a:lnTo>
                    <a:lnTo>
                      <a:pt x="219" y="0"/>
                    </a:lnTo>
                    <a:lnTo>
                      <a:pt x="227" y="0"/>
                    </a:lnTo>
                    <a:lnTo>
                      <a:pt x="234" y="1"/>
                    </a:lnTo>
                    <a:lnTo>
                      <a:pt x="242" y="2"/>
                    </a:lnTo>
                    <a:lnTo>
                      <a:pt x="253" y="3"/>
                    </a:lnTo>
                    <a:lnTo>
                      <a:pt x="268" y="3"/>
                    </a:lnTo>
                    <a:lnTo>
                      <a:pt x="289" y="2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316" y="1"/>
                    </a:lnTo>
                    <a:lnTo>
                      <a:pt x="318" y="3"/>
                    </a:lnTo>
                    <a:lnTo>
                      <a:pt x="319" y="5"/>
                    </a:lnTo>
                    <a:lnTo>
                      <a:pt x="319" y="8"/>
                    </a:lnTo>
                    <a:lnTo>
                      <a:pt x="318" y="13"/>
                    </a:lnTo>
                    <a:lnTo>
                      <a:pt x="314" y="15"/>
                    </a:lnTo>
                    <a:lnTo>
                      <a:pt x="307" y="17"/>
                    </a:lnTo>
                    <a:lnTo>
                      <a:pt x="297" y="18"/>
                    </a:lnTo>
                    <a:lnTo>
                      <a:pt x="288" y="22"/>
                    </a:lnTo>
                    <a:lnTo>
                      <a:pt x="282" y="28"/>
                    </a:lnTo>
                    <a:lnTo>
                      <a:pt x="279" y="39"/>
                    </a:lnTo>
                    <a:lnTo>
                      <a:pt x="278" y="54"/>
                    </a:lnTo>
                    <a:lnTo>
                      <a:pt x="278" y="413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5119" y="3361"/>
                <a:ext cx="44" cy="87"/>
              </a:xfrm>
              <a:custGeom>
                <a:avLst/>
                <a:gdLst/>
                <a:ahLst/>
                <a:cxnLst>
                  <a:cxn ang="0">
                    <a:pos x="64" y="436"/>
                  </a:cxn>
                  <a:cxn ang="0">
                    <a:pos x="25" y="427"/>
                  </a:cxn>
                  <a:cxn ang="0">
                    <a:pos x="10" y="418"/>
                  </a:cxn>
                  <a:cxn ang="0">
                    <a:pos x="3" y="409"/>
                  </a:cxn>
                  <a:cxn ang="0">
                    <a:pos x="1" y="387"/>
                  </a:cxn>
                  <a:cxn ang="0">
                    <a:pos x="0" y="329"/>
                  </a:cxn>
                  <a:cxn ang="0">
                    <a:pos x="2" y="307"/>
                  </a:cxn>
                  <a:cxn ang="0">
                    <a:pos x="7" y="301"/>
                  </a:cxn>
                  <a:cxn ang="0">
                    <a:pos x="16" y="302"/>
                  </a:cxn>
                  <a:cxn ang="0">
                    <a:pos x="18" y="305"/>
                  </a:cxn>
                  <a:cxn ang="0">
                    <a:pos x="19" y="311"/>
                  </a:cxn>
                  <a:cxn ang="0">
                    <a:pos x="36" y="368"/>
                  </a:cxn>
                  <a:cxn ang="0">
                    <a:pos x="59" y="404"/>
                  </a:cxn>
                  <a:cxn ang="0">
                    <a:pos x="87" y="419"/>
                  </a:cxn>
                  <a:cxn ang="0">
                    <a:pos x="122" y="419"/>
                  </a:cxn>
                  <a:cxn ang="0">
                    <a:pos x="152" y="402"/>
                  </a:cxn>
                  <a:cxn ang="0">
                    <a:pos x="171" y="372"/>
                  </a:cxn>
                  <a:cxn ang="0">
                    <a:pos x="178" y="332"/>
                  </a:cxn>
                  <a:cxn ang="0">
                    <a:pos x="170" y="291"/>
                  </a:cxn>
                  <a:cxn ang="0">
                    <a:pos x="147" y="261"/>
                  </a:cxn>
                  <a:cxn ang="0">
                    <a:pos x="117" y="235"/>
                  </a:cxn>
                  <a:cxn ang="0">
                    <a:pos x="48" y="189"/>
                  </a:cxn>
                  <a:cxn ang="0">
                    <a:pos x="22" y="160"/>
                  </a:cxn>
                  <a:cxn ang="0">
                    <a:pos x="6" y="123"/>
                  </a:cxn>
                  <a:cxn ang="0">
                    <a:pos x="7" y="77"/>
                  </a:cxn>
                  <a:cxn ang="0">
                    <a:pos x="28" y="38"/>
                  </a:cxn>
                  <a:cxn ang="0">
                    <a:pos x="67" y="11"/>
                  </a:cxn>
                  <a:cxn ang="0">
                    <a:pos x="116" y="0"/>
                  </a:cxn>
                  <a:cxn ang="0">
                    <a:pos x="151" y="4"/>
                  </a:cxn>
                  <a:cxn ang="0">
                    <a:pos x="180" y="15"/>
                  </a:cxn>
                  <a:cxn ang="0">
                    <a:pos x="189" y="23"/>
                  </a:cxn>
                  <a:cxn ang="0">
                    <a:pos x="191" y="30"/>
                  </a:cxn>
                  <a:cxn ang="0">
                    <a:pos x="192" y="112"/>
                  </a:cxn>
                  <a:cxn ang="0">
                    <a:pos x="189" y="120"/>
                  </a:cxn>
                  <a:cxn ang="0">
                    <a:pos x="182" y="119"/>
                  </a:cxn>
                  <a:cxn ang="0">
                    <a:pos x="178" y="110"/>
                  </a:cxn>
                  <a:cxn ang="0">
                    <a:pos x="175" y="95"/>
                  </a:cxn>
                  <a:cxn ang="0">
                    <a:pos x="156" y="48"/>
                  </a:cxn>
                  <a:cxn ang="0">
                    <a:pos x="133" y="24"/>
                  </a:cxn>
                  <a:cxn ang="0">
                    <a:pos x="106" y="17"/>
                  </a:cxn>
                  <a:cxn ang="0">
                    <a:pos x="74" y="26"/>
                  </a:cxn>
                  <a:cxn ang="0">
                    <a:pos x="51" y="48"/>
                  </a:cxn>
                  <a:cxn ang="0">
                    <a:pos x="42" y="80"/>
                  </a:cxn>
                  <a:cxn ang="0">
                    <a:pos x="49" y="118"/>
                  </a:cxn>
                  <a:cxn ang="0">
                    <a:pos x="70" y="147"/>
                  </a:cxn>
                  <a:cxn ang="0">
                    <a:pos x="97" y="170"/>
                  </a:cxn>
                  <a:cxn ang="0">
                    <a:pos x="130" y="190"/>
                  </a:cxn>
                  <a:cxn ang="0">
                    <a:pos x="163" y="212"/>
                  </a:cxn>
                  <a:cxn ang="0">
                    <a:pos x="190" y="237"/>
                  </a:cxn>
                  <a:cxn ang="0">
                    <a:pos x="211" y="270"/>
                  </a:cxn>
                  <a:cxn ang="0">
                    <a:pos x="218" y="313"/>
                  </a:cxn>
                  <a:cxn ang="0">
                    <a:pos x="209" y="364"/>
                  </a:cxn>
                  <a:cxn ang="0">
                    <a:pos x="182" y="404"/>
                  </a:cxn>
                  <a:cxn ang="0">
                    <a:pos x="141" y="428"/>
                  </a:cxn>
                  <a:cxn ang="0">
                    <a:pos x="90" y="437"/>
                  </a:cxn>
                </a:cxnLst>
                <a:rect l="0" t="0" r="r" b="b"/>
                <a:pathLst>
                  <a:path w="218" h="437">
                    <a:moveTo>
                      <a:pt x="90" y="437"/>
                    </a:moveTo>
                    <a:lnTo>
                      <a:pt x="64" y="436"/>
                    </a:lnTo>
                    <a:lnTo>
                      <a:pt x="42" y="432"/>
                    </a:lnTo>
                    <a:lnTo>
                      <a:pt x="25" y="427"/>
                    </a:lnTo>
                    <a:lnTo>
                      <a:pt x="13" y="421"/>
                    </a:lnTo>
                    <a:lnTo>
                      <a:pt x="10" y="418"/>
                    </a:lnTo>
                    <a:lnTo>
                      <a:pt x="7" y="414"/>
                    </a:lnTo>
                    <a:lnTo>
                      <a:pt x="3" y="409"/>
                    </a:lnTo>
                    <a:lnTo>
                      <a:pt x="2" y="400"/>
                    </a:lnTo>
                    <a:lnTo>
                      <a:pt x="1" y="387"/>
                    </a:lnTo>
                    <a:lnTo>
                      <a:pt x="0" y="371"/>
                    </a:lnTo>
                    <a:lnTo>
                      <a:pt x="0" y="329"/>
                    </a:lnTo>
                    <a:lnTo>
                      <a:pt x="1" y="315"/>
                    </a:lnTo>
                    <a:lnTo>
                      <a:pt x="2" y="307"/>
                    </a:lnTo>
                    <a:lnTo>
                      <a:pt x="4" y="303"/>
                    </a:lnTo>
                    <a:lnTo>
                      <a:pt x="7" y="301"/>
                    </a:lnTo>
                    <a:lnTo>
                      <a:pt x="13" y="301"/>
                    </a:lnTo>
                    <a:lnTo>
                      <a:pt x="16" y="302"/>
                    </a:lnTo>
                    <a:lnTo>
                      <a:pt x="17" y="303"/>
                    </a:lnTo>
                    <a:lnTo>
                      <a:pt x="18" y="305"/>
                    </a:lnTo>
                    <a:lnTo>
                      <a:pt x="19" y="308"/>
                    </a:lnTo>
                    <a:lnTo>
                      <a:pt x="19" y="311"/>
                    </a:lnTo>
                    <a:lnTo>
                      <a:pt x="27" y="342"/>
                    </a:lnTo>
                    <a:lnTo>
                      <a:pt x="36" y="368"/>
                    </a:lnTo>
                    <a:lnTo>
                      <a:pt x="46" y="388"/>
                    </a:lnTo>
                    <a:lnTo>
                      <a:pt x="59" y="404"/>
                    </a:lnTo>
                    <a:lnTo>
                      <a:pt x="73" y="414"/>
                    </a:lnTo>
                    <a:lnTo>
                      <a:pt x="87" y="419"/>
                    </a:lnTo>
                    <a:lnTo>
                      <a:pt x="104" y="421"/>
                    </a:lnTo>
                    <a:lnTo>
                      <a:pt x="122" y="419"/>
                    </a:lnTo>
                    <a:lnTo>
                      <a:pt x="137" y="412"/>
                    </a:lnTo>
                    <a:lnTo>
                      <a:pt x="152" y="402"/>
                    </a:lnTo>
                    <a:lnTo>
                      <a:pt x="163" y="388"/>
                    </a:lnTo>
                    <a:lnTo>
                      <a:pt x="171" y="372"/>
                    </a:lnTo>
                    <a:lnTo>
                      <a:pt x="176" y="353"/>
                    </a:lnTo>
                    <a:lnTo>
                      <a:pt x="178" y="332"/>
                    </a:lnTo>
                    <a:lnTo>
                      <a:pt x="176" y="311"/>
                    </a:lnTo>
                    <a:lnTo>
                      <a:pt x="170" y="291"/>
                    </a:lnTo>
                    <a:lnTo>
                      <a:pt x="160" y="275"/>
                    </a:lnTo>
                    <a:lnTo>
                      <a:pt x="147" y="261"/>
                    </a:lnTo>
                    <a:lnTo>
                      <a:pt x="133" y="247"/>
                    </a:lnTo>
                    <a:lnTo>
                      <a:pt x="117" y="235"/>
                    </a:lnTo>
                    <a:lnTo>
                      <a:pt x="65" y="202"/>
                    </a:lnTo>
                    <a:lnTo>
                      <a:pt x="48" y="189"/>
                    </a:lnTo>
                    <a:lnTo>
                      <a:pt x="34" y="175"/>
                    </a:lnTo>
                    <a:lnTo>
                      <a:pt x="22" y="160"/>
                    </a:lnTo>
                    <a:lnTo>
                      <a:pt x="12" y="142"/>
                    </a:lnTo>
                    <a:lnTo>
                      <a:pt x="6" y="123"/>
                    </a:lnTo>
                    <a:lnTo>
                      <a:pt x="3" y="99"/>
                    </a:lnTo>
                    <a:lnTo>
                      <a:pt x="7" y="77"/>
                    </a:lnTo>
                    <a:lnTo>
                      <a:pt x="15" y="57"/>
                    </a:lnTo>
                    <a:lnTo>
                      <a:pt x="28" y="38"/>
                    </a:lnTo>
                    <a:lnTo>
                      <a:pt x="45" y="22"/>
                    </a:lnTo>
                    <a:lnTo>
                      <a:pt x="67" y="11"/>
                    </a:lnTo>
                    <a:lnTo>
                      <a:pt x="90" y="3"/>
                    </a:lnTo>
                    <a:lnTo>
                      <a:pt x="116" y="0"/>
                    </a:lnTo>
                    <a:lnTo>
                      <a:pt x="133" y="1"/>
                    </a:lnTo>
                    <a:lnTo>
                      <a:pt x="151" y="4"/>
                    </a:lnTo>
                    <a:lnTo>
                      <a:pt x="167" y="10"/>
                    </a:lnTo>
                    <a:lnTo>
                      <a:pt x="180" y="15"/>
                    </a:lnTo>
                    <a:lnTo>
                      <a:pt x="188" y="21"/>
                    </a:lnTo>
                    <a:lnTo>
                      <a:pt x="189" y="23"/>
                    </a:lnTo>
                    <a:lnTo>
                      <a:pt x="191" y="26"/>
                    </a:lnTo>
                    <a:lnTo>
                      <a:pt x="191" y="30"/>
                    </a:lnTo>
                    <a:lnTo>
                      <a:pt x="192" y="37"/>
                    </a:lnTo>
                    <a:lnTo>
                      <a:pt x="192" y="112"/>
                    </a:lnTo>
                    <a:lnTo>
                      <a:pt x="191" y="117"/>
                    </a:lnTo>
                    <a:lnTo>
                      <a:pt x="189" y="120"/>
                    </a:lnTo>
                    <a:lnTo>
                      <a:pt x="186" y="120"/>
                    </a:lnTo>
                    <a:lnTo>
                      <a:pt x="182" y="119"/>
                    </a:lnTo>
                    <a:lnTo>
                      <a:pt x="179" y="115"/>
                    </a:lnTo>
                    <a:lnTo>
                      <a:pt x="178" y="110"/>
                    </a:lnTo>
                    <a:lnTo>
                      <a:pt x="177" y="102"/>
                    </a:lnTo>
                    <a:lnTo>
                      <a:pt x="175" y="95"/>
                    </a:lnTo>
                    <a:lnTo>
                      <a:pt x="166" y="69"/>
                    </a:lnTo>
                    <a:lnTo>
                      <a:pt x="156" y="48"/>
                    </a:lnTo>
                    <a:lnTo>
                      <a:pt x="145" y="34"/>
                    </a:lnTo>
                    <a:lnTo>
                      <a:pt x="133" y="24"/>
                    </a:lnTo>
                    <a:lnTo>
                      <a:pt x="120" y="19"/>
                    </a:lnTo>
                    <a:lnTo>
                      <a:pt x="106" y="17"/>
                    </a:lnTo>
                    <a:lnTo>
                      <a:pt x="89" y="19"/>
                    </a:lnTo>
                    <a:lnTo>
                      <a:pt x="74" y="26"/>
                    </a:lnTo>
                    <a:lnTo>
                      <a:pt x="62" y="35"/>
                    </a:lnTo>
                    <a:lnTo>
                      <a:pt x="51" y="48"/>
                    </a:lnTo>
                    <a:lnTo>
                      <a:pt x="44" y="64"/>
                    </a:lnTo>
                    <a:lnTo>
                      <a:pt x="42" y="80"/>
                    </a:lnTo>
                    <a:lnTo>
                      <a:pt x="44" y="100"/>
                    </a:lnTo>
                    <a:lnTo>
                      <a:pt x="49" y="118"/>
                    </a:lnTo>
                    <a:lnTo>
                      <a:pt x="59" y="134"/>
                    </a:lnTo>
                    <a:lnTo>
                      <a:pt x="70" y="147"/>
                    </a:lnTo>
                    <a:lnTo>
                      <a:pt x="83" y="160"/>
                    </a:lnTo>
                    <a:lnTo>
                      <a:pt x="97" y="170"/>
                    </a:lnTo>
                    <a:lnTo>
                      <a:pt x="114" y="181"/>
                    </a:lnTo>
                    <a:lnTo>
                      <a:pt x="130" y="190"/>
                    </a:lnTo>
                    <a:lnTo>
                      <a:pt x="146" y="201"/>
                    </a:lnTo>
                    <a:lnTo>
                      <a:pt x="163" y="212"/>
                    </a:lnTo>
                    <a:lnTo>
                      <a:pt x="177" y="224"/>
                    </a:lnTo>
                    <a:lnTo>
                      <a:pt x="190" y="237"/>
                    </a:lnTo>
                    <a:lnTo>
                      <a:pt x="202" y="253"/>
                    </a:lnTo>
                    <a:lnTo>
                      <a:pt x="211" y="270"/>
                    </a:lnTo>
                    <a:lnTo>
                      <a:pt x="216" y="289"/>
                    </a:lnTo>
                    <a:lnTo>
                      <a:pt x="218" y="313"/>
                    </a:lnTo>
                    <a:lnTo>
                      <a:pt x="216" y="339"/>
                    </a:lnTo>
                    <a:lnTo>
                      <a:pt x="209" y="364"/>
                    </a:lnTo>
                    <a:lnTo>
                      <a:pt x="198" y="385"/>
                    </a:lnTo>
                    <a:lnTo>
                      <a:pt x="182" y="404"/>
                    </a:lnTo>
                    <a:lnTo>
                      <a:pt x="164" y="418"/>
                    </a:lnTo>
                    <a:lnTo>
                      <a:pt x="141" y="428"/>
                    </a:lnTo>
                    <a:lnTo>
                      <a:pt x="117" y="435"/>
                    </a:lnTo>
                    <a:lnTo>
                      <a:pt x="90" y="437"/>
                    </a:lnTo>
                    <a:close/>
                  </a:path>
                </a:pathLst>
              </a:custGeom>
              <a:solidFill>
                <a:srgbClr val="00336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4742" y="3135"/>
                <a:ext cx="167" cy="161"/>
              </a:xfrm>
              <a:custGeom>
                <a:avLst/>
                <a:gdLst/>
                <a:ahLst/>
                <a:cxnLst>
                  <a:cxn ang="0">
                    <a:pos x="833" y="723"/>
                  </a:cxn>
                  <a:cxn ang="0">
                    <a:pos x="825" y="663"/>
                  </a:cxn>
                  <a:cxn ang="0">
                    <a:pos x="812" y="600"/>
                  </a:cxn>
                  <a:cxn ang="0">
                    <a:pos x="793" y="538"/>
                  </a:cxn>
                  <a:cxn ang="0">
                    <a:pos x="770" y="475"/>
                  </a:cxn>
                  <a:cxn ang="0">
                    <a:pos x="743" y="412"/>
                  </a:cxn>
                  <a:cxn ang="0">
                    <a:pos x="713" y="350"/>
                  </a:cxn>
                  <a:cxn ang="0">
                    <a:pos x="678" y="291"/>
                  </a:cxn>
                  <a:cxn ang="0">
                    <a:pos x="640" y="233"/>
                  </a:cxn>
                  <a:cxn ang="0">
                    <a:pos x="600" y="179"/>
                  </a:cxn>
                  <a:cxn ang="0">
                    <a:pos x="557" y="126"/>
                  </a:cxn>
                  <a:cxn ang="0">
                    <a:pos x="512" y="79"/>
                  </a:cxn>
                  <a:cxn ang="0">
                    <a:pos x="466" y="37"/>
                  </a:cxn>
                  <a:cxn ang="0">
                    <a:pos x="417" y="0"/>
                  </a:cxn>
                  <a:cxn ang="0">
                    <a:pos x="374" y="34"/>
                  </a:cxn>
                  <a:cxn ang="0">
                    <a:pos x="332" y="72"/>
                  </a:cxn>
                  <a:cxn ang="0">
                    <a:pos x="290" y="115"/>
                  </a:cxn>
                  <a:cxn ang="0">
                    <a:pos x="249" y="162"/>
                  </a:cxn>
                  <a:cxn ang="0">
                    <a:pos x="211" y="212"/>
                  </a:cxn>
                  <a:cxn ang="0">
                    <a:pos x="174" y="265"/>
                  </a:cxn>
                  <a:cxn ang="0">
                    <a:pos x="141" y="320"/>
                  </a:cxn>
                  <a:cxn ang="0">
                    <a:pos x="110" y="378"/>
                  </a:cxn>
                  <a:cxn ang="0">
                    <a:pos x="81" y="436"/>
                  </a:cxn>
                  <a:cxn ang="0">
                    <a:pos x="57" y="494"/>
                  </a:cxn>
                  <a:cxn ang="0">
                    <a:pos x="36" y="553"/>
                  </a:cxn>
                  <a:cxn ang="0">
                    <a:pos x="19" y="612"/>
                  </a:cxn>
                  <a:cxn ang="0">
                    <a:pos x="7" y="669"/>
                  </a:cxn>
                  <a:cxn ang="0">
                    <a:pos x="0" y="724"/>
                  </a:cxn>
                  <a:cxn ang="0">
                    <a:pos x="48" y="743"/>
                  </a:cxn>
                  <a:cxn ang="0">
                    <a:pos x="100" y="761"/>
                  </a:cxn>
                  <a:cxn ang="0">
                    <a:pos x="154" y="774"/>
                  </a:cxn>
                  <a:cxn ang="0">
                    <a:pos x="211" y="785"/>
                  </a:cxn>
                  <a:cxn ang="0">
                    <a:pos x="270" y="793"/>
                  </a:cxn>
                  <a:cxn ang="0">
                    <a:pos x="331" y="798"/>
                  </a:cxn>
                  <a:cxn ang="0">
                    <a:pos x="392" y="801"/>
                  </a:cxn>
                  <a:cxn ang="0">
                    <a:pos x="453" y="800"/>
                  </a:cxn>
                  <a:cxn ang="0">
                    <a:pos x="514" y="796"/>
                  </a:cxn>
                  <a:cxn ang="0">
                    <a:pos x="573" y="790"/>
                  </a:cxn>
                  <a:cxn ang="0">
                    <a:pos x="631" y="782"/>
                  </a:cxn>
                  <a:cxn ang="0">
                    <a:pos x="686" y="771"/>
                  </a:cxn>
                  <a:cxn ang="0">
                    <a:pos x="739" y="758"/>
                  </a:cxn>
                  <a:cxn ang="0">
                    <a:pos x="788" y="741"/>
                  </a:cxn>
                  <a:cxn ang="0">
                    <a:pos x="833" y="723"/>
                  </a:cxn>
                </a:cxnLst>
                <a:rect l="0" t="0" r="r" b="b"/>
                <a:pathLst>
                  <a:path w="833" h="801">
                    <a:moveTo>
                      <a:pt x="833" y="723"/>
                    </a:moveTo>
                    <a:lnTo>
                      <a:pt x="825" y="663"/>
                    </a:lnTo>
                    <a:lnTo>
                      <a:pt x="812" y="600"/>
                    </a:lnTo>
                    <a:lnTo>
                      <a:pt x="793" y="538"/>
                    </a:lnTo>
                    <a:lnTo>
                      <a:pt x="770" y="475"/>
                    </a:lnTo>
                    <a:lnTo>
                      <a:pt x="743" y="412"/>
                    </a:lnTo>
                    <a:lnTo>
                      <a:pt x="713" y="350"/>
                    </a:lnTo>
                    <a:lnTo>
                      <a:pt x="678" y="291"/>
                    </a:lnTo>
                    <a:lnTo>
                      <a:pt x="640" y="233"/>
                    </a:lnTo>
                    <a:lnTo>
                      <a:pt x="600" y="179"/>
                    </a:lnTo>
                    <a:lnTo>
                      <a:pt x="557" y="126"/>
                    </a:lnTo>
                    <a:lnTo>
                      <a:pt x="512" y="79"/>
                    </a:lnTo>
                    <a:lnTo>
                      <a:pt x="466" y="37"/>
                    </a:lnTo>
                    <a:lnTo>
                      <a:pt x="417" y="0"/>
                    </a:lnTo>
                    <a:lnTo>
                      <a:pt x="374" y="34"/>
                    </a:lnTo>
                    <a:lnTo>
                      <a:pt x="332" y="72"/>
                    </a:lnTo>
                    <a:lnTo>
                      <a:pt x="290" y="115"/>
                    </a:lnTo>
                    <a:lnTo>
                      <a:pt x="249" y="162"/>
                    </a:lnTo>
                    <a:lnTo>
                      <a:pt x="211" y="212"/>
                    </a:lnTo>
                    <a:lnTo>
                      <a:pt x="174" y="265"/>
                    </a:lnTo>
                    <a:lnTo>
                      <a:pt x="141" y="320"/>
                    </a:lnTo>
                    <a:lnTo>
                      <a:pt x="110" y="378"/>
                    </a:lnTo>
                    <a:lnTo>
                      <a:pt x="81" y="436"/>
                    </a:lnTo>
                    <a:lnTo>
                      <a:pt x="57" y="494"/>
                    </a:lnTo>
                    <a:lnTo>
                      <a:pt x="36" y="553"/>
                    </a:lnTo>
                    <a:lnTo>
                      <a:pt x="19" y="612"/>
                    </a:lnTo>
                    <a:lnTo>
                      <a:pt x="7" y="669"/>
                    </a:lnTo>
                    <a:lnTo>
                      <a:pt x="0" y="724"/>
                    </a:lnTo>
                    <a:lnTo>
                      <a:pt x="48" y="743"/>
                    </a:lnTo>
                    <a:lnTo>
                      <a:pt x="100" y="761"/>
                    </a:lnTo>
                    <a:lnTo>
                      <a:pt x="154" y="774"/>
                    </a:lnTo>
                    <a:lnTo>
                      <a:pt x="211" y="785"/>
                    </a:lnTo>
                    <a:lnTo>
                      <a:pt x="270" y="793"/>
                    </a:lnTo>
                    <a:lnTo>
                      <a:pt x="331" y="798"/>
                    </a:lnTo>
                    <a:lnTo>
                      <a:pt x="392" y="801"/>
                    </a:lnTo>
                    <a:lnTo>
                      <a:pt x="453" y="800"/>
                    </a:lnTo>
                    <a:lnTo>
                      <a:pt x="514" y="796"/>
                    </a:lnTo>
                    <a:lnTo>
                      <a:pt x="573" y="790"/>
                    </a:lnTo>
                    <a:lnTo>
                      <a:pt x="631" y="782"/>
                    </a:lnTo>
                    <a:lnTo>
                      <a:pt x="686" y="771"/>
                    </a:lnTo>
                    <a:lnTo>
                      <a:pt x="739" y="758"/>
                    </a:lnTo>
                    <a:lnTo>
                      <a:pt x="788" y="741"/>
                    </a:lnTo>
                    <a:lnTo>
                      <a:pt x="833" y="723"/>
                    </a:lnTo>
                    <a:close/>
                  </a:path>
                </a:pathLst>
              </a:custGeom>
              <a:solidFill>
                <a:srgbClr val="F0D61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0" name="Rectangle 33"/>
              <p:cNvSpPr>
                <a:spLocks noChangeArrowheads="1"/>
              </p:cNvSpPr>
              <p:nvPr/>
            </p:nvSpPr>
            <p:spPr bwMode="auto">
              <a:xfrm>
                <a:off x="4785" y="3271"/>
                <a:ext cx="82" cy="11"/>
              </a:xfrm>
              <a:prstGeom prst="rect">
                <a:avLst/>
              </a:prstGeom>
              <a:solidFill>
                <a:srgbClr val="1A3D8F"/>
              </a:solidFill>
              <a:ln w="0">
                <a:noFill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4820" y="3150"/>
                <a:ext cx="12" cy="26"/>
              </a:xfrm>
              <a:custGeom>
                <a:avLst/>
                <a:gdLst/>
                <a:ahLst/>
                <a:cxnLst>
                  <a:cxn ang="0">
                    <a:pos x="39" y="130"/>
                  </a:cxn>
                  <a:cxn ang="0">
                    <a:pos x="58" y="130"/>
                  </a:cxn>
                  <a:cxn ang="0">
                    <a:pos x="58" y="117"/>
                  </a:cxn>
                  <a:cxn ang="0">
                    <a:pos x="55" y="109"/>
                  </a:cxn>
                  <a:cxn ang="0">
                    <a:pos x="51" y="102"/>
                  </a:cxn>
                  <a:cxn ang="0">
                    <a:pos x="43" y="97"/>
                  </a:cxn>
                  <a:cxn ang="0">
                    <a:pos x="41" y="82"/>
                  </a:cxn>
                  <a:cxn ang="0">
                    <a:pos x="40" y="65"/>
                  </a:cxn>
                  <a:cxn ang="0">
                    <a:pos x="39" y="46"/>
                  </a:cxn>
                  <a:cxn ang="0">
                    <a:pos x="38" y="31"/>
                  </a:cxn>
                  <a:cxn ang="0">
                    <a:pos x="37" y="18"/>
                  </a:cxn>
                  <a:cxn ang="0">
                    <a:pos x="36" y="10"/>
                  </a:cxn>
                  <a:cxn ang="0">
                    <a:pos x="33" y="2"/>
                  </a:cxn>
                  <a:cxn ang="0">
                    <a:pos x="28" y="0"/>
                  </a:cxn>
                  <a:cxn ang="0">
                    <a:pos x="25" y="2"/>
                  </a:cxn>
                  <a:cxn ang="0">
                    <a:pos x="23" y="10"/>
                  </a:cxn>
                  <a:cxn ang="0">
                    <a:pos x="21" y="18"/>
                  </a:cxn>
                  <a:cxn ang="0">
                    <a:pos x="20" y="31"/>
                  </a:cxn>
                  <a:cxn ang="0">
                    <a:pos x="19" y="46"/>
                  </a:cxn>
                  <a:cxn ang="0">
                    <a:pos x="19" y="65"/>
                  </a:cxn>
                  <a:cxn ang="0">
                    <a:pos x="18" y="82"/>
                  </a:cxn>
                  <a:cxn ang="0">
                    <a:pos x="16" y="97"/>
                  </a:cxn>
                  <a:cxn ang="0">
                    <a:pos x="8" y="102"/>
                  </a:cxn>
                  <a:cxn ang="0">
                    <a:pos x="3" y="109"/>
                  </a:cxn>
                  <a:cxn ang="0">
                    <a:pos x="0" y="117"/>
                  </a:cxn>
                  <a:cxn ang="0">
                    <a:pos x="0" y="130"/>
                  </a:cxn>
                  <a:cxn ang="0">
                    <a:pos x="20" y="130"/>
                  </a:cxn>
                  <a:cxn ang="0">
                    <a:pos x="39" y="130"/>
                  </a:cxn>
                </a:cxnLst>
                <a:rect l="0" t="0" r="r" b="b"/>
                <a:pathLst>
                  <a:path w="58" h="130">
                    <a:moveTo>
                      <a:pt x="39" y="130"/>
                    </a:moveTo>
                    <a:lnTo>
                      <a:pt x="58" y="130"/>
                    </a:lnTo>
                    <a:lnTo>
                      <a:pt x="58" y="117"/>
                    </a:lnTo>
                    <a:lnTo>
                      <a:pt x="55" y="109"/>
                    </a:lnTo>
                    <a:lnTo>
                      <a:pt x="51" y="102"/>
                    </a:lnTo>
                    <a:lnTo>
                      <a:pt x="43" y="97"/>
                    </a:lnTo>
                    <a:lnTo>
                      <a:pt x="41" y="82"/>
                    </a:lnTo>
                    <a:lnTo>
                      <a:pt x="40" y="65"/>
                    </a:lnTo>
                    <a:lnTo>
                      <a:pt x="39" y="46"/>
                    </a:lnTo>
                    <a:lnTo>
                      <a:pt x="38" y="31"/>
                    </a:lnTo>
                    <a:lnTo>
                      <a:pt x="37" y="18"/>
                    </a:lnTo>
                    <a:lnTo>
                      <a:pt x="36" y="10"/>
                    </a:lnTo>
                    <a:lnTo>
                      <a:pt x="33" y="2"/>
                    </a:lnTo>
                    <a:lnTo>
                      <a:pt x="28" y="0"/>
                    </a:lnTo>
                    <a:lnTo>
                      <a:pt x="25" y="2"/>
                    </a:lnTo>
                    <a:lnTo>
                      <a:pt x="23" y="10"/>
                    </a:lnTo>
                    <a:lnTo>
                      <a:pt x="21" y="18"/>
                    </a:lnTo>
                    <a:lnTo>
                      <a:pt x="20" y="31"/>
                    </a:lnTo>
                    <a:lnTo>
                      <a:pt x="19" y="46"/>
                    </a:lnTo>
                    <a:lnTo>
                      <a:pt x="19" y="65"/>
                    </a:lnTo>
                    <a:lnTo>
                      <a:pt x="18" y="82"/>
                    </a:lnTo>
                    <a:lnTo>
                      <a:pt x="16" y="97"/>
                    </a:lnTo>
                    <a:lnTo>
                      <a:pt x="8" y="102"/>
                    </a:lnTo>
                    <a:lnTo>
                      <a:pt x="3" y="109"/>
                    </a:lnTo>
                    <a:lnTo>
                      <a:pt x="0" y="117"/>
                    </a:lnTo>
                    <a:lnTo>
                      <a:pt x="0" y="130"/>
                    </a:lnTo>
                    <a:lnTo>
                      <a:pt x="20" y="130"/>
                    </a:lnTo>
                    <a:lnTo>
                      <a:pt x="39" y="130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2" name="Freeform 35"/>
              <p:cNvSpPr>
                <a:spLocks/>
              </p:cNvSpPr>
              <p:nvPr/>
            </p:nvSpPr>
            <p:spPr bwMode="auto">
              <a:xfrm>
                <a:off x="4806" y="3179"/>
                <a:ext cx="39" cy="43"/>
              </a:xfrm>
              <a:custGeom>
                <a:avLst/>
                <a:gdLst/>
                <a:ahLst/>
                <a:cxnLst>
                  <a:cxn ang="0">
                    <a:pos x="70" y="217"/>
                  </a:cxn>
                  <a:cxn ang="0">
                    <a:pos x="0" y="217"/>
                  </a:cxn>
                  <a:cxn ang="0">
                    <a:pos x="5" y="210"/>
                  </a:cxn>
                  <a:cxn ang="0">
                    <a:pos x="9" y="202"/>
                  </a:cxn>
                  <a:cxn ang="0">
                    <a:pos x="15" y="196"/>
                  </a:cxn>
                  <a:cxn ang="0">
                    <a:pos x="20" y="195"/>
                  </a:cxn>
                  <a:cxn ang="0">
                    <a:pos x="33" y="195"/>
                  </a:cxn>
                  <a:cxn ang="0">
                    <a:pos x="34" y="181"/>
                  </a:cxn>
                  <a:cxn ang="0">
                    <a:pos x="34" y="172"/>
                  </a:cxn>
                  <a:cxn ang="0">
                    <a:pos x="36" y="166"/>
                  </a:cxn>
                  <a:cxn ang="0">
                    <a:pos x="40" y="163"/>
                  </a:cxn>
                  <a:cxn ang="0">
                    <a:pos x="48" y="162"/>
                  </a:cxn>
                  <a:cxn ang="0">
                    <a:pos x="63" y="162"/>
                  </a:cxn>
                  <a:cxn ang="0">
                    <a:pos x="63" y="72"/>
                  </a:cxn>
                  <a:cxn ang="0">
                    <a:pos x="52" y="66"/>
                  </a:cxn>
                  <a:cxn ang="0">
                    <a:pos x="44" y="58"/>
                  </a:cxn>
                  <a:cxn ang="0">
                    <a:pos x="40" y="48"/>
                  </a:cxn>
                  <a:cxn ang="0">
                    <a:pos x="40" y="38"/>
                  </a:cxn>
                  <a:cxn ang="0">
                    <a:pos x="42" y="29"/>
                  </a:cxn>
                  <a:cxn ang="0">
                    <a:pos x="48" y="21"/>
                  </a:cxn>
                  <a:cxn ang="0">
                    <a:pos x="56" y="14"/>
                  </a:cxn>
                  <a:cxn ang="0">
                    <a:pos x="66" y="11"/>
                  </a:cxn>
                  <a:cxn ang="0">
                    <a:pos x="66" y="10"/>
                  </a:cxn>
                  <a:cxn ang="0">
                    <a:pos x="67" y="7"/>
                  </a:cxn>
                  <a:cxn ang="0">
                    <a:pos x="67" y="4"/>
                  </a:cxn>
                  <a:cxn ang="0">
                    <a:pos x="68" y="2"/>
                  </a:cxn>
                  <a:cxn ang="0">
                    <a:pos x="68" y="1"/>
                  </a:cxn>
                  <a:cxn ang="0">
                    <a:pos x="69" y="0"/>
                  </a:cxn>
                  <a:cxn ang="0">
                    <a:pos x="126" y="0"/>
                  </a:cxn>
                  <a:cxn ang="0">
                    <a:pos x="126" y="1"/>
                  </a:cxn>
                  <a:cxn ang="0">
                    <a:pos x="127" y="2"/>
                  </a:cxn>
                  <a:cxn ang="0">
                    <a:pos x="127" y="4"/>
                  </a:cxn>
                  <a:cxn ang="0">
                    <a:pos x="128" y="7"/>
                  </a:cxn>
                  <a:cxn ang="0">
                    <a:pos x="128" y="10"/>
                  </a:cxn>
                  <a:cxn ang="0">
                    <a:pos x="129" y="11"/>
                  </a:cxn>
                  <a:cxn ang="0">
                    <a:pos x="139" y="14"/>
                  </a:cxn>
                  <a:cxn ang="0">
                    <a:pos x="147" y="21"/>
                  </a:cxn>
                  <a:cxn ang="0">
                    <a:pos x="153" y="29"/>
                  </a:cxn>
                  <a:cxn ang="0">
                    <a:pos x="155" y="38"/>
                  </a:cxn>
                  <a:cxn ang="0">
                    <a:pos x="154" y="48"/>
                  </a:cxn>
                  <a:cxn ang="0">
                    <a:pos x="151" y="58"/>
                  </a:cxn>
                  <a:cxn ang="0">
                    <a:pos x="142" y="66"/>
                  </a:cxn>
                  <a:cxn ang="0">
                    <a:pos x="131" y="72"/>
                  </a:cxn>
                  <a:cxn ang="0">
                    <a:pos x="131" y="162"/>
                  </a:cxn>
                  <a:cxn ang="0">
                    <a:pos x="153" y="162"/>
                  </a:cxn>
                  <a:cxn ang="0">
                    <a:pos x="157" y="164"/>
                  </a:cxn>
                  <a:cxn ang="0">
                    <a:pos x="160" y="168"/>
                  </a:cxn>
                  <a:cxn ang="0">
                    <a:pos x="160" y="174"/>
                  </a:cxn>
                  <a:cxn ang="0">
                    <a:pos x="161" y="183"/>
                  </a:cxn>
                  <a:cxn ang="0">
                    <a:pos x="161" y="195"/>
                  </a:cxn>
                  <a:cxn ang="0">
                    <a:pos x="174" y="195"/>
                  </a:cxn>
                  <a:cxn ang="0">
                    <a:pos x="179" y="196"/>
                  </a:cxn>
                  <a:cxn ang="0">
                    <a:pos x="184" y="201"/>
                  </a:cxn>
                  <a:cxn ang="0">
                    <a:pos x="188" y="206"/>
                  </a:cxn>
                  <a:cxn ang="0">
                    <a:pos x="190" y="211"/>
                  </a:cxn>
                  <a:cxn ang="0">
                    <a:pos x="194" y="217"/>
                  </a:cxn>
                  <a:cxn ang="0">
                    <a:pos x="70" y="217"/>
                  </a:cxn>
                </a:cxnLst>
                <a:rect l="0" t="0" r="r" b="b"/>
                <a:pathLst>
                  <a:path w="194" h="217">
                    <a:moveTo>
                      <a:pt x="70" y="217"/>
                    </a:moveTo>
                    <a:lnTo>
                      <a:pt x="0" y="217"/>
                    </a:lnTo>
                    <a:lnTo>
                      <a:pt x="5" y="210"/>
                    </a:lnTo>
                    <a:lnTo>
                      <a:pt x="9" y="202"/>
                    </a:lnTo>
                    <a:lnTo>
                      <a:pt x="15" y="196"/>
                    </a:lnTo>
                    <a:lnTo>
                      <a:pt x="20" y="195"/>
                    </a:lnTo>
                    <a:lnTo>
                      <a:pt x="33" y="195"/>
                    </a:lnTo>
                    <a:lnTo>
                      <a:pt x="34" y="181"/>
                    </a:lnTo>
                    <a:lnTo>
                      <a:pt x="34" y="172"/>
                    </a:lnTo>
                    <a:lnTo>
                      <a:pt x="36" y="166"/>
                    </a:lnTo>
                    <a:lnTo>
                      <a:pt x="40" y="163"/>
                    </a:lnTo>
                    <a:lnTo>
                      <a:pt x="48" y="162"/>
                    </a:lnTo>
                    <a:lnTo>
                      <a:pt x="63" y="162"/>
                    </a:lnTo>
                    <a:lnTo>
                      <a:pt x="63" y="72"/>
                    </a:lnTo>
                    <a:lnTo>
                      <a:pt x="52" y="66"/>
                    </a:lnTo>
                    <a:lnTo>
                      <a:pt x="44" y="58"/>
                    </a:lnTo>
                    <a:lnTo>
                      <a:pt x="40" y="48"/>
                    </a:lnTo>
                    <a:lnTo>
                      <a:pt x="40" y="38"/>
                    </a:lnTo>
                    <a:lnTo>
                      <a:pt x="42" y="29"/>
                    </a:lnTo>
                    <a:lnTo>
                      <a:pt x="48" y="21"/>
                    </a:lnTo>
                    <a:lnTo>
                      <a:pt x="56" y="14"/>
                    </a:lnTo>
                    <a:lnTo>
                      <a:pt x="66" y="11"/>
                    </a:lnTo>
                    <a:lnTo>
                      <a:pt x="66" y="10"/>
                    </a:lnTo>
                    <a:lnTo>
                      <a:pt x="67" y="7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8" y="1"/>
                    </a:lnTo>
                    <a:lnTo>
                      <a:pt x="69" y="0"/>
                    </a:lnTo>
                    <a:lnTo>
                      <a:pt x="126" y="0"/>
                    </a:lnTo>
                    <a:lnTo>
                      <a:pt x="126" y="1"/>
                    </a:lnTo>
                    <a:lnTo>
                      <a:pt x="127" y="2"/>
                    </a:lnTo>
                    <a:lnTo>
                      <a:pt x="127" y="4"/>
                    </a:lnTo>
                    <a:lnTo>
                      <a:pt x="128" y="7"/>
                    </a:lnTo>
                    <a:lnTo>
                      <a:pt x="128" y="10"/>
                    </a:lnTo>
                    <a:lnTo>
                      <a:pt x="129" y="11"/>
                    </a:lnTo>
                    <a:lnTo>
                      <a:pt x="139" y="14"/>
                    </a:lnTo>
                    <a:lnTo>
                      <a:pt x="147" y="21"/>
                    </a:lnTo>
                    <a:lnTo>
                      <a:pt x="153" y="29"/>
                    </a:lnTo>
                    <a:lnTo>
                      <a:pt x="155" y="38"/>
                    </a:lnTo>
                    <a:lnTo>
                      <a:pt x="154" y="48"/>
                    </a:lnTo>
                    <a:lnTo>
                      <a:pt x="151" y="58"/>
                    </a:lnTo>
                    <a:lnTo>
                      <a:pt x="142" y="66"/>
                    </a:lnTo>
                    <a:lnTo>
                      <a:pt x="131" y="72"/>
                    </a:lnTo>
                    <a:lnTo>
                      <a:pt x="131" y="162"/>
                    </a:lnTo>
                    <a:lnTo>
                      <a:pt x="153" y="162"/>
                    </a:lnTo>
                    <a:lnTo>
                      <a:pt x="157" y="164"/>
                    </a:lnTo>
                    <a:lnTo>
                      <a:pt x="160" y="168"/>
                    </a:lnTo>
                    <a:lnTo>
                      <a:pt x="160" y="174"/>
                    </a:lnTo>
                    <a:lnTo>
                      <a:pt x="161" y="183"/>
                    </a:lnTo>
                    <a:lnTo>
                      <a:pt x="161" y="195"/>
                    </a:lnTo>
                    <a:lnTo>
                      <a:pt x="174" y="195"/>
                    </a:lnTo>
                    <a:lnTo>
                      <a:pt x="179" y="196"/>
                    </a:lnTo>
                    <a:lnTo>
                      <a:pt x="184" y="201"/>
                    </a:lnTo>
                    <a:lnTo>
                      <a:pt x="188" y="206"/>
                    </a:lnTo>
                    <a:lnTo>
                      <a:pt x="190" y="211"/>
                    </a:lnTo>
                    <a:lnTo>
                      <a:pt x="194" y="217"/>
                    </a:lnTo>
                    <a:lnTo>
                      <a:pt x="70" y="217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786" y="3225"/>
                <a:ext cx="30" cy="42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9" y="0"/>
                  </a:cxn>
                  <a:cxn ang="0">
                    <a:pos x="140" y="19"/>
                  </a:cxn>
                  <a:cxn ang="0">
                    <a:pos x="132" y="42"/>
                  </a:cxn>
                  <a:cxn ang="0">
                    <a:pos x="123" y="70"/>
                  </a:cxn>
                  <a:cxn ang="0">
                    <a:pos x="116" y="98"/>
                  </a:cxn>
                  <a:cxn ang="0">
                    <a:pos x="110" y="127"/>
                  </a:cxn>
                  <a:cxn ang="0">
                    <a:pos x="106" y="154"/>
                  </a:cxn>
                  <a:cxn ang="0">
                    <a:pos x="104" y="180"/>
                  </a:cxn>
                  <a:cxn ang="0">
                    <a:pos x="97" y="184"/>
                  </a:cxn>
                  <a:cxn ang="0">
                    <a:pos x="92" y="192"/>
                  </a:cxn>
                  <a:cxn ang="0">
                    <a:pos x="90" y="201"/>
                  </a:cxn>
                  <a:cxn ang="0">
                    <a:pos x="90" y="211"/>
                  </a:cxn>
                  <a:cxn ang="0">
                    <a:pos x="21" y="211"/>
                  </a:cxn>
                  <a:cxn ang="0">
                    <a:pos x="20" y="199"/>
                  </a:cxn>
                  <a:cxn ang="0">
                    <a:pos x="17" y="190"/>
                  </a:cxn>
                  <a:cxn ang="0">
                    <a:pos x="9" y="182"/>
                  </a:cxn>
                  <a:cxn ang="0">
                    <a:pos x="0" y="177"/>
                  </a:cxn>
                  <a:cxn ang="0">
                    <a:pos x="9" y="138"/>
                  </a:cxn>
                  <a:cxn ang="0">
                    <a:pos x="19" y="105"/>
                  </a:cxn>
                  <a:cxn ang="0">
                    <a:pos x="29" y="80"/>
                  </a:cxn>
                  <a:cxn ang="0">
                    <a:pos x="38" y="57"/>
                  </a:cxn>
                  <a:cxn ang="0">
                    <a:pos x="49" y="40"/>
                  </a:cxn>
                  <a:cxn ang="0">
                    <a:pos x="62" y="25"/>
                  </a:cxn>
                  <a:cxn ang="0">
                    <a:pos x="75" y="12"/>
                  </a:cxn>
                  <a:cxn ang="0">
                    <a:pos x="89" y="0"/>
                  </a:cxn>
                </a:cxnLst>
                <a:rect l="0" t="0" r="r" b="b"/>
                <a:pathLst>
                  <a:path w="149" h="211">
                    <a:moveTo>
                      <a:pt x="89" y="0"/>
                    </a:moveTo>
                    <a:lnTo>
                      <a:pt x="149" y="0"/>
                    </a:lnTo>
                    <a:lnTo>
                      <a:pt x="140" y="19"/>
                    </a:lnTo>
                    <a:lnTo>
                      <a:pt x="132" y="42"/>
                    </a:lnTo>
                    <a:lnTo>
                      <a:pt x="123" y="70"/>
                    </a:lnTo>
                    <a:lnTo>
                      <a:pt x="116" y="98"/>
                    </a:lnTo>
                    <a:lnTo>
                      <a:pt x="110" y="127"/>
                    </a:lnTo>
                    <a:lnTo>
                      <a:pt x="106" y="154"/>
                    </a:lnTo>
                    <a:lnTo>
                      <a:pt x="104" y="180"/>
                    </a:lnTo>
                    <a:lnTo>
                      <a:pt x="97" y="184"/>
                    </a:lnTo>
                    <a:lnTo>
                      <a:pt x="92" y="192"/>
                    </a:lnTo>
                    <a:lnTo>
                      <a:pt x="90" y="201"/>
                    </a:lnTo>
                    <a:lnTo>
                      <a:pt x="90" y="211"/>
                    </a:lnTo>
                    <a:lnTo>
                      <a:pt x="21" y="211"/>
                    </a:lnTo>
                    <a:lnTo>
                      <a:pt x="20" y="199"/>
                    </a:lnTo>
                    <a:lnTo>
                      <a:pt x="17" y="190"/>
                    </a:lnTo>
                    <a:lnTo>
                      <a:pt x="9" y="182"/>
                    </a:lnTo>
                    <a:lnTo>
                      <a:pt x="0" y="177"/>
                    </a:lnTo>
                    <a:lnTo>
                      <a:pt x="9" y="138"/>
                    </a:lnTo>
                    <a:lnTo>
                      <a:pt x="19" y="105"/>
                    </a:lnTo>
                    <a:lnTo>
                      <a:pt x="29" y="80"/>
                    </a:lnTo>
                    <a:lnTo>
                      <a:pt x="38" y="57"/>
                    </a:lnTo>
                    <a:lnTo>
                      <a:pt x="49" y="40"/>
                    </a:lnTo>
                    <a:lnTo>
                      <a:pt x="62" y="25"/>
                    </a:lnTo>
                    <a:lnTo>
                      <a:pt x="75" y="1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4" name="Freeform 37"/>
              <p:cNvSpPr>
                <a:spLocks/>
              </p:cNvSpPr>
              <p:nvPr/>
            </p:nvSpPr>
            <p:spPr bwMode="auto">
              <a:xfrm>
                <a:off x="4836" y="3225"/>
                <a:ext cx="30" cy="42"/>
              </a:xfrm>
              <a:custGeom>
                <a:avLst/>
                <a:gdLst/>
                <a:ahLst/>
                <a:cxnLst>
                  <a:cxn ang="0">
                    <a:pos x="61" y="0"/>
                  </a:cxn>
                  <a:cxn ang="0">
                    <a:pos x="0" y="0"/>
                  </a:cxn>
                  <a:cxn ang="0">
                    <a:pos x="9" y="19"/>
                  </a:cxn>
                  <a:cxn ang="0">
                    <a:pos x="18" y="42"/>
                  </a:cxn>
                  <a:cxn ang="0">
                    <a:pos x="27" y="70"/>
                  </a:cxn>
                  <a:cxn ang="0">
                    <a:pos x="34" y="98"/>
                  </a:cxn>
                  <a:cxn ang="0">
                    <a:pos x="40" y="127"/>
                  </a:cxn>
                  <a:cxn ang="0">
                    <a:pos x="44" y="154"/>
                  </a:cxn>
                  <a:cxn ang="0">
                    <a:pos x="45" y="180"/>
                  </a:cxn>
                  <a:cxn ang="0">
                    <a:pos x="52" y="184"/>
                  </a:cxn>
                  <a:cxn ang="0">
                    <a:pos x="57" y="192"/>
                  </a:cxn>
                  <a:cxn ang="0">
                    <a:pos x="60" y="201"/>
                  </a:cxn>
                  <a:cxn ang="0">
                    <a:pos x="59" y="211"/>
                  </a:cxn>
                  <a:cxn ang="0">
                    <a:pos x="128" y="211"/>
                  </a:cxn>
                  <a:cxn ang="0">
                    <a:pos x="129" y="199"/>
                  </a:cxn>
                  <a:cxn ang="0">
                    <a:pos x="133" y="190"/>
                  </a:cxn>
                  <a:cxn ang="0">
                    <a:pos x="139" y="182"/>
                  </a:cxn>
                  <a:cxn ang="0">
                    <a:pos x="150" y="177"/>
                  </a:cxn>
                  <a:cxn ang="0">
                    <a:pos x="140" y="138"/>
                  </a:cxn>
                  <a:cxn ang="0">
                    <a:pos x="130" y="105"/>
                  </a:cxn>
                  <a:cxn ang="0">
                    <a:pos x="121" y="80"/>
                  </a:cxn>
                  <a:cxn ang="0">
                    <a:pos x="111" y="57"/>
                  </a:cxn>
                  <a:cxn ang="0">
                    <a:pos x="101" y="40"/>
                  </a:cxn>
                  <a:cxn ang="0">
                    <a:pos x="88" y="25"/>
                  </a:cxn>
                  <a:cxn ang="0">
                    <a:pos x="75" y="12"/>
                  </a:cxn>
                  <a:cxn ang="0">
                    <a:pos x="61" y="0"/>
                  </a:cxn>
                </a:cxnLst>
                <a:rect l="0" t="0" r="r" b="b"/>
                <a:pathLst>
                  <a:path w="150" h="211">
                    <a:moveTo>
                      <a:pt x="61" y="0"/>
                    </a:moveTo>
                    <a:lnTo>
                      <a:pt x="0" y="0"/>
                    </a:lnTo>
                    <a:lnTo>
                      <a:pt x="9" y="19"/>
                    </a:lnTo>
                    <a:lnTo>
                      <a:pt x="18" y="42"/>
                    </a:lnTo>
                    <a:lnTo>
                      <a:pt x="27" y="70"/>
                    </a:lnTo>
                    <a:lnTo>
                      <a:pt x="34" y="98"/>
                    </a:lnTo>
                    <a:lnTo>
                      <a:pt x="40" y="127"/>
                    </a:lnTo>
                    <a:lnTo>
                      <a:pt x="44" y="154"/>
                    </a:lnTo>
                    <a:lnTo>
                      <a:pt x="45" y="180"/>
                    </a:lnTo>
                    <a:lnTo>
                      <a:pt x="52" y="184"/>
                    </a:lnTo>
                    <a:lnTo>
                      <a:pt x="57" y="192"/>
                    </a:lnTo>
                    <a:lnTo>
                      <a:pt x="60" y="201"/>
                    </a:lnTo>
                    <a:lnTo>
                      <a:pt x="59" y="211"/>
                    </a:lnTo>
                    <a:lnTo>
                      <a:pt x="128" y="211"/>
                    </a:lnTo>
                    <a:lnTo>
                      <a:pt x="129" y="199"/>
                    </a:lnTo>
                    <a:lnTo>
                      <a:pt x="133" y="190"/>
                    </a:lnTo>
                    <a:lnTo>
                      <a:pt x="139" y="182"/>
                    </a:lnTo>
                    <a:lnTo>
                      <a:pt x="150" y="177"/>
                    </a:lnTo>
                    <a:lnTo>
                      <a:pt x="140" y="138"/>
                    </a:lnTo>
                    <a:lnTo>
                      <a:pt x="130" y="105"/>
                    </a:lnTo>
                    <a:lnTo>
                      <a:pt x="121" y="80"/>
                    </a:lnTo>
                    <a:lnTo>
                      <a:pt x="111" y="57"/>
                    </a:lnTo>
                    <a:lnTo>
                      <a:pt x="101" y="40"/>
                    </a:lnTo>
                    <a:lnTo>
                      <a:pt x="88" y="25"/>
                    </a:lnTo>
                    <a:lnTo>
                      <a:pt x="75" y="12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4811" y="3225"/>
                <a:ext cx="30" cy="42"/>
              </a:xfrm>
              <a:custGeom>
                <a:avLst/>
                <a:gdLst/>
                <a:ahLst/>
                <a:cxnLst>
                  <a:cxn ang="0">
                    <a:pos x="86" y="211"/>
                  </a:cxn>
                  <a:cxn ang="0">
                    <a:pos x="126" y="211"/>
                  </a:cxn>
                  <a:cxn ang="0">
                    <a:pos x="127" y="199"/>
                  </a:cxn>
                  <a:cxn ang="0">
                    <a:pos x="131" y="190"/>
                  </a:cxn>
                  <a:cxn ang="0">
                    <a:pos x="136" y="184"/>
                  </a:cxn>
                  <a:cxn ang="0">
                    <a:pos x="142" y="181"/>
                  </a:cxn>
                  <a:cxn ang="0">
                    <a:pos x="149" y="179"/>
                  </a:cxn>
                  <a:cxn ang="0">
                    <a:pos x="150" y="157"/>
                  </a:cxn>
                  <a:cxn ang="0">
                    <a:pos x="148" y="132"/>
                  </a:cxn>
                  <a:cxn ang="0">
                    <a:pos x="144" y="103"/>
                  </a:cxn>
                  <a:cxn ang="0">
                    <a:pos x="137" y="72"/>
                  </a:cxn>
                  <a:cxn ang="0">
                    <a:pos x="125" y="37"/>
                  </a:cxn>
                  <a:cxn ang="0">
                    <a:pos x="108" y="0"/>
                  </a:cxn>
                  <a:cxn ang="0">
                    <a:pos x="42" y="0"/>
                  </a:cxn>
                  <a:cxn ang="0">
                    <a:pos x="25" y="37"/>
                  </a:cxn>
                  <a:cxn ang="0">
                    <a:pos x="13" y="72"/>
                  </a:cxn>
                  <a:cxn ang="0">
                    <a:pos x="5" y="103"/>
                  </a:cxn>
                  <a:cxn ang="0">
                    <a:pos x="1" y="132"/>
                  </a:cxn>
                  <a:cxn ang="0">
                    <a:pos x="0" y="157"/>
                  </a:cxn>
                  <a:cxn ang="0">
                    <a:pos x="0" y="179"/>
                  </a:cxn>
                  <a:cxn ang="0">
                    <a:pos x="7" y="181"/>
                  </a:cxn>
                  <a:cxn ang="0">
                    <a:pos x="13" y="184"/>
                  </a:cxn>
                  <a:cxn ang="0">
                    <a:pos x="19" y="190"/>
                  </a:cxn>
                  <a:cxn ang="0">
                    <a:pos x="23" y="199"/>
                  </a:cxn>
                  <a:cxn ang="0">
                    <a:pos x="24" y="211"/>
                  </a:cxn>
                  <a:cxn ang="0">
                    <a:pos x="86" y="211"/>
                  </a:cxn>
                </a:cxnLst>
                <a:rect l="0" t="0" r="r" b="b"/>
                <a:pathLst>
                  <a:path w="150" h="211">
                    <a:moveTo>
                      <a:pt x="86" y="211"/>
                    </a:moveTo>
                    <a:lnTo>
                      <a:pt x="126" y="211"/>
                    </a:lnTo>
                    <a:lnTo>
                      <a:pt x="127" y="199"/>
                    </a:lnTo>
                    <a:lnTo>
                      <a:pt x="131" y="190"/>
                    </a:lnTo>
                    <a:lnTo>
                      <a:pt x="136" y="184"/>
                    </a:lnTo>
                    <a:lnTo>
                      <a:pt x="142" y="181"/>
                    </a:lnTo>
                    <a:lnTo>
                      <a:pt x="149" y="179"/>
                    </a:lnTo>
                    <a:lnTo>
                      <a:pt x="150" y="157"/>
                    </a:lnTo>
                    <a:lnTo>
                      <a:pt x="148" y="132"/>
                    </a:lnTo>
                    <a:lnTo>
                      <a:pt x="144" y="103"/>
                    </a:lnTo>
                    <a:lnTo>
                      <a:pt x="137" y="72"/>
                    </a:lnTo>
                    <a:lnTo>
                      <a:pt x="125" y="37"/>
                    </a:lnTo>
                    <a:lnTo>
                      <a:pt x="108" y="0"/>
                    </a:lnTo>
                    <a:lnTo>
                      <a:pt x="42" y="0"/>
                    </a:lnTo>
                    <a:lnTo>
                      <a:pt x="25" y="37"/>
                    </a:lnTo>
                    <a:lnTo>
                      <a:pt x="13" y="72"/>
                    </a:lnTo>
                    <a:lnTo>
                      <a:pt x="5" y="103"/>
                    </a:lnTo>
                    <a:lnTo>
                      <a:pt x="1" y="132"/>
                    </a:lnTo>
                    <a:lnTo>
                      <a:pt x="0" y="157"/>
                    </a:lnTo>
                    <a:lnTo>
                      <a:pt x="0" y="179"/>
                    </a:lnTo>
                    <a:lnTo>
                      <a:pt x="7" y="181"/>
                    </a:lnTo>
                    <a:lnTo>
                      <a:pt x="13" y="184"/>
                    </a:lnTo>
                    <a:lnTo>
                      <a:pt x="19" y="190"/>
                    </a:lnTo>
                    <a:lnTo>
                      <a:pt x="23" y="199"/>
                    </a:lnTo>
                    <a:lnTo>
                      <a:pt x="24" y="211"/>
                    </a:lnTo>
                    <a:lnTo>
                      <a:pt x="86" y="211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6" name="Freeform 39"/>
              <p:cNvSpPr>
                <a:spLocks/>
              </p:cNvSpPr>
              <p:nvPr/>
            </p:nvSpPr>
            <p:spPr bwMode="auto">
              <a:xfrm>
                <a:off x="4717" y="3106"/>
                <a:ext cx="109" cy="189"/>
              </a:xfrm>
              <a:custGeom>
                <a:avLst/>
                <a:gdLst/>
                <a:ahLst/>
                <a:cxnLst>
                  <a:cxn ang="0">
                    <a:pos x="132" y="867"/>
                  </a:cxn>
                  <a:cxn ang="0">
                    <a:pos x="147" y="789"/>
                  </a:cxn>
                  <a:cxn ang="0">
                    <a:pos x="168" y="714"/>
                  </a:cxn>
                  <a:cxn ang="0">
                    <a:pos x="193" y="641"/>
                  </a:cxn>
                  <a:cxn ang="0">
                    <a:pos x="223" y="570"/>
                  </a:cxn>
                  <a:cxn ang="0">
                    <a:pos x="256" y="501"/>
                  </a:cxn>
                  <a:cxn ang="0">
                    <a:pos x="295" y="435"/>
                  </a:cxn>
                  <a:cxn ang="0">
                    <a:pos x="337" y="373"/>
                  </a:cxn>
                  <a:cxn ang="0">
                    <a:pos x="383" y="312"/>
                  </a:cxn>
                  <a:cxn ang="0">
                    <a:pos x="433" y="255"/>
                  </a:cxn>
                  <a:cxn ang="0">
                    <a:pos x="487" y="201"/>
                  </a:cxn>
                  <a:cxn ang="0">
                    <a:pos x="543" y="151"/>
                  </a:cxn>
                  <a:cxn ang="0">
                    <a:pos x="543" y="0"/>
                  </a:cxn>
                  <a:cxn ang="0">
                    <a:pos x="476" y="51"/>
                  </a:cxn>
                  <a:cxn ang="0">
                    <a:pos x="412" y="107"/>
                  </a:cxn>
                  <a:cxn ang="0">
                    <a:pos x="351" y="167"/>
                  </a:cxn>
                  <a:cxn ang="0">
                    <a:pos x="294" y="231"/>
                  </a:cxn>
                  <a:cxn ang="0">
                    <a:pos x="242" y="298"/>
                  </a:cxn>
                  <a:cxn ang="0">
                    <a:pos x="194" y="368"/>
                  </a:cxn>
                  <a:cxn ang="0">
                    <a:pos x="151" y="443"/>
                  </a:cxn>
                  <a:cxn ang="0">
                    <a:pos x="112" y="520"/>
                  </a:cxn>
                  <a:cxn ang="0">
                    <a:pos x="80" y="599"/>
                  </a:cxn>
                  <a:cxn ang="0">
                    <a:pos x="51" y="682"/>
                  </a:cxn>
                  <a:cxn ang="0">
                    <a:pos x="29" y="767"/>
                  </a:cxn>
                  <a:cxn ang="0">
                    <a:pos x="11" y="854"/>
                  </a:cxn>
                  <a:cxn ang="0">
                    <a:pos x="0" y="942"/>
                  </a:cxn>
                  <a:cxn ang="0">
                    <a:pos x="132" y="867"/>
                  </a:cxn>
                </a:cxnLst>
                <a:rect l="0" t="0" r="r" b="b"/>
                <a:pathLst>
                  <a:path w="543" h="942">
                    <a:moveTo>
                      <a:pt x="132" y="867"/>
                    </a:moveTo>
                    <a:lnTo>
                      <a:pt x="147" y="789"/>
                    </a:lnTo>
                    <a:lnTo>
                      <a:pt x="168" y="714"/>
                    </a:lnTo>
                    <a:lnTo>
                      <a:pt x="193" y="641"/>
                    </a:lnTo>
                    <a:lnTo>
                      <a:pt x="223" y="570"/>
                    </a:lnTo>
                    <a:lnTo>
                      <a:pt x="256" y="501"/>
                    </a:lnTo>
                    <a:lnTo>
                      <a:pt x="295" y="435"/>
                    </a:lnTo>
                    <a:lnTo>
                      <a:pt x="337" y="373"/>
                    </a:lnTo>
                    <a:lnTo>
                      <a:pt x="383" y="312"/>
                    </a:lnTo>
                    <a:lnTo>
                      <a:pt x="433" y="255"/>
                    </a:lnTo>
                    <a:lnTo>
                      <a:pt x="487" y="201"/>
                    </a:lnTo>
                    <a:lnTo>
                      <a:pt x="543" y="151"/>
                    </a:lnTo>
                    <a:lnTo>
                      <a:pt x="543" y="0"/>
                    </a:lnTo>
                    <a:lnTo>
                      <a:pt x="476" y="51"/>
                    </a:lnTo>
                    <a:lnTo>
                      <a:pt x="412" y="107"/>
                    </a:lnTo>
                    <a:lnTo>
                      <a:pt x="351" y="167"/>
                    </a:lnTo>
                    <a:lnTo>
                      <a:pt x="294" y="231"/>
                    </a:lnTo>
                    <a:lnTo>
                      <a:pt x="242" y="298"/>
                    </a:lnTo>
                    <a:lnTo>
                      <a:pt x="194" y="368"/>
                    </a:lnTo>
                    <a:lnTo>
                      <a:pt x="151" y="443"/>
                    </a:lnTo>
                    <a:lnTo>
                      <a:pt x="112" y="520"/>
                    </a:lnTo>
                    <a:lnTo>
                      <a:pt x="80" y="599"/>
                    </a:lnTo>
                    <a:lnTo>
                      <a:pt x="51" y="682"/>
                    </a:lnTo>
                    <a:lnTo>
                      <a:pt x="29" y="767"/>
                    </a:lnTo>
                    <a:lnTo>
                      <a:pt x="11" y="854"/>
                    </a:lnTo>
                    <a:lnTo>
                      <a:pt x="0" y="942"/>
                    </a:lnTo>
                    <a:lnTo>
                      <a:pt x="132" y="867"/>
                    </a:lnTo>
                    <a:close/>
                  </a:path>
                </a:pathLst>
              </a:custGeom>
              <a:solidFill>
                <a:srgbClr val="A3B1D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4717" y="3280"/>
                <a:ext cx="218" cy="39"/>
              </a:xfrm>
              <a:custGeom>
                <a:avLst/>
                <a:gdLst/>
                <a:ahLst/>
                <a:cxnLst>
                  <a:cxn ang="0">
                    <a:pos x="132" y="0"/>
                  </a:cxn>
                  <a:cxn ang="0">
                    <a:pos x="214" y="27"/>
                  </a:cxn>
                  <a:cxn ang="0">
                    <a:pos x="297" y="49"/>
                  </a:cxn>
                  <a:cxn ang="0">
                    <a:pos x="381" y="63"/>
                  </a:cxn>
                  <a:cxn ang="0">
                    <a:pos x="465" y="72"/>
                  </a:cxn>
                  <a:cxn ang="0">
                    <a:pos x="549" y="74"/>
                  </a:cxn>
                  <a:cxn ang="0">
                    <a:pos x="632" y="71"/>
                  </a:cxn>
                  <a:cxn ang="0">
                    <a:pos x="716" y="62"/>
                  </a:cxn>
                  <a:cxn ang="0">
                    <a:pos x="798" y="47"/>
                  </a:cxn>
                  <a:cxn ang="0">
                    <a:pos x="879" y="26"/>
                  </a:cxn>
                  <a:cxn ang="0">
                    <a:pos x="958" y="0"/>
                  </a:cxn>
                  <a:cxn ang="0">
                    <a:pos x="1089" y="75"/>
                  </a:cxn>
                  <a:cxn ang="0">
                    <a:pos x="1010" y="109"/>
                  </a:cxn>
                  <a:cxn ang="0">
                    <a:pos x="930" y="137"/>
                  </a:cxn>
                  <a:cxn ang="0">
                    <a:pos x="848" y="159"/>
                  </a:cxn>
                  <a:cxn ang="0">
                    <a:pos x="764" y="177"/>
                  </a:cxn>
                  <a:cxn ang="0">
                    <a:pos x="680" y="188"/>
                  </a:cxn>
                  <a:cxn ang="0">
                    <a:pos x="595" y="194"/>
                  </a:cxn>
                  <a:cxn ang="0">
                    <a:pos x="509" y="195"/>
                  </a:cxn>
                  <a:cxn ang="0">
                    <a:pos x="423" y="190"/>
                  </a:cxn>
                  <a:cxn ang="0">
                    <a:pos x="337" y="179"/>
                  </a:cxn>
                  <a:cxn ang="0">
                    <a:pos x="251" y="162"/>
                  </a:cxn>
                  <a:cxn ang="0">
                    <a:pos x="167" y="139"/>
                  </a:cxn>
                  <a:cxn ang="0">
                    <a:pos x="83" y="110"/>
                  </a:cxn>
                  <a:cxn ang="0">
                    <a:pos x="0" y="75"/>
                  </a:cxn>
                  <a:cxn ang="0">
                    <a:pos x="132" y="0"/>
                  </a:cxn>
                </a:cxnLst>
                <a:rect l="0" t="0" r="r" b="b"/>
                <a:pathLst>
                  <a:path w="1089" h="195">
                    <a:moveTo>
                      <a:pt x="132" y="0"/>
                    </a:moveTo>
                    <a:lnTo>
                      <a:pt x="214" y="27"/>
                    </a:lnTo>
                    <a:lnTo>
                      <a:pt x="297" y="49"/>
                    </a:lnTo>
                    <a:lnTo>
                      <a:pt x="381" y="63"/>
                    </a:lnTo>
                    <a:lnTo>
                      <a:pt x="465" y="72"/>
                    </a:lnTo>
                    <a:lnTo>
                      <a:pt x="549" y="74"/>
                    </a:lnTo>
                    <a:lnTo>
                      <a:pt x="632" y="71"/>
                    </a:lnTo>
                    <a:lnTo>
                      <a:pt x="716" y="62"/>
                    </a:lnTo>
                    <a:lnTo>
                      <a:pt x="798" y="47"/>
                    </a:lnTo>
                    <a:lnTo>
                      <a:pt x="879" y="26"/>
                    </a:lnTo>
                    <a:lnTo>
                      <a:pt x="958" y="0"/>
                    </a:lnTo>
                    <a:lnTo>
                      <a:pt x="1089" y="75"/>
                    </a:lnTo>
                    <a:lnTo>
                      <a:pt x="1010" y="109"/>
                    </a:lnTo>
                    <a:lnTo>
                      <a:pt x="930" y="137"/>
                    </a:lnTo>
                    <a:lnTo>
                      <a:pt x="848" y="159"/>
                    </a:lnTo>
                    <a:lnTo>
                      <a:pt x="764" y="177"/>
                    </a:lnTo>
                    <a:lnTo>
                      <a:pt x="680" y="188"/>
                    </a:lnTo>
                    <a:lnTo>
                      <a:pt x="595" y="194"/>
                    </a:lnTo>
                    <a:lnTo>
                      <a:pt x="509" y="195"/>
                    </a:lnTo>
                    <a:lnTo>
                      <a:pt x="423" y="190"/>
                    </a:lnTo>
                    <a:lnTo>
                      <a:pt x="337" y="179"/>
                    </a:lnTo>
                    <a:lnTo>
                      <a:pt x="251" y="162"/>
                    </a:lnTo>
                    <a:lnTo>
                      <a:pt x="167" y="139"/>
                    </a:lnTo>
                    <a:lnTo>
                      <a:pt x="83" y="110"/>
                    </a:lnTo>
                    <a:lnTo>
                      <a:pt x="0" y="75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1A3D8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  <p:sp>
            <p:nvSpPr>
              <p:cNvPr id="38" name="Freeform 41"/>
              <p:cNvSpPr>
                <a:spLocks/>
              </p:cNvSpPr>
              <p:nvPr/>
            </p:nvSpPr>
            <p:spPr bwMode="auto">
              <a:xfrm>
                <a:off x="4826" y="3106"/>
                <a:ext cx="109" cy="189"/>
              </a:xfrm>
              <a:custGeom>
                <a:avLst/>
                <a:gdLst/>
                <a:ahLst/>
                <a:cxnLst>
                  <a:cxn ang="0">
                    <a:pos x="414" y="867"/>
                  </a:cxn>
                  <a:cxn ang="0">
                    <a:pos x="399" y="789"/>
                  </a:cxn>
                  <a:cxn ang="0">
                    <a:pos x="378" y="714"/>
                  </a:cxn>
                  <a:cxn ang="0">
                    <a:pos x="353" y="641"/>
                  </a:cxn>
                  <a:cxn ang="0">
                    <a:pos x="323" y="570"/>
                  </a:cxn>
                  <a:cxn ang="0">
                    <a:pos x="290" y="501"/>
                  </a:cxn>
                  <a:cxn ang="0">
                    <a:pos x="251" y="435"/>
                  </a:cxn>
                  <a:cxn ang="0">
                    <a:pos x="208" y="373"/>
                  </a:cxn>
                  <a:cxn ang="0">
                    <a:pos x="162" y="312"/>
                  </a:cxn>
                  <a:cxn ang="0">
                    <a:pos x="112" y="255"/>
                  </a:cxn>
                  <a:cxn ang="0">
                    <a:pos x="58" y="201"/>
                  </a:cxn>
                  <a:cxn ang="0">
                    <a:pos x="0" y="151"/>
                  </a:cxn>
                  <a:cxn ang="0">
                    <a:pos x="1" y="0"/>
                  </a:cxn>
                  <a:cxn ang="0">
                    <a:pos x="70" y="51"/>
                  </a:cxn>
                  <a:cxn ang="0">
                    <a:pos x="134" y="107"/>
                  </a:cxn>
                  <a:cxn ang="0">
                    <a:pos x="195" y="167"/>
                  </a:cxn>
                  <a:cxn ang="0">
                    <a:pos x="251" y="231"/>
                  </a:cxn>
                  <a:cxn ang="0">
                    <a:pos x="304" y="298"/>
                  </a:cxn>
                  <a:cxn ang="0">
                    <a:pos x="352" y="368"/>
                  </a:cxn>
                  <a:cxn ang="0">
                    <a:pos x="395" y="443"/>
                  </a:cxn>
                  <a:cxn ang="0">
                    <a:pos x="434" y="520"/>
                  </a:cxn>
                  <a:cxn ang="0">
                    <a:pos x="466" y="599"/>
                  </a:cxn>
                  <a:cxn ang="0">
                    <a:pos x="495" y="682"/>
                  </a:cxn>
                  <a:cxn ang="0">
                    <a:pos x="517" y="767"/>
                  </a:cxn>
                  <a:cxn ang="0">
                    <a:pos x="535" y="854"/>
                  </a:cxn>
                  <a:cxn ang="0">
                    <a:pos x="546" y="942"/>
                  </a:cxn>
                  <a:cxn ang="0">
                    <a:pos x="414" y="867"/>
                  </a:cxn>
                </a:cxnLst>
                <a:rect l="0" t="0" r="r" b="b"/>
                <a:pathLst>
                  <a:path w="546" h="942">
                    <a:moveTo>
                      <a:pt x="414" y="867"/>
                    </a:moveTo>
                    <a:lnTo>
                      <a:pt x="399" y="789"/>
                    </a:lnTo>
                    <a:lnTo>
                      <a:pt x="378" y="714"/>
                    </a:lnTo>
                    <a:lnTo>
                      <a:pt x="353" y="641"/>
                    </a:lnTo>
                    <a:lnTo>
                      <a:pt x="323" y="570"/>
                    </a:lnTo>
                    <a:lnTo>
                      <a:pt x="290" y="501"/>
                    </a:lnTo>
                    <a:lnTo>
                      <a:pt x="251" y="435"/>
                    </a:lnTo>
                    <a:lnTo>
                      <a:pt x="208" y="373"/>
                    </a:lnTo>
                    <a:lnTo>
                      <a:pt x="162" y="312"/>
                    </a:lnTo>
                    <a:lnTo>
                      <a:pt x="112" y="255"/>
                    </a:lnTo>
                    <a:lnTo>
                      <a:pt x="58" y="20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70" y="51"/>
                    </a:lnTo>
                    <a:lnTo>
                      <a:pt x="134" y="107"/>
                    </a:lnTo>
                    <a:lnTo>
                      <a:pt x="195" y="167"/>
                    </a:lnTo>
                    <a:lnTo>
                      <a:pt x="251" y="231"/>
                    </a:lnTo>
                    <a:lnTo>
                      <a:pt x="304" y="298"/>
                    </a:lnTo>
                    <a:lnTo>
                      <a:pt x="352" y="368"/>
                    </a:lnTo>
                    <a:lnTo>
                      <a:pt x="395" y="443"/>
                    </a:lnTo>
                    <a:lnTo>
                      <a:pt x="434" y="520"/>
                    </a:lnTo>
                    <a:lnTo>
                      <a:pt x="466" y="599"/>
                    </a:lnTo>
                    <a:lnTo>
                      <a:pt x="495" y="682"/>
                    </a:lnTo>
                    <a:lnTo>
                      <a:pt x="517" y="767"/>
                    </a:lnTo>
                    <a:lnTo>
                      <a:pt x="535" y="854"/>
                    </a:lnTo>
                    <a:lnTo>
                      <a:pt x="546" y="942"/>
                    </a:lnTo>
                    <a:lnTo>
                      <a:pt x="414" y="867"/>
                    </a:lnTo>
                    <a:close/>
                  </a:path>
                </a:pathLst>
              </a:custGeom>
              <a:solidFill>
                <a:srgbClr val="5F77B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543306" indent="-203149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087793" indent="-40748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32280" indent="-61181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176768" indent="-816140" algn="l" defTabSz="108779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170078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040941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2381098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2721254" algn="l" defTabSz="680314" rtl="0" eaLnBrk="1" latinLnBrk="0" hangingPunct="1">
                  <a:defRPr sz="2158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pPr defTabSz="914396"/>
                <a:endParaRPr lang="en-US" sz="2400">
                  <a:solidFill>
                    <a:prstClr val="black"/>
                  </a:solidFill>
                  <a:latin typeface="Times"/>
                </a:endParaRPr>
              </a:p>
            </p:txBody>
          </p:sp>
        </p:grpSp>
      </p:grpSp>
      <p:sp>
        <p:nvSpPr>
          <p:cNvPr id="39" name="Subtitle 2"/>
          <p:cNvSpPr txBox="1">
            <a:spLocks/>
          </p:cNvSpPr>
          <p:nvPr/>
        </p:nvSpPr>
        <p:spPr>
          <a:xfrm>
            <a:off x="3276600" y="336776"/>
            <a:ext cx="5029200" cy="6538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43306" indent="-203149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87793" indent="-40748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32280" indent="-61181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76768" indent="-816140" algn="l" defTabSz="1087793" rtl="0" eaLnBrk="0" fontAlgn="base" hangingPunct="0">
              <a:spcBef>
                <a:spcPct val="0"/>
              </a:spcBef>
              <a:spcAft>
                <a:spcPct val="0"/>
              </a:spcAft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70078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040941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381098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2721254" algn="l" defTabSz="680314" rtl="0" eaLnBrk="1" latinLnBrk="0" hangingPunct="1">
              <a:defRPr sz="215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342898" indent="-342898" defTabSz="914396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prstClr val="black"/>
                </a:solidFill>
                <a:latin typeface="Calibri"/>
              </a:rPr>
              <a:t>A3: Age Friendly Dashboard</a:t>
            </a:r>
          </a:p>
        </p:txBody>
      </p:sp>
      <p:sp>
        <p:nvSpPr>
          <p:cNvPr id="43" name="Footer Placeholder 42"/>
          <p:cNvSpPr>
            <a:spLocks noGrp="1"/>
          </p:cNvSpPr>
          <p:nvPr>
            <p:ph type="ftr" sz="quarter" idx="11"/>
          </p:nvPr>
        </p:nvSpPr>
        <p:spPr>
          <a:xfrm>
            <a:off x="571203" y="6569072"/>
            <a:ext cx="2895600" cy="365125"/>
          </a:xfrm>
        </p:spPr>
        <p:txBody>
          <a:bodyPr/>
          <a:lstStyle>
            <a:defPPr>
              <a:defRPr lang="en-US"/>
            </a:defPPr>
            <a:lvl1pPr algn="l" defTabSz="741657" rtl="0" eaLnBrk="0" fontAlgn="base" hangingPunct="0">
              <a:spcBef>
                <a:spcPct val="0"/>
              </a:spcBef>
              <a:spcAft>
                <a:spcPct val="0"/>
              </a:spcAft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370426" indent="-138507" algn="l" defTabSz="741657" rtl="0" eaLnBrk="0" fontAlgn="base" hangingPunct="0">
              <a:spcBef>
                <a:spcPct val="0"/>
              </a:spcBef>
              <a:spcAft>
                <a:spcPct val="0"/>
              </a:spcAft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41657" indent="-277820" algn="l" defTabSz="741657" rtl="0" eaLnBrk="0" fontAlgn="base" hangingPunct="0">
              <a:spcBef>
                <a:spcPct val="0"/>
              </a:spcBef>
              <a:spcAft>
                <a:spcPct val="0"/>
              </a:spcAft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12889" indent="-417132" algn="l" defTabSz="741657" rtl="0" eaLnBrk="0" fontAlgn="base" hangingPunct="0">
              <a:spcBef>
                <a:spcPct val="0"/>
              </a:spcBef>
              <a:spcAft>
                <a:spcPct val="0"/>
              </a:spcAft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84120" indent="-556444" algn="l" defTabSz="741657" rtl="0" eaLnBrk="0" fontAlgn="base" hangingPunct="0">
              <a:spcBef>
                <a:spcPct val="0"/>
              </a:spcBef>
              <a:spcAft>
                <a:spcPct val="0"/>
              </a:spcAft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159595" algn="l" defTabSz="463838" rtl="0" eaLnBrk="1" latinLnBrk="0" hangingPunct="1"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1391514" algn="l" defTabSz="463838" rtl="0" eaLnBrk="1" latinLnBrk="0" hangingPunct="1"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1623433" algn="l" defTabSz="463838" rtl="0" eaLnBrk="1" latinLnBrk="0" hangingPunct="1"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1855351" algn="l" defTabSz="463838" rtl="0" eaLnBrk="1" latinLnBrk="0" hangingPunct="1">
              <a:defRPr sz="147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defTabSz="914396"/>
            <a:r>
              <a:rPr lang="en-US" sz="700">
                <a:solidFill>
                  <a:prstClr val="black">
                    <a:tint val="75000"/>
                  </a:prstClr>
                </a:solidFill>
                <a:cs typeface="Arial" panose="020B0604020202020204" pitchFamily="34" charset="0"/>
              </a:rPr>
              <a:t>Rev. 10-31-17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4C677-481D-6927-56EE-5F0FB5E0B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64" y="103909"/>
            <a:ext cx="9975273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97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AA613-26E6-9958-F2D6-DE3739B0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94" y="787946"/>
            <a:ext cx="11420532" cy="462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32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265F6-9511-588F-F09B-17E19E17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8DA847-49D6-3F67-51A9-4FF689DE2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648" y="374904"/>
            <a:ext cx="4258581" cy="55183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85F5B8-2F80-0892-CBE6-AAF97E217650}"/>
              </a:ext>
            </a:extLst>
          </p:cNvPr>
          <p:cNvSpPr txBox="1"/>
          <p:nvPr/>
        </p:nvSpPr>
        <p:spPr>
          <a:xfrm>
            <a:off x="441198" y="374904"/>
            <a:ext cx="609447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i="0">
                <a:solidFill>
                  <a:srgbClr val="2D9384"/>
                </a:solidFill>
                <a:effectLst/>
                <a:latin typeface="+mn-lt"/>
              </a:rPr>
              <a:t>Key takeaways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DE732A"/>
                </a:solidFill>
              </a:rPr>
              <a:t>Boarding is a persistent problem:</a:t>
            </a:r>
            <a:r>
              <a:rPr lang="en-US">
                <a:solidFill>
                  <a:srgbClr val="DE732A"/>
                </a:solidFill>
              </a:rPr>
              <a:t> </a:t>
            </a:r>
            <a:r>
              <a:rPr lang="en-US"/>
              <a:t>Patients admitted from the ED routinely face boarding, harming both quality of care and access.</a:t>
            </a:r>
          </a:p>
          <a:p>
            <a:pPr lvl="0"/>
            <a:endParaRPr lang="en-US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DE732A"/>
                </a:solidFill>
              </a:rPr>
              <a:t>CMS has two measures that partly address it:</a:t>
            </a:r>
            <a:r>
              <a:rPr lang="en-US">
                <a:solidFill>
                  <a:srgbClr val="DE732A"/>
                </a:solidFill>
              </a:rPr>
              <a:t> </a:t>
            </a:r>
            <a:r>
              <a:rPr lang="en-US"/>
              <a:t>The Age-Friendly Hospital Measure and the Emergency Care Access and Timeliness Measure.</a:t>
            </a:r>
          </a:p>
          <a:p>
            <a:pPr lvl="0"/>
            <a:endParaRPr lang="en-US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DE732A"/>
                </a:solidFill>
              </a:rPr>
              <a:t>CMS should better align them:</a:t>
            </a:r>
            <a:r>
              <a:rPr lang="en-US">
                <a:solidFill>
                  <a:srgbClr val="DE732A"/>
                </a:solidFill>
              </a:rPr>
              <a:t> </a:t>
            </a:r>
            <a:r>
              <a:rPr lang="en-US"/>
              <a:t>Tie both to performance-based payment, standardize the definition of boarding and its harm threshold, and require reporting stratified for older adults.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DE732A"/>
                </a:solidFill>
              </a:rPr>
              <a:t>CMS should stratify measures by older age: </a:t>
            </a:r>
            <a:r>
              <a:rPr lang="en-US"/>
              <a:t>The prolonged stays and boarding times disproportionately impact older adults more than younger patient.</a:t>
            </a:r>
            <a:endParaRPr lang="en-US" b="1">
              <a:solidFill>
                <a:srgbClr val="DE73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64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899E1-5F5D-3080-9592-0327A59B8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DF3A5-1E42-4498-15D7-693CAB70D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19" y="1027291"/>
            <a:ext cx="9656346" cy="50592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94B0ED-B8A1-F6D7-E1E0-F7AB0CE9AB9C}"/>
              </a:ext>
            </a:extLst>
          </p:cNvPr>
          <p:cNvSpPr txBox="1"/>
          <p:nvPr/>
        </p:nvSpPr>
        <p:spPr>
          <a:xfrm rot="726645">
            <a:off x="1044403" y="2656568"/>
            <a:ext cx="92495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>
                <a:solidFill>
                  <a:schemeClr val="bg2">
                    <a:lumMod val="50000"/>
                    <a:alpha val="36000"/>
                  </a:schemeClr>
                </a:solidFill>
              </a:rPr>
              <a:t>PRELIMINARY DATA</a:t>
            </a:r>
          </a:p>
        </p:txBody>
      </p:sp>
    </p:spTree>
    <p:extLst>
      <p:ext uri="{BB962C8B-B14F-4D97-AF65-F5344CB8AC3E}">
        <p14:creationId xmlns:p14="http://schemas.microsoft.com/office/powerpoint/2010/main" val="191248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F07CB-4CA7-77AE-5CB6-F3AC17B3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C070218-00B0-C2AE-661D-50CBC6DE8FB8}"/>
              </a:ext>
            </a:extLst>
          </p:cNvPr>
          <p:cNvSpPr txBox="1"/>
          <p:nvPr/>
        </p:nvSpPr>
        <p:spPr>
          <a:xfrm>
            <a:off x="441198" y="374904"/>
            <a:ext cx="6094476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solidFill>
                  <a:srgbClr val="2D9384"/>
                </a:solidFill>
              </a:rPr>
              <a:t>New Resource: ECAT</a:t>
            </a:r>
            <a:endParaRPr lang="en-US"/>
          </a:p>
          <a:p>
            <a:pPr lvl="0"/>
            <a:endParaRPr lang="en-US">
              <a:ea typeface="Roboto"/>
            </a:endParaRPr>
          </a:p>
        </p:txBody>
      </p:sp>
      <p:pic>
        <p:nvPicPr>
          <p:cNvPr id="2" name="Picture 1" descr="A white and blue text on a white background&#10;&#10;AI-generated content may be incorrect.">
            <a:extLst>
              <a:ext uri="{FF2B5EF4-FFF2-40B4-BE49-F238E27FC236}">
                <a16:creationId xmlns:a16="http://schemas.microsoft.com/office/drawing/2014/main" id="{DCB32956-6176-26EC-E65A-88EC74402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9" y="697907"/>
            <a:ext cx="4610100" cy="5324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10341D-1816-1A8C-FE2B-6F490E17C0C6}"/>
              </a:ext>
            </a:extLst>
          </p:cNvPr>
          <p:cNvSpPr txBox="1"/>
          <p:nvPr/>
        </p:nvSpPr>
        <p:spPr>
          <a:xfrm>
            <a:off x="5295150" y="375971"/>
            <a:ext cx="74347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2D9384"/>
                </a:solidFill>
                <a:latin typeface="Roboto"/>
                <a:ea typeface="Roboto"/>
                <a:cs typeface="Roboto"/>
              </a:rPr>
              <a:t>New Resource: Aligning Priorities </a:t>
            </a:r>
            <a:endParaRPr lang="en-US" i="0" u="none" strike="noStrike" kern="1200" cap="none" spc="0" normalizeH="0" baseline="0" noProof="0">
              <a:ln>
                <a:noFill/>
              </a:ln>
              <a:solidFill>
                <a:srgbClr val="222C3F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pic>
        <p:nvPicPr>
          <p:cNvPr id="8" name="Picture 7" descr="A person in a white coat holding a tablet and a person in a chair&#10;&#10;AI-generated content may be incorrect.">
            <a:extLst>
              <a:ext uri="{FF2B5EF4-FFF2-40B4-BE49-F238E27FC236}">
                <a16:creationId xmlns:a16="http://schemas.microsoft.com/office/drawing/2014/main" id="{36FC0DB0-6C8F-89D3-0AD0-AC95550DA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550" y="814123"/>
            <a:ext cx="6163053" cy="291935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84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erson in a wheelchair holding a person's hand&#10;&#10;Description automatically generated">
            <a:extLst>
              <a:ext uri="{FF2B5EF4-FFF2-40B4-BE49-F238E27FC236}">
                <a16:creationId xmlns:a16="http://schemas.microsoft.com/office/drawing/2014/main" id="{022DBE7C-87F0-8109-7E54-88372FD1CC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815" r="4815"/>
          <a:stretch>
            <a:fillRect/>
          </a:stretch>
        </p:blipFill>
        <p:spPr/>
      </p:pic>
      <p:sp>
        <p:nvSpPr>
          <p:cNvPr id="3" name="Rectangle 2"/>
          <p:cNvSpPr/>
          <p:nvPr/>
        </p:nvSpPr>
        <p:spPr>
          <a:xfrm>
            <a:off x="8611404" y="0"/>
            <a:ext cx="35805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21105" y="1054100"/>
            <a:ext cx="3580596" cy="4749800"/>
          </a:xfrm>
          <a:prstGeom prst="rect">
            <a:avLst/>
          </a:prstGeom>
          <a:solidFill>
            <a:srgbClr val="2D9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F94847-A430-764F-B845-3F50B8C728BF}"/>
              </a:ext>
            </a:extLst>
          </p:cNvPr>
          <p:cNvSpPr/>
          <p:nvPr/>
        </p:nvSpPr>
        <p:spPr>
          <a:xfrm>
            <a:off x="7926638" y="2619189"/>
            <a:ext cx="1369535" cy="72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30051AA0-B8FD-734E-B85D-7F69F17C44E9}"/>
              </a:ext>
            </a:extLst>
          </p:cNvPr>
          <p:cNvSpPr txBox="1">
            <a:spLocks/>
          </p:cNvSpPr>
          <p:nvPr/>
        </p:nvSpPr>
        <p:spPr>
          <a:xfrm>
            <a:off x="7085961" y="1893150"/>
            <a:ext cx="3050883" cy="492443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Q &amp; A</a:t>
            </a:r>
            <a:endParaRPr kumimoji="0" lang="en-US" sz="2133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18" name="Footer Text">
            <a:extLst>
              <a:ext uri="{FF2B5EF4-FFF2-40B4-BE49-F238E27FC236}">
                <a16:creationId xmlns:a16="http://schemas.microsoft.com/office/drawing/2014/main" id="{F5750D27-74A9-664B-84A9-ED399A0799E4}"/>
              </a:ext>
            </a:extLst>
          </p:cNvPr>
          <p:cNvSpPr txBox="1"/>
          <p:nvPr/>
        </p:nvSpPr>
        <p:spPr>
          <a:xfrm>
            <a:off x="7085965" y="3045399"/>
            <a:ext cx="3050881" cy="16106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Ask your questions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the chat!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will try to get to everyone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23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07186-336F-8F4B-ACE3-BE62A8C9943C}"/>
              </a:ext>
            </a:extLst>
          </p:cNvPr>
          <p:cNvSpPr txBox="1"/>
          <p:nvPr/>
        </p:nvSpPr>
        <p:spPr>
          <a:xfrm>
            <a:off x="917274" y="2483571"/>
            <a:ext cx="33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222C3F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Generously supported by</a:t>
            </a:r>
          </a:p>
        </p:txBody>
      </p:sp>
      <p:pic>
        <p:nvPicPr>
          <p:cNvPr id="9" name="Content Placeholder 9">
            <a:extLst>
              <a:ext uri="{FF2B5EF4-FFF2-40B4-BE49-F238E27FC236}">
                <a16:creationId xmlns:a16="http://schemas.microsoft.com/office/drawing/2014/main" id="{1AF5ED44-588E-2C43-B2E2-8C8C9FCC8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5183" y="798630"/>
            <a:ext cx="5923347" cy="268897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ED3160-8039-447E-9DC4-64AF0A3BA7E4}"/>
              </a:ext>
            </a:extLst>
          </p:cNvPr>
          <p:cNvCxnSpPr>
            <a:cxnSpLocks/>
          </p:cNvCxnSpPr>
          <p:nvPr/>
        </p:nvCxnSpPr>
        <p:spPr>
          <a:xfrm>
            <a:off x="4722829" y="1028686"/>
            <a:ext cx="0" cy="44117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1" descr="Logo&#10;&#10;Description automatically generated">
            <a:extLst>
              <a:ext uri="{FF2B5EF4-FFF2-40B4-BE49-F238E27FC236}">
                <a16:creationId xmlns:a16="http://schemas.microsoft.com/office/drawing/2014/main" id="{315F960A-92E9-027F-90CF-80B80D6DD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12625"/>
          <a:stretch/>
        </p:blipFill>
        <p:spPr>
          <a:xfrm>
            <a:off x="5734280" y="3709809"/>
            <a:ext cx="4772975" cy="11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5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Basic Slide Master">
  <a:themeElements>
    <a:clrScheme name="GEDC_ColorPalatte">
      <a:dk1>
        <a:srgbClr val="222C3F"/>
      </a:dk1>
      <a:lt1>
        <a:sysClr val="window" lastClr="FFFFFF"/>
      </a:lt1>
      <a:dk2>
        <a:srgbClr val="1F497D"/>
      </a:dk2>
      <a:lt2>
        <a:srgbClr val="FFFFFF"/>
      </a:lt2>
      <a:accent1>
        <a:srgbClr val="268876"/>
      </a:accent1>
      <a:accent2>
        <a:srgbClr val="EA5B22"/>
      </a:accent2>
      <a:accent3>
        <a:srgbClr val="74B83B"/>
      </a:accent3>
      <a:accent4>
        <a:srgbClr val="14423B"/>
      </a:accent4>
      <a:accent5>
        <a:srgbClr val="7B3315"/>
      </a:accent5>
      <a:accent6>
        <a:srgbClr val="395A1E"/>
      </a:accent6>
      <a:hlink>
        <a:srgbClr val="1E61FF"/>
      </a:hlink>
      <a:folHlink>
        <a:srgbClr val="800080"/>
      </a:folHlink>
    </a:clrScheme>
    <a:fontScheme name="Roboto Basic">
      <a:majorFont>
        <a:latin typeface="Roboto"/>
        <a:ea typeface=""/>
        <a:cs typeface="Roboto"/>
      </a:majorFont>
      <a:minorFont>
        <a:latin typeface="Roboto"/>
        <a:ea typeface=""/>
        <a:cs typeface="Roboto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EDC_2020" id="{AA2E2D5A-DAA8-9A4D-80AC-5E328FCBA382}" vid="{ABA97CCE-A783-2442-B517-7D59A44E1BAE}"/>
    </a:ext>
  </a:extLst>
</a:theme>
</file>

<file path=ppt/theme/theme2.xml><?xml version="1.0" encoding="utf-8"?>
<a:theme xmlns:a="http://schemas.openxmlformats.org/drawingml/2006/main" name="2_Office Theme">
  <a:themeElements>
    <a:clrScheme name="GEDC_ColorPalatte">
      <a:dk1>
        <a:srgbClr val="222C3F"/>
      </a:dk1>
      <a:lt1>
        <a:sysClr val="window" lastClr="FFFFFF"/>
      </a:lt1>
      <a:dk2>
        <a:srgbClr val="1F497D"/>
      </a:dk2>
      <a:lt2>
        <a:srgbClr val="FFFFFF"/>
      </a:lt2>
      <a:accent1>
        <a:srgbClr val="268876"/>
      </a:accent1>
      <a:accent2>
        <a:srgbClr val="EA5B22"/>
      </a:accent2>
      <a:accent3>
        <a:srgbClr val="74B83B"/>
      </a:accent3>
      <a:accent4>
        <a:srgbClr val="14423B"/>
      </a:accent4>
      <a:accent5>
        <a:srgbClr val="7B3315"/>
      </a:accent5>
      <a:accent6>
        <a:srgbClr val="395A1E"/>
      </a:accent6>
      <a:hlink>
        <a:srgbClr val="1E61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Basic Slide Master">
  <a:themeElements>
    <a:clrScheme name="GEDC_ColorPalatte">
      <a:dk1>
        <a:srgbClr val="222C3F"/>
      </a:dk1>
      <a:lt1>
        <a:sysClr val="window" lastClr="FFFFFF"/>
      </a:lt1>
      <a:dk2>
        <a:srgbClr val="1F497D"/>
      </a:dk2>
      <a:lt2>
        <a:srgbClr val="FFFFFF"/>
      </a:lt2>
      <a:accent1>
        <a:srgbClr val="268876"/>
      </a:accent1>
      <a:accent2>
        <a:srgbClr val="EA5B22"/>
      </a:accent2>
      <a:accent3>
        <a:srgbClr val="74B83B"/>
      </a:accent3>
      <a:accent4>
        <a:srgbClr val="14423B"/>
      </a:accent4>
      <a:accent5>
        <a:srgbClr val="7B3315"/>
      </a:accent5>
      <a:accent6>
        <a:srgbClr val="395A1E"/>
      </a:accent6>
      <a:hlink>
        <a:srgbClr val="1E61FF"/>
      </a:hlink>
      <a:folHlink>
        <a:srgbClr val="800080"/>
      </a:folHlink>
    </a:clrScheme>
    <a:fontScheme name="Roboto Basic">
      <a:majorFont>
        <a:latin typeface="Roboto"/>
        <a:ea typeface=""/>
        <a:cs typeface="Roboto"/>
      </a:majorFont>
      <a:minorFont>
        <a:latin typeface="Roboto"/>
        <a:ea typeface=""/>
        <a:cs typeface="Roboto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EDC_2020" id="{AA2E2D5A-DAA8-9A4D-80AC-5E328FCBA382}" vid="{ABA97CCE-A783-2442-B517-7D59A44E1BAE}"/>
    </a:ext>
  </a:extLst>
</a:theme>
</file>

<file path=ppt/theme/theme4.xml><?xml version="1.0" encoding="utf-8"?>
<a:theme xmlns:a="http://schemas.openxmlformats.org/drawingml/2006/main" name="5_Office Theme">
  <a:themeElements>
    <a:clrScheme name="GEDC_ColorPalatte">
      <a:dk1>
        <a:srgbClr val="222C3F"/>
      </a:dk1>
      <a:lt1>
        <a:sysClr val="window" lastClr="FFFFFF"/>
      </a:lt1>
      <a:dk2>
        <a:srgbClr val="1F497D"/>
      </a:dk2>
      <a:lt2>
        <a:srgbClr val="FFFFFF"/>
      </a:lt2>
      <a:accent1>
        <a:srgbClr val="268876"/>
      </a:accent1>
      <a:accent2>
        <a:srgbClr val="EA5B22"/>
      </a:accent2>
      <a:accent3>
        <a:srgbClr val="74B83B"/>
      </a:accent3>
      <a:accent4>
        <a:srgbClr val="14423B"/>
      </a:accent4>
      <a:accent5>
        <a:srgbClr val="7B3315"/>
      </a:accent5>
      <a:accent6>
        <a:srgbClr val="395A1E"/>
      </a:accent6>
      <a:hlink>
        <a:srgbClr val="1E61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709C1FA0800C4A92D4FA49F4F61C56" ma:contentTypeVersion="14" ma:contentTypeDescription="Create a new document." ma:contentTypeScope="" ma:versionID="6f7be999bcdade4687f2229db5c57b3f">
  <xsd:schema xmlns:xsd="http://www.w3.org/2001/XMLSchema" xmlns:xs="http://www.w3.org/2001/XMLSchema" xmlns:p="http://schemas.microsoft.com/office/2006/metadata/properties" xmlns:ns2="3d78afb4-ed48-4149-bd73-e4a5ef530b07" xmlns:ns3="ddedf018-9abc-4a82-ac85-49d3c27625d5" targetNamespace="http://schemas.microsoft.com/office/2006/metadata/properties" ma:root="true" ma:fieldsID="23318af018116f6299e190cd1bde6dc3" ns2:_="" ns3:_="">
    <xsd:import namespace="3d78afb4-ed48-4149-bd73-e4a5ef530b07"/>
    <xsd:import namespace="ddedf018-9abc-4a82-ac85-49d3c27625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78afb4-ed48-4149-bd73-e4a5ef530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3fdc6da-32ca-4a2b-983e-32d6a4a8ae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df018-9abc-4a82-ac85-49d3c27625d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722da99-a059-45fe-8e04-d0256e244153}" ma:internalName="TaxCatchAll" ma:showField="CatchAllData" ma:web="ddedf018-9abc-4a82-ac85-49d3c27625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edf018-9abc-4a82-ac85-49d3c27625d5" xsi:nil="true"/>
    <lcf76f155ced4ddcb4097134ff3c332f xmlns="3d78afb4-ed48-4149-bd73-e4a5ef530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3A8707-A5D8-4AF8-B1EF-72753845CE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851369-1776-46A2-96C4-43024B6DC2EE}">
  <ds:schemaRefs>
    <ds:schemaRef ds:uri="3d78afb4-ed48-4149-bd73-e4a5ef530b07"/>
    <ds:schemaRef ds:uri="ddedf018-9abc-4a82-ac85-49d3c27625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6C2DFD9-38D6-4E99-9AA1-B3988421FE7C}">
  <ds:schemaRefs>
    <ds:schemaRef ds:uri="3d78afb4-ed48-4149-bd73-e4a5ef530b07"/>
    <ds:schemaRef ds:uri="ddedf018-9abc-4a82-ac85-49d3c27625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Microsoft Office PowerPoint</Application>
  <PresentationFormat>Widescreen</PresentationFormat>
  <Paragraphs>218</Paragraphs>
  <Slides>24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ＭＳ Ｐゴシック</vt:lpstr>
      <vt:lpstr>Aptos Narrow</vt:lpstr>
      <vt:lpstr>Arial</vt:lpstr>
      <vt:lpstr>Arial,Sans-Serif</vt:lpstr>
      <vt:lpstr>Calibri</vt:lpstr>
      <vt:lpstr>Merriweather</vt:lpstr>
      <vt:lpstr>Roboto</vt:lpstr>
      <vt:lpstr>System Font Regular</vt:lpstr>
      <vt:lpstr>Times</vt:lpstr>
      <vt:lpstr>Times New Roman</vt:lpstr>
      <vt:lpstr>Wingdings</vt:lpstr>
      <vt:lpstr>3_Basic Slide Master</vt:lpstr>
      <vt:lpstr>2_Office Theme</vt:lpstr>
      <vt:lpstr>2_Basic Slide Master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Webinar Poll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Stabler, Laura M</dc:creator>
  <cp:lastModifiedBy>Wojtarowicz, Heather Mae</cp:lastModifiedBy>
  <cp:revision>1</cp:revision>
  <dcterms:created xsi:type="dcterms:W3CDTF">2022-03-10T20:02:15Z</dcterms:created>
  <dcterms:modified xsi:type="dcterms:W3CDTF">2026-10-19T20:25:35Z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0x0101006E709C1FA0800C4A92D4FA49F4F61C56</vt:lpwstr>
  </property>
  <property fmtid="{D5CDD505-2E9C-101B-9397-08002B2CF9AE}" pid="3" name="MediaServiceImageTags">
    <vt:lpwstr/>
  </property>
</Properties>
</file>