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slideLayouts/slideLayout7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805" r:id="rId5"/>
    <p:sldMasterId id="2147483831" r:id="rId6"/>
    <p:sldMasterId id="2147483845" r:id="rId7"/>
    <p:sldMasterId id="2147483859" r:id="rId8"/>
  </p:sldMasterIdLst>
  <p:notesMasterIdLst>
    <p:notesMasterId r:id="rId51"/>
  </p:notesMasterIdLst>
  <p:handoutMasterIdLst>
    <p:handoutMasterId r:id="rId52"/>
  </p:handoutMasterIdLst>
  <p:sldIdLst>
    <p:sldId id="256" r:id="rId9"/>
    <p:sldId id="261" r:id="rId10"/>
    <p:sldId id="5136" r:id="rId11"/>
    <p:sldId id="5137" r:id="rId12"/>
    <p:sldId id="701" r:id="rId13"/>
    <p:sldId id="259" r:id="rId14"/>
    <p:sldId id="774" r:id="rId15"/>
    <p:sldId id="306" r:id="rId16"/>
    <p:sldId id="307" r:id="rId17"/>
    <p:sldId id="776" r:id="rId18"/>
    <p:sldId id="775" r:id="rId19"/>
    <p:sldId id="778" r:id="rId20"/>
    <p:sldId id="293" r:id="rId21"/>
    <p:sldId id="780" r:id="rId22"/>
    <p:sldId id="308" r:id="rId23"/>
    <p:sldId id="772" r:id="rId24"/>
    <p:sldId id="279" r:id="rId25"/>
    <p:sldId id="719" r:id="rId26"/>
    <p:sldId id="281" r:id="rId27"/>
    <p:sldId id="284" r:id="rId28"/>
    <p:sldId id="5143" r:id="rId29"/>
    <p:sldId id="5141" r:id="rId30"/>
    <p:sldId id="5138" r:id="rId31"/>
    <p:sldId id="717" r:id="rId32"/>
    <p:sldId id="763" r:id="rId33"/>
    <p:sldId id="730" r:id="rId34"/>
    <p:sldId id="729" r:id="rId35"/>
    <p:sldId id="767" r:id="rId36"/>
    <p:sldId id="305" r:id="rId37"/>
    <p:sldId id="718" r:id="rId38"/>
    <p:sldId id="768" r:id="rId39"/>
    <p:sldId id="296" r:id="rId40"/>
    <p:sldId id="297" r:id="rId41"/>
    <p:sldId id="766" r:id="rId42"/>
    <p:sldId id="304" r:id="rId43"/>
    <p:sldId id="769" r:id="rId44"/>
    <p:sldId id="760" r:id="rId45"/>
    <p:sldId id="5144" r:id="rId46"/>
    <p:sldId id="5145" r:id="rId47"/>
    <p:sldId id="5134" r:id="rId48"/>
    <p:sldId id="5146" r:id="rId49"/>
    <p:sldId id="5139" r:id="rId50"/>
  </p:sldIdLst>
  <p:sldSz cx="9144000" cy="5143500" type="screen16x9"/>
  <p:notesSz cx="6858000" cy="9144000"/>
  <p:defaultTextStyle>
    <a:defPPr>
      <a:defRPr lang="en-US"/>
    </a:defPPr>
    <a:lvl1pPr marL="0" algn="l" defTabSz="685646" rtl="0" eaLnBrk="1" latinLnBrk="0" hangingPunct="1">
      <a:defRPr sz="1350" kern="1200">
        <a:solidFill>
          <a:schemeClr val="tx1"/>
        </a:solidFill>
        <a:latin typeface="+mn-lt"/>
        <a:ea typeface="+mn-ea"/>
        <a:cs typeface="+mn-cs"/>
      </a:defRPr>
    </a:lvl1pPr>
    <a:lvl2pPr marL="342824" algn="l" defTabSz="685646" rtl="0" eaLnBrk="1" latinLnBrk="0" hangingPunct="1">
      <a:defRPr sz="1350" kern="1200">
        <a:solidFill>
          <a:schemeClr val="tx1"/>
        </a:solidFill>
        <a:latin typeface="+mn-lt"/>
        <a:ea typeface="+mn-ea"/>
        <a:cs typeface="+mn-cs"/>
      </a:defRPr>
    </a:lvl2pPr>
    <a:lvl3pPr marL="685646" algn="l" defTabSz="685646" rtl="0" eaLnBrk="1" latinLnBrk="0" hangingPunct="1">
      <a:defRPr sz="1350" kern="1200">
        <a:solidFill>
          <a:schemeClr val="tx1"/>
        </a:solidFill>
        <a:latin typeface="+mn-lt"/>
        <a:ea typeface="+mn-ea"/>
        <a:cs typeface="+mn-cs"/>
      </a:defRPr>
    </a:lvl3pPr>
    <a:lvl4pPr marL="1028469" algn="l" defTabSz="685646" rtl="0" eaLnBrk="1" latinLnBrk="0" hangingPunct="1">
      <a:defRPr sz="1350" kern="1200">
        <a:solidFill>
          <a:schemeClr val="tx1"/>
        </a:solidFill>
        <a:latin typeface="+mn-lt"/>
        <a:ea typeface="+mn-ea"/>
        <a:cs typeface="+mn-cs"/>
      </a:defRPr>
    </a:lvl4pPr>
    <a:lvl5pPr marL="1371292" algn="l" defTabSz="685646" rtl="0" eaLnBrk="1" latinLnBrk="0" hangingPunct="1">
      <a:defRPr sz="1350" kern="1200">
        <a:solidFill>
          <a:schemeClr val="tx1"/>
        </a:solidFill>
        <a:latin typeface="+mn-lt"/>
        <a:ea typeface="+mn-ea"/>
        <a:cs typeface="+mn-cs"/>
      </a:defRPr>
    </a:lvl5pPr>
    <a:lvl6pPr marL="1714115" algn="l" defTabSz="685646" rtl="0" eaLnBrk="1" latinLnBrk="0" hangingPunct="1">
      <a:defRPr sz="1350" kern="1200">
        <a:solidFill>
          <a:schemeClr val="tx1"/>
        </a:solidFill>
        <a:latin typeface="+mn-lt"/>
        <a:ea typeface="+mn-ea"/>
        <a:cs typeface="+mn-cs"/>
      </a:defRPr>
    </a:lvl6pPr>
    <a:lvl7pPr marL="2056937" algn="l" defTabSz="685646" rtl="0" eaLnBrk="1" latinLnBrk="0" hangingPunct="1">
      <a:defRPr sz="1350" kern="1200">
        <a:solidFill>
          <a:schemeClr val="tx1"/>
        </a:solidFill>
        <a:latin typeface="+mn-lt"/>
        <a:ea typeface="+mn-ea"/>
        <a:cs typeface="+mn-cs"/>
      </a:defRPr>
    </a:lvl7pPr>
    <a:lvl8pPr marL="2399760" algn="l" defTabSz="685646" rtl="0" eaLnBrk="1" latinLnBrk="0" hangingPunct="1">
      <a:defRPr sz="1350" kern="1200">
        <a:solidFill>
          <a:schemeClr val="tx1"/>
        </a:solidFill>
        <a:latin typeface="+mn-lt"/>
        <a:ea typeface="+mn-ea"/>
        <a:cs typeface="+mn-cs"/>
      </a:defRPr>
    </a:lvl8pPr>
    <a:lvl9pPr marL="2742584" algn="l" defTabSz="685646"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4" userDrawn="1">
          <p15:clr>
            <a:srgbClr val="A4A3A4"/>
          </p15:clr>
        </p15:guide>
        <p15:guide id="2" orient="horz" pos="900" userDrawn="1">
          <p15:clr>
            <a:srgbClr val="A4A3A4"/>
          </p15:clr>
        </p15:guide>
        <p15:guide id="3" pos="2880" userDrawn="1">
          <p15:clr>
            <a:srgbClr val="A4A3A4"/>
          </p15:clr>
        </p15:guide>
        <p15:guide id="4" pos="341" userDrawn="1">
          <p15:clr>
            <a:srgbClr val="A4A3A4"/>
          </p15:clr>
        </p15:guide>
        <p15:guide id="5" pos="5419" userDrawn="1">
          <p15:clr>
            <a:srgbClr val="A4A3A4"/>
          </p15:clr>
        </p15:guide>
        <p15:guide id="6" orient="horz" pos="1740" userDrawn="1">
          <p15:clr>
            <a:srgbClr val="A4A3A4"/>
          </p15:clr>
        </p15:guide>
        <p15:guide id="7" pos="2877" userDrawn="1">
          <p15:clr>
            <a:srgbClr val="A4A3A4"/>
          </p15:clr>
        </p15:guide>
        <p15:guide id="8" orient="horz" pos="702">
          <p15:clr>
            <a:srgbClr val="A4A3A4"/>
          </p15:clr>
        </p15:guide>
        <p15:guide id="9" orient="horz" pos="547">
          <p15:clr>
            <a:srgbClr val="A4A3A4"/>
          </p15:clr>
        </p15:guide>
        <p15:guide id="10" pos="2703">
          <p15:clr>
            <a:srgbClr val="A4A3A4"/>
          </p15:clr>
        </p15:guide>
        <p15:guide id="11" pos="243">
          <p15:clr>
            <a:srgbClr val="A4A3A4"/>
          </p15:clr>
        </p15:guide>
        <p15:guide id="12" pos="5518">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31011E-5077-9F24-1F86-17B27A7BA594}" name="Simmons, Emily E" initials="ES" userId="S::esimmons@uabmc.edu::5940f819-b591-4579-9e89-e2aa08f7a422" providerId="AD"/>
  <p188:author id="{45C1DD72-B61E-6B9E-C02D-2C077FB64B94}" name="Finley, Jada" initials="JF" userId="S::jadastory@uabmc.edu::f805eed5-872c-4667-986e-0d60f8791827"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D3A7"/>
    <a:srgbClr val="000000"/>
    <a:srgbClr val="FFFFFF"/>
    <a:srgbClr val="195533"/>
    <a:srgbClr val="006945"/>
    <a:srgbClr val="354256"/>
    <a:srgbClr val="168166"/>
    <a:srgbClr val="2CC55D"/>
    <a:srgbClr val="D6403F"/>
    <a:srgbClr val="1FB18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6ADA28-86A3-4CDC-861A-8D6D47009FBA}" v="17" dt="2026-09-29T18:11:19.336"/>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74" autoAdjust="0"/>
    <p:restoredTop sz="96291" autoAdjust="0"/>
  </p:normalViewPr>
  <p:slideViewPr>
    <p:cSldViewPr snapToGrid="0" snapToObjects="1">
      <p:cViewPr varScale="1">
        <p:scale>
          <a:sx n="143" d="100"/>
          <a:sy n="143" d="100"/>
        </p:scale>
        <p:origin x="366" y="108"/>
      </p:cViewPr>
      <p:guideLst>
        <p:guide orient="horz" pos="3094"/>
        <p:guide orient="horz" pos="900"/>
        <p:guide pos="2880"/>
        <p:guide pos="341"/>
        <p:guide pos="5419"/>
        <p:guide orient="horz" pos="1740"/>
        <p:guide pos="2877"/>
        <p:guide orient="horz" pos="702"/>
        <p:guide orient="horz" pos="547"/>
        <p:guide pos="2703"/>
        <p:guide pos="243"/>
        <p:guide pos="5518"/>
      </p:guideLst>
    </p:cSldViewPr>
  </p:slideViewPr>
  <p:notesTextViewPr>
    <p:cViewPr>
      <p:scale>
        <a:sx n="100" d="100"/>
        <a:sy n="100" d="100"/>
      </p:scale>
      <p:origin x="0" y="0"/>
    </p:cViewPr>
  </p:notesTextViewPr>
  <p:sorterViewPr>
    <p:cViewPr>
      <p:scale>
        <a:sx n="200" d="100"/>
        <a:sy n="200" d="100"/>
      </p:scale>
      <p:origin x="0" y="0"/>
    </p:cViewPr>
  </p:sorter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microsoft.com/office/2015/10/relationships/revisionInfo" Target="revisionInfo.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handoutMaster" Target="handoutMasters/handoutMaster1.xml"/></Relationships>
</file>

<file path=ppt/diagrams/_rels/data3.xml.rels><?xml version="1.0" encoding="UTF-8" standalone="yes"?>
<Relationships xmlns="http://schemas.openxmlformats.org/package/2006/relationships"><Relationship Id="rId1" Type="http://schemas.openxmlformats.org/officeDocument/2006/relationships/image" Target="../media/image39.png"/></Relationships>
</file>

<file path=ppt/diagrams/_rels/drawing3.xml.rels><?xml version="1.0" encoding="UTF-8" standalone="yes"?>
<Relationships xmlns="http://schemas.openxmlformats.org/package/2006/relationships"><Relationship Id="rId1" Type="http://schemas.openxmlformats.org/officeDocument/2006/relationships/image" Target="../media/image39.png"/></Relationships>
</file>

<file path=ppt/diagrams/colors1.xml><?xml version="1.0" encoding="utf-8"?>
<dgm:colorsDef xmlns:dgm="http://schemas.openxmlformats.org/drawingml/2006/diagram" xmlns:a="http://schemas.openxmlformats.org/drawingml/2006/main" uniqueId="urn:microsoft.com/office/officeart/2005/8/colors/accent1_2#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FDBD2D-19D6-4D35-ACE5-68B717CA861A}" type="doc">
      <dgm:prSet loTypeId="urn:microsoft.com/office/officeart/2005/8/layout/chevron2" loCatId="list" qsTypeId="urn:microsoft.com/office/officeart/2005/8/quickstyle/simple1#26" qsCatId="simple" csTypeId="urn:microsoft.com/office/officeart/2005/8/colors/accent1_2#26" csCatId="accent1" phldr="1"/>
      <dgm:spPr/>
      <dgm:t>
        <a:bodyPr/>
        <a:lstStyle/>
        <a:p>
          <a:endParaRPr lang="en-US"/>
        </a:p>
      </dgm:t>
    </dgm:pt>
    <dgm:pt modelId="{302DB96B-1EC2-4725-AC97-48F0D8504CA5}">
      <dgm:prSet phldrT="[Text]" custT="1"/>
      <dgm:spPr>
        <a:solidFill>
          <a:schemeClr val="bg1"/>
        </a:solidFill>
      </dgm:spPr>
      <dgm:t>
        <a:bodyPr/>
        <a:lstStyle/>
        <a:p>
          <a:r>
            <a:rPr lang="en-US" sz="1200" dirty="0">
              <a:solidFill>
                <a:schemeClr val="tx1"/>
              </a:solidFill>
            </a:rPr>
            <a:t>Orientation</a:t>
          </a:r>
        </a:p>
      </dgm:t>
    </dgm:pt>
    <dgm:pt modelId="{4F2243FA-9644-45C6-B6B7-68EC53BB561A}" type="parTrans" cxnId="{4285C8A6-430C-43C1-9B78-2A2739BB2688}">
      <dgm:prSet/>
      <dgm:spPr/>
      <dgm:t>
        <a:bodyPr/>
        <a:lstStyle/>
        <a:p>
          <a:endParaRPr lang="en-US"/>
        </a:p>
      </dgm:t>
    </dgm:pt>
    <dgm:pt modelId="{19733128-0CBB-4AC0-8AD0-F9DB9E8237CF}" type="sibTrans" cxnId="{4285C8A6-430C-43C1-9B78-2A2739BB2688}">
      <dgm:prSet/>
      <dgm:spPr/>
      <dgm:t>
        <a:bodyPr/>
        <a:lstStyle/>
        <a:p>
          <a:endParaRPr lang="en-US"/>
        </a:p>
      </dgm:t>
    </dgm:pt>
    <dgm:pt modelId="{630CD01A-CED2-4254-8EFD-CA88F70DEAD2}">
      <dgm:prSet phldrT="[Text]"/>
      <dgm:spPr>
        <a:solidFill>
          <a:schemeClr val="accent4">
            <a:alpha val="90000"/>
          </a:schemeClr>
        </a:solidFill>
      </dgm:spPr>
      <dgm:t>
        <a:bodyPr/>
        <a:lstStyle/>
        <a:p>
          <a:r>
            <a:rPr lang="en-US" b="1" dirty="0">
              <a:solidFill>
                <a:schemeClr val="bg2"/>
              </a:solidFill>
            </a:rPr>
            <a:t>Included in nursing staff orientation</a:t>
          </a:r>
        </a:p>
      </dgm:t>
    </dgm:pt>
    <dgm:pt modelId="{630B1488-7278-42A0-89AC-D38CF0A70FB0}" type="parTrans" cxnId="{41BD6339-2774-4926-BF3B-FDD519C79E5E}">
      <dgm:prSet/>
      <dgm:spPr/>
      <dgm:t>
        <a:bodyPr/>
        <a:lstStyle/>
        <a:p>
          <a:endParaRPr lang="en-US"/>
        </a:p>
      </dgm:t>
    </dgm:pt>
    <dgm:pt modelId="{137FFBFE-B7D2-4528-BBCD-D8834BD05EA8}" type="sibTrans" cxnId="{41BD6339-2774-4926-BF3B-FDD519C79E5E}">
      <dgm:prSet/>
      <dgm:spPr/>
      <dgm:t>
        <a:bodyPr/>
        <a:lstStyle/>
        <a:p>
          <a:endParaRPr lang="en-US"/>
        </a:p>
      </dgm:t>
    </dgm:pt>
    <dgm:pt modelId="{24F699E6-2748-4BF5-8AF0-1377EC8F27D2}">
      <dgm:prSet phldrT="[Text]"/>
      <dgm:spPr>
        <a:solidFill>
          <a:schemeClr val="accent4">
            <a:alpha val="90000"/>
          </a:schemeClr>
        </a:solidFill>
      </dgm:spPr>
      <dgm:t>
        <a:bodyPr/>
        <a:lstStyle/>
        <a:p>
          <a:r>
            <a:rPr lang="en-US" b="1" dirty="0">
              <a:solidFill>
                <a:schemeClr val="bg2"/>
              </a:solidFill>
            </a:rPr>
            <a:t>1 hour presentation on Age-Friendly 4Ms</a:t>
          </a:r>
        </a:p>
      </dgm:t>
    </dgm:pt>
    <dgm:pt modelId="{759351FF-C9FD-411D-8322-6E2F3A26AB05}" type="parTrans" cxnId="{2F7EB5FA-07AF-425E-A677-F086CEB2D2C7}">
      <dgm:prSet/>
      <dgm:spPr/>
      <dgm:t>
        <a:bodyPr/>
        <a:lstStyle/>
        <a:p>
          <a:endParaRPr lang="en-US"/>
        </a:p>
      </dgm:t>
    </dgm:pt>
    <dgm:pt modelId="{6FACD37B-91D3-4982-B751-C8C5A2DBEDC1}" type="sibTrans" cxnId="{2F7EB5FA-07AF-425E-A677-F086CEB2D2C7}">
      <dgm:prSet/>
      <dgm:spPr/>
      <dgm:t>
        <a:bodyPr/>
        <a:lstStyle/>
        <a:p>
          <a:endParaRPr lang="en-US"/>
        </a:p>
      </dgm:t>
    </dgm:pt>
    <dgm:pt modelId="{CED6F62A-4059-4717-A67E-0067C75865EC}">
      <dgm:prSet phldrT="[Text]" custT="1"/>
      <dgm:spPr>
        <a:solidFill>
          <a:schemeClr val="bg1"/>
        </a:solidFill>
      </dgm:spPr>
      <dgm:t>
        <a:bodyPr/>
        <a:lstStyle/>
        <a:p>
          <a:r>
            <a:rPr lang="en-US" sz="1200" dirty="0">
              <a:solidFill>
                <a:schemeClr val="tx1"/>
              </a:solidFill>
            </a:rPr>
            <a:t>Geriatric Scholar Program</a:t>
          </a:r>
        </a:p>
      </dgm:t>
    </dgm:pt>
    <dgm:pt modelId="{0AF4303F-0AB8-4BC2-824D-31511A67EB09}" type="parTrans" cxnId="{755836B6-F9CB-4E53-8305-3062050AE560}">
      <dgm:prSet/>
      <dgm:spPr/>
      <dgm:t>
        <a:bodyPr/>
        <a:lstStyle/>
        <a:p>
          <a:endParaRPr lang="en-US"/>
        </a:p>
      </dgm:t>
    </dgm:pt>
    <dgm:pt modelId="{E27DC66C-CDEB-4660-9B3B-2945622E2CCE}" type="sibTrans" cxnId="{755836B6-F9CB-4E53-8305-3062050AE560}">
      <dgm:prSet/>
      <dgm:spPr/>
      <dgm:t>
        <a:bodyPr/>
        <a:lstStyle/>
        <a:p>
          <a:endParaRPr lang="en-US"/>
        </a:p>
      </dgm:t>
    </dgm:pt>
    <dgm:pt modelId="{3E046018-F308-40E4-9465-2BB451F7D0D5}">
      <dgm:prSet phldrT="[Text]"/>
      <dgm:spPr>
        <a:solidFill>
          <a:schemeClr val="accent4">
            <a:alpha val="90000"/>
          </a:schemeClr>
        </a:solidFill>
      </dgm:spPr>
      <dgm:t>
        <a:bodyPr/>
        <a:lstStyle/>
        <a:p>
          <a:r>
            <a:rPr lang="en-US" b="1" dirty="0">
              <a:solidFill>
                <a:schemeClr val="bg2"/>
              </a:solidFill>
            </a:rPr>
            <a:t>1- or 2-year program</a:t>
          </a:r>
        </a:p>
      </dgm:t>
    </dgm:pt>
    <dgm:pt modelId="{9957C44D-41C1-4885-90E7-6D837A5E81A1}" type="parTrans" cxnId="{22E1E5A3-69A7-4AF5-A1EF-5C1E44B4C54B}">
      <dgm:prSet/>
      <dgm:spPr/>
      <dgm:t>
        <a:bodyPr/>
        <a:lstStyle/>
        <a:p>
          <a:endParaRPr lang="en-US"/>
        </a:p>
      </dgm:t>
    </dgm:pt>
    <dgm:pt modelId="{C9EA6E01-E4DE-4D24-A12C-3B1135F78967}" type="sibTrans" cxnId="{22E1E5A3-69A7-4AF5-A1EF-5C1E44B4C54B}">
      <dgm:prSet/>
      <dgm:spPr/>
      <dgm:t>
        <a:bodyPr/>
        <a:lstStyle/>
        <a:p>
          <a:endParaRPr lang="en-US"/>
        </a:p>
      </dgm:t>
    </dgm:pt>
    <dgm:pt modelId="{8B9FD648-1B31-4756-816C-51449A243A89}">
      <dgm:prSet phldrT="[Text]"/>
      <dgm:spPr>
        <a:solidFill>
          <a:schemeClr val="accent4">
            <a:alpha val="90000"/>
          </a:schemeClr>
        </a:solidFill>
      </dgm:spPr>
      <dgm:t>
        <a:bodyPr/>
        <a:lstStyle/>
        <a:p>
          <a:r>
            <a:rPr lang="en-US" b="1" dirty="0">
              <a:solidFill>
                <a:schemeClr val="bg2"/>
              </a:solidFill>
            </a:rPr>
            <a:t>Age-Friendly 4Ms Education</a:t>
          </a:r>
        </a:p>
      </dgm:t>
    </dgm:pt>
    <dgm:pt modelId="{4014564C-1A53-4EE7-B8E9-D0BD775413F4}" type="parTrans" cxnId="{6DD6D878-C7EB-4F13-9C01-C3B3EB34635B}">
      <dgm:prSet/>
      <dgm:spPr/>
      <dgm:t>
        <a:bodyPr/>
        <a:lstStyle/>
        <a:p>
          <a:endParaRPr lang="en-US"/>
        </a:p>
      </dgm:t>
    </dgm:pt>
    <dgm:pt modelId="{3FC4663D-316E-475B-A28E-7D72348C7FDA}" type="sibTrans" cxnId="{6DD6D878-C7EB-4F13-9C01-C3B3EB34635B}">
      <dgm:prSet/>
      <dgm:spPr/>
      <dgm:t>
        <a:bodyPr/>
        <a:lstStyle/>
        <a:p>
          <a:endParaRPr lang="en-US"/>
        </a:p>
      </dgm:t>
    </dgm:pt>
    <dgm:pt modelId="{1BA18089-38AD-43CC-9A79-D547AF29FE2E}">
      <dgm:prSet phldrT="[Text]" custT="1"/>
      <dgm:spPr>
        <a:solidFill>
          <a:schemeClr val="bg1"/>
        </a:solidFill>
      </dgm:spPr>
      <dgm:t>
        <a:bodyPr/>
        <a:lstStyle/>
        <a:p>
          <a:r>
            <a:rPr lang="en-US" sz="1200" dirty="0">
              <a:solidFill>
                <a:schemeClr val="tx1"/>
              </a:solidFill>
            </a:rPr>
            <a:t>Age-Friendly Workshop</a:t>
          </a:r>
        </a:p>
      </dgm:t>
    </dgm:pt>
    <dgm:pt modelId="{B885953E-2B32-4580-98E9-E63B296FA822}" type="parTrans" cxnId="{5AE101DE-7B5C-4C9E-B6A6-482804ECF35A}">
      <dgm:prSet/>
      <dgm:spPr/>
      <dgm:t>
        <a:bodyPr/>
        <a:lstStyle/>
        <a:p>
          <a:endParaRPr lang="en-US"/>
        </a:p>
      </dgm:t>
    </dgm:pt>
    <dgm:pt modelId="{5B2DE179-22B9-4D08-8DD1-16F759354642}" type="sibTrans" cxnId="{5AE101DE-7B5C-4C9E-B6A6-482804ECF35A}">
      <dgm:prSet/>
      <dgm:spPr/>
      <dgm:t>
        <a:bodyPr/>
        <a:lstStyle/>
        <a:p>
          <a:endParaRPr lang="en-US"/>
        </a:p>
      </dgm:t>
    </dgm:pt>
    <dgm:pt modelId="{05C20898-0FAE-4136-9EC4-9B2CFE5163EE}">
      <dgm:prSet phldrT="[Text]"/>
      <dgm:spPr>
        <a:solidFill>
          <a:schemeClr val="accent4">
            <a:alpha val="90000"/>
          </a:schemeClr>
        </a:solidFill>
      </dgm:spPr>
      <dgm:t>
        <a:bodyPr/>
        <a:lstStyle/>
        <a:p>
          <a:r>
            <a:rPr lang="en-US" b="1" dirty="0">
              <a:solidFill>
                <a:schemeClr val="bg2"/>
              </a:solidFill>
            </a:rPr>
            <a:t>3-hour workshop</a:t>
          </a:r>
        </a:p>
      </dgm:t>
    </dgm:pt>
    <dgm:pt modelId="{AEADAB60-9F72-4343-A586-A8147D7AB62E}" type="parTrans" cxnId="{45ADD12D-CCC8-479C-8E1D-4A212F1A007E}">
      <dgm:prSet/>
      <dgm:spPr/>
      <dgm:t>
        <a:bodyPr/>
        <a:lstStyle/>
        <a:p>
          <a:endParaRPr lang="en-US"/>
        </a:p>
      </dgm:t>
    </dgm:pt>
    <dgm:pt modelId="{2AB4C8FF-B2B7-43CE-A6CC-820DAD117C70}" type="sibTrans" cxnId="{45ADD12D-CCC8-479C-8E1D-4A212F1A007E}">
      <dgm:prSet/>
      <dgm:spPr/>
      <dgm:t>
        <a:bodyPr/>
        <a:lstStyle/>
        <a:p>
          <a:endParaRPr lang="en-US"/>
        </a:p>
      </dgm:t>
    </dgm:pt>
    <dgm:pt modelId="{74503086-FAAD-40BF-88B5-D9CCD03293E2}">
      <dgm:prSet phldrT="[Text]"/>
      <dgm:spPr>
        <a:solidFill>
          <a:schemeClr val="accent4">
            <a:alpha val="90000"/>
          </a:schemeClr>
        </a:solidFill>
      </dgm:spPr>
      <dgm:t>
        <a:bodyPr/>
        <a:lstStyle/>
        <a:p>
          <a:r>
            <a:rPr lang="en-US" b="1" dirty="0">
              <a:solidFill>
                <a:schemeClr val="bg2"/>
              </a:solidFill>
            </a:rPr>
            <a:t>Age-Friendly 4Ms Content</a:t>
          </a:r>
        </a:p>
      </dgm:t>
    </dgm:pt>
    <dgm:pt modelId="{9B0BBE51-9E2D-459B-9174-4A72EE23C070}" type="parTrans" cxnId="{AA2CF0F8-198E-4BF2-A894-743DA2EC377D}">
      <dgm:prSet/>
      <dgm:spPr/>
      <dgm:t>
        <a:bodyPr/>
        <a:lstStyle/>
        <a:p>
          <a:endParaRPr lang="en-US"/>
        </a:p>
      </dgm:t>
    </dgm:pt>
    <dgm:pt modelId="{7E301A45-7335-402D-8DD4-5CEDABBB1144}" type="sibTrans" cxnId="{AA2CF0F8-198E-4BF2-A894-743DA2EC377D}">
      <dgm:prSet/>
      <dgm:spPr/>
      <dgm:t>
        <a:bodyPr/>
        <a:lstStyle/>
        <a:p>
          <a:endParaRPr lang="en-US"/>
        </a:p>
      </dgm:t>
    </dgm:pt>
    <dgm:pt modelId="{92A5CD90-FB1D-4EFA-8F07-82404681C730}">
      <dgm:prSet phldrT="[Text]" custT="1"/>
      <dgm:spPr>
        <a:solidFill>
          <a:schemeClr val="bg1"/>
        </a:solidFill>
      </dgm:spPr>
      <dgm:t>
        <a:bodyPr/>
        <a:lstStyle/>
        <a:p>
          <a:r>
            <a:rPr lang="en-US" sz="1200" dirty="0">
              <a:solidFill>
                <a:schemeClr val="tx1"/>
              </a:solidFill>
            </a:rPr>
            <a:t>Unit Level Education</a:t>
          </a:r>
        </a:p>
      </dgm:t>
    </dgm:pt>
    <dgm:pt modelId="{A1FF515C-0888-40CB-A7FB-71175FB57404}" type="parTrans" cxnId="{09A2BB68-1669-4ACF-9D9B-AC5FC089638C}">
      <dgm:prSet/>
      <dgm:spPr/>
      <dgm:t>
        <a:bodyPr/>
        <a:lstStyle/>
        <a:p>
          <a:endParaRPr lang="en-US"/>
        </a:p>
      </dgm:t>
    </dgm:pt>
    <dgm:pt modelId="{9D80B4CB-2FFE-425F-B732-BDD53E477800}" type="sibTrans" cxnId="{09A2BB68-1669-4ACF-9D9B-AC5FC089638C}">
      <dgm:prSet/>
      <dgm:spPr/>
      <dgm:t>
        <a:bodyPr/>
        <a:lstStyle/>
        <a:p>
          <a:endParaRPr lang="en-US"/>
        </a:p>
      </dgm:t>
    </dgm:pt>
    <dgm:pt modelId="{6944222A-3764-4ABF-97A6-A32908CEDCFF}">
      <dgm:prSet phldrT="[Text]"/>
      <dgm:spPr>
        <a:solidFill>
          <a:schemeClr val="accent4">
            <a:alpha val="90000"/>
          </a:schemeClr>
        </a:solidFill>
      </dgm:spPr>
      <dgm:t>
        <a:bodyPr/>
        <a:lstStyle/>
        <a:p>
          <a:r>
            <a:rPr lang="en-US" b="1" dirty="0">
              <a:solidFill>
                <a:schemeClr val="bg2"/>
              </a:solidFill>
            </a:rPr>
            <a:t>3 modules in 15-minute sessions</a:t>
          </a:r>
        </a:p>
      </dgm:t>
    </dgm:pt>
    <dgm:pt modelId="{10879F6D-E533-4881-B34D-58A7D17EA390}" type="parTrans" cxnId="{7A1FF070-B08E-470C-B36E-66BDB6D08E95}">
      <dgm:prSet/>
      <dgm:spPr/>
      <dgm:t>
        <a:bodyPr/>
        <a:lstStyle/>
        <a:p>
          <a:endParaRPr lang="en-US"/>
        </a:p>
      </dgm:t>
    </dgm:pt>
    <dgm:pt modelId="{D4758FBD-D521-4886-AB6A-6516AF746F8A}" type="sibTrans" cxnId="{7A1FF070-B08E-470C-B36E-66BDB6D08E95}">
      <dgm:prSet/>
      <dgm:spPr/>
      <dgm:t>
        <a:bodyPr/>
        <a:lstStyle/>
        <a:p>
          <a:endParaRPr lang="en-US"/>
        </a:p>
      </dgm:t>
    </dgm:pt>
    <dgm:pt modelId="{524F1435-1556-43EF-A66B-142C456EE1A2}">
      <dgm:prSet phldrT="[Text]"/>
      <dgm:spPr>
        <a:solidFill>
          <a:schemeClr val="accent4">
            <a:alpha val="90000"/>
          </a:schemeClr>
        </a:solidFill>
      </dgm:spPr>
      <dgm:t>
        <a:bodyPr/>
        <a:lstStyle/>
        <a:p>
          <a:r>
            <a:rPr lang="en-US" b="1" dirty="0">
              <a:solidFill>
                <a:schemeClr val="bg2"/>
              </a:solidFill>
            </a:rPr>
            <a:t>Focused on one of 4Ms; example: Delirium</a:t>
          </a:r>
        </a:p>
      </dgm:t>
    </dgm:pt>
    <dgm:pt modelId="{B060FB6F-795F-46FD-96E5-5DE892AD1693}" type="parTrans" cxnId="{1E3D70A1-4C35-441F-BCC1-A629F3C179E9}">
      <dgm:prSet/>
      <dgm:spPr/>
      <dgm:t>
        <a:bodyPr/>
        <a:lstStyle/>
        <a:p>
          <a:endParaRPr lang="en-US"/>
        </a:p>
      </dgm:t>
    </dgm:pt>
    <dgm:pt modelId="{D62DBAD8-8824-453C-9934-26C2F098AEF9}" type="sibTrans" cxnId="{1E3D70A1-4C35-441F-BCC1-A629F3C179E9}">
      <dgm:prSet/>
      <dgm:spPr/>
      <dgm:t>
        <a:bodyPr/>
        <a:lstStyle/>
        <a:p>
          <a:endParaRPr lang="en-US"/>
        </a:p>
      </dgm:t>
    </dgm:pt>
    <dgm:pt modelId="{E72F52A7-8652-486D-AE00-485F9B838FFF}">
      <dgm:prSet phldrT="[Text]"/>
      <dgm:spPr>
        <a:solidFill>
          <a:schemeClr val="accent4">
            <a:alpha val="90000"/>
          </a:schemeClr>
        </a:solidFill>
      </dgm:spPr>
      <dgm:t>
        <a:bodyPr/>
        <a:lstStyle/>
        <a:p>
          <a:r>
            <a:rPr lang="en-US" b="1" dirty="0">
              <a:solidFill>
                <a:schemeClr val="bg2"/>
              </a:solidFill>
            </a:rPr>
            <a:t>Scholars educate peers</a:t>
          </a:r>
        </a:p>
      </dgm:t>
    </dgm:pt>
    <dgm:pt modelId="{65F21829-4E1F-469D-ADEF-F8A9733ABF2B}" type="parTrans" cxnId="{B970146D-5AA8-4832-8383-CCBF03B65300}">
      <dgm:prSet/>
      <dgm:spPr/>
      <dgm:t>
        <a:bodyPr/>
        <a:lstStyle/>
        <a:p>
          <a:endParaRPr lang="en-US"/>
        </a:p>
      </dgm:t>
    </dgm:pt>
    <dgm:pt modelId="{2EC77D91-A450-4733-BE0E-F8A859C901C7}" type="sibTrans" cxnId="{B970146D-5AA8-4832-8383-CCBF03B65300}">
      <dgm:prSet/>
      <dgm:spPr/>
      <dgm:t>
        <a:bodyPr/>
        <a:lstStyle/>
        <a:p>
          <a:endParaRPr lang="en-US"/>
        </a:p>
      </dgm:t>
    </dgm:pt>
    <dgm:pt modelId="{21AEC967-75F1-4571-8273-B087B57D12BB}" type="pres">
      <dgm:prSet presAssocID="{D2FDBD2D-19D6-4D35-ACE5-68B717CA861A}" presName="linearFlow" presStyleCnt="0">
        <dgm:presLayoutVars>
          <dgm:dir/>
          <dgm:animLvl val="lvl"/>
          <dgm:resizeHandles val="exact"/>
        </dgm:presLayoutVars>
      </dgm:prSet>
      <dgm:spPr/>
    </dgm:pt>
    <dgm:pt modelId="{65203468-293C-460C-9426-EAB4178D6814}" type="pres">
      <dgm:prSet presAssocID="{302DB96B-1EC2-4725-AC97-48F0D8504CA5}" presName="composite" presStyleCnt="0"/>
      <dgm:spPr/>
    </dgm:pt>
    <dgm:pt modelId="{E7E525B0-4877-41FD-B2AF-68BF82D0723F}" type="pres">
      <dgm:prSet presAssocID="{302DB96B-1EC2-4725-AC97-48F0D8504CA5}" presName="parentText" presStyleLbl="alignNode1" presStyleIdx="0" presStyleCnt="4" custLinFactNeighborX="0" custLinFactNeighborY="-491">
        <dgm:presLayoutVars>
          <dgm:chMax val="1"/>
          <dgm:bulletEnabled val="1"/>
        </dgm:presLayoutVars>
      </dgm:prSet>
      <dgm:spPr/>
    </dgm:pt>
    <dgm:pt modelId="{7A3FB133-66C1-425B-B103-103C6FEC1219}" type="pres">
      <dgm:prSet presAssocID="{302DB96B-1EC2-4725-AC97-48F0D8504CA5}" presName="descendantText" presStyleLbl="alignAcc1" presStyleIdx="0" presStyleCnt="4">
        <dgm:presLayoutVars>
          <dgm:bulletEnabled val="1"/>
        </dgm:presLayoutVars>
      </dgm:prSet>
      <dgm:spPr/>
    </dgm:pt>
    <dgm:pt modelId="{1F739F62-676A-464A-A8B4-EFB8008B15C6}" type="pres">
      <dgm:prSet presAssocID="{19733128-0CBB-4AC0-8AD0-F9DB9E8237CF}" presName="sp" presStyleCnt="0"/>
      <dgm:spPr/>
    </dgm:pt>
    <dgm:pt modelId="{71F43E11-43E5-4838-AA70-E62D1D2D6203}" type="pres">
      <dgm:prSet presAssocID="{CED6F62A-4059-4717-A67E-0067C75865EC}" presName="composite" presStyleCnt="0"/>
      <dgm:spPr/>
    </dgm:pt>
    <dgm:pt modelId="{5A3697F9-1E60-4400-A501-FCD588CD179D}" type="pres">
      <dgm:prSet presAssocID="{CED6F62A-4059-4717-A67E-0067C75865EC}" presName="parentText" presStyleLbl="alignNode1" presStyleIdx="1" presStyleCnt="4" custLinFactNeighborX="0" custLinFactNeighborY="-550">
        <dgm:presLayoutVars>
          <dgm:chMax val="1"/>
          <dgm:bulletEnabled val="1"/>
        </dgm:presLayoutVars>
      </dgm:prSet>
      <dgm:spPr/>
    </dgm:pt>
    <dgm:pt modelId="{143DAAF9-E2C1-42D7-B0D8-784933A01ED0}" type="pres">
      <dgm:prSet presAssocID="{CED6F62A-4059-4717-A67E-0067C75865EC}" presName="descendantText" presStyleLbl="alignAcc1" presStyleIdx="1" presStyleCnt="4">
        <dgm:presLayoutVars>
          <dgm:bulletEnabled val="1"/>
        </dgm:presLayoutVars>
      </dgm:prSet>
      <dgm:spPr/>
    </dgm:pt>
    <dgm:pt modelId="{FB677455-FBD4-411D-885E-8B55586C3000}" type="pres">
      <dgm:prSet presAssocID="{E27DC66C-CDEB-4660-9B3B-2945622E2CCE}" presName="sp" presStyleCnt="0"/>
      <dgm:spPr/>
    </dgm:pt>
    <dgm:pt modelId="{C048B293-3001-4BA5-BF0B-FBF346EFBD84}" type="pres">
      <dgm:prSet presAssocID="{1BA18089-38AD-43CC-9A79-D547AF29FE2E}" presName="composite" presStyleCnt="0"/>
      <dgm:spPr/>
    </dgm:pt>
    <dgm:pt modelId="{76BAABAD-C429-4BC7-9B0A-170F5893EF38}" type="pres">
      <dgm:prSet presAssocID="{1BA18089-38AD-43CC-9A79-D547AF29FE2E}" presName="parentText" presStyleLbl="alignNode1" presStyleIdx="2" presStyleCnt="4">
        <dgm:presLayoutVars>
          <dgm:chMax val="1"/>
          <dgm:bulletEnabled val="1"/>
        </dgm:presLayoutVars>
      </dgm:prSet>
      <dgm:spPr/>
    </dgm:pt>
    <dgm:pt modelId="{61551104-9C18-421B-8357-D5E20E9BCE53}" type="pres">
      <dgm:prSet presAssocID="{1BA18089-38AD-43CC-9A79-D547AF29FE2E}" presName="descendantText" presStyleLbl="alignAcc1" presStyleIdx="2" presStyleCnt="4">
        <dgm:presLayoutVars>
          <dgm:bulletEnabled val="1"/>
        </dgm:presLayoutVars>
      </dgm:prSet>
      <dgm:spPr/>
    </dgm:pt>
    <dgm:pt modelId="{C5347CE4-9BB6-4791-A3EF-C3A9FF1AD8B7}" type="pres">
      <dgm:prSet presAssocID="{5B2DE179-22B9-4D08-8DD1-16F759354642}" presName="sp" presStyleCnt="0"/>
      <dgm:spPr/>
    </dgm:pt>
    <dgm:pt modelId="{30CE9526-B4F2-4270-A4F0-B062C233FF7B}" type="pres">
      <dgm:prSet presAssocID="{92A5CD90-FB1D-4EFA-8F07-82404681C730}" presName="composite" presStyleCnt="0"/>
      <dgm:spPr/>
    </dgm:pt>
    <dgm:pt modelId="{E084592B-DCA2-44F0-B5A9-9B1404FC7B15}" type="pres">
      <dgm:prSet presAssocID="{92A5CD90-FB1D-4EFA-8F07-82404681C730}" presName="parentText" presStyleLbl="alignNode1" presStyleIdx="3" presStyleCnt="4">
        <dgm:presLayoutVars>
          <dgm:chMax val="1"/>
          <dgm:bulletEnabled val="1"/>
        </dgm:presLayoutVars>
      </dgm:prSet>
      <dgm:spPr/>
    </dgm:pt>
    <dgm:pt modelId="{50FED987-B2DB-46AB-B955-5702FCDC06BE}" type="pres">
      <dgm:prSet presAssocID="{92A5CD90-FB1D-4EFA-8F07-82404681C730}" presName="descendantText" presStyleLbl="alignAcc1" presStyleIdx="3" presStyleCnt="4">
        <dgm:presLayoutVars>
          <dgm:bulletEnabled val="1"/>
        </dgm:presLayoutVars>
      </dgm:prSet>
      <dgm:spPr/>
    </dgm:pt>
  </dgm:ptLst>
  <dgm:cxnLst>
    <dgm:cxn modelId="{4B1E3502-7E4E-4B3A-8396-57D5A4F2296C}" type="presOf" srcId="{630CD01A-CED2-4254-8EFD-CA88F70DEAD2}" destId="{7A3FB133-66C1-425B-B103-103C6FEC1219}" srcOrd="0" destOrd="0" presId="urn:microsoft.com/office/officeart/2005/8/layout/chevron2"/>
    <dgm:cxn modelId="{69179F03-AA74-422C-9525-E96C53509CD0}" type="presOf" srcId="{24F699E6-2748-4BF5-8AF0-1377EC8F27D2}" destId="{7A3FB133-66C1-425B-B103-103C6FEC1219}" srcOrd="0" destOrd="1" presId="urn:microsoft.com/office/officeart/2005/8/layout/chevron2"/>
    <dgm:cxn modelId="{75A1EE13-0260-4526-A428-1E374505DA0A}" type="presOf" srcId="{E72F52A7-8652-486D-AE00-485F9B838FFF}" destId="{143DAAF9-E2C1-42D7-B0D8-784933A01ED0}" srcOrd="0" destOrd="2" presId="urn:microsoft.com/office/officeart/2005/8/layout/chevron2"/>
    <dgm:cxn modelId="{45ADD12D-CCC8-479C-8E1D-4A212F1A007E}" srcId="{1BA18089-38AD-43CC-9A79-D547AF29FE2E}" destId="{05C20898-0FAE-4136-9EC4-9B2CFE5163EE}" srcOrd="0" destOrd="0" parTransId="{AEADAB60-9F72-4343-A586-A8147D7AB62E}" sibTransId="{2AB4C8FF-B2B7-43CE-A6CC-820DAD117C70}"/>
    <dgm:cxn modelId="{41BD6339-2774-4926-BF3B-FDD519C79E5E}" srcId="{302DB96B-1EC2-4725-AC97-48F0D8504CA5}" destId="{630CD01A-CED2-4254-8EFD-CA88F70DEAD2}" srcOrd="0" destOrd="0" parTransId="{630B1488-7278-42A0-89AC-D38CF0A70FB0}" sibTransId="{137FFBFE-B7D2-4528-BBCD-D8834BD05EA8}"/>
    <dgm:cxn modelId="{2521033D-4F33-4081-8EAB-E133ED53080A}" type="presOf" srcId="{92A5CD90-FB1D-4EFA-8F07-82404681C730}" destId="{E084592B-DCA2-44F0-B5A9-9B1404FC7B15}" srcOrd="0" destOrd="0" presId="urn:microsoft.com/office/officeart/2005/8/layout/chevron2"/>
    <dgm:cxn modelId="{8CB8FE44-A0ED-482A-B2E6-FBFB6D872353}" type="presOf" srcId="{74503086-FAAD-40BF-88B5-D9CCD03293E2}" destId="{61551104-9C18-421B-8357-D5E20E9BCE53}" srcOrd="0" destOrd="1" presId="urn:microsoft.com/office/officeart/2005/8/layout/chevron2"/>
    <dgm:cxn modelId="{09A2BB68-1669-4ACF-9D9B-AC5FC089638C}" srcId="{D2FDBD2D-19D6-4D35-ACE5-68B717CA861A}" destId="{92A5CD90-FB1D-4EFA-8F07-82404681C730}" srcOrd="3" destOrd="0" parTransId="{A1FF515C-0888-40CB-A7FB-71175FB57404}" sibTransId="{9D80B4CB-2FFE-425F-B732-BDD53E477800}"/>
    <dgm:cxn modelId="{D48D6049-F9EE-4C45-B9FF-B76F64CBC5B7}" type="presOf" srcId="{05C20898-0FAE-4136-9EC4-9B2CFE5163EE}" destId="{61551104-9C18-421B-8357-D5E20E9BCE53}" srcOrd="0" destOrd="0" presId="urn:microsoft.com/office/officeart/2005/8/layout/chevron2"/>
    <dgm:cxn modelId="{56FBF06C-01BB-4D39-927E-4C2EA5E9E721}" type="presOf" srcId="{1BA18089-38AD-43CC-9A79-D547AF29FE2E}" destId="{76BAABAD-C429-4BC7-9B0A-170F5893EF38}" srcOrd="0" destOrd="0" presId="urn:microsoft.com/office/officeart/2005/8/layout/chevron2"/>
    <dgm:cxn modelId="{B970146D-5AA8-4832-8383-CCBF03B65300}" srcId="{CED6F62A-4059-4717-A67E-0067C75865EC}" destId="{E72F52A7-8652-486D-AE00-485F9B838FFF}" srcOrd="2" destOrd="0" parTransId="{65F21829-4E1F-469D-ADEF-F8A9733ABF2B}" sibTransId="{2EC77D91-A450-4733-BE0E-F8A859C901C7}"/>
    <dgm:cxn modelId="{88BF506F-2583-4EB6-B07A-D2897D239B1D}" type="presOf" srcId="{302DB96B-1EC2-4725-AC97-48F0D8504CA5}" destId="{E7E525B0-4877-41FD-B2AF-68BF82D0723F}" srcOrd="0" destOrd="0" presId="urn:microsoft.com/office/officeart/2005/8/layout/chevron2"/>
    <dgm:cxn modelId="{96ED7170-4681-4E03-B545-BFF1340F5319}" type="presOf" srcId="{6944222A-3764-4ABF-97A6-A32908CEDCFF}" destId="{50FED987-B2DB-46AB-B955-5702FCDC06BE}" srcOrd="0" destOrd="0" presId="urn:microsoft.com/office/officeart/2005/8/layout/chevron2"/>
    <dgm:cxn modelId="{7A1FF070-B08E-470C-B36E-66BDB6D08E95}" srcId="{92A5CD90-FB1D-4EFA-8F07-82404681C730}" destId="{6944222A-3764-4ABF-97A6-A32908CEDCFF}" srcOrd="0" destOrd="0" parTransId="{10879F6D-E533-4881-B34D-58A7D17EA390}" sibTransId="{D4758FBD-D521-4886-AB6A-6516AF746F8A}"/>
    <dgm:cxn modelId="{6DD6D878-C7EB-4F13-9C01-C3B3EB34635B}" srcId="{CED6F62A-4059-4717-A67E-0067C75865EC}" destId="{8B9FD648-1B31-4756-816C-51449A243A89}" srcOrd="1" destOrd="0" parTransId="{4014564C-1A53-4EE7-B8E9-D0BD775413F4}" sibTransId="{3FC4663D-316E-475B-A28E-7D72348C7FDA}"/>
    <dgm:cxn modelId="{9D857889-BC05-465B-AED7-FAED01B9AC30}" type="presOf" srcId="{CED6F62A-4059-4717-A67E-0067C75865EC}" destId="{5A3697F9-1E60-4400-A501-FCD588CD179D}" srcOrd="0" destOrd="0" presId="urn:microsoft.com/office/officeart/2005/8/layout/chevron2"/>
    <dgm:cxn modelId="{BB477896-7460-4C37-9F5A-1BE0DFB16650}" type="presOf" srcId="{3E046018-F308-40E4-9465-2BB451F7D0D5}" destId="{143DAAF9-E2C1-42D7-B0D8-784933A01ED0}" srcOrd="0" destOrd="0" presId="urn:microsoft.com/office/officeart/2005/8/layout/chevron2"/>
    <dgm:cxn modelId="{1E3D70A1-4C35-441F-BCC1-A629F3C179E9}" srcId="{92A5CD90-FB1D-4EFA-8F07-82404681C730}" destId="{524F1435-1556-43EF-A66B-142C456EE1A2}" srcOrd="1" destOrd="0" parTransId="{B060FB6F-795F-46FD-96E5-5DE892AD1693}" sibTransId="{D62DBAD8-8824-453C-9934-26C2F098AEF9}"/>
    <dgm:cxn modelId="{22E1E5A3-69A7-4AF5-A1EF-5C1E44B4C54B}" srcId="{CED6F62A-4059-4717-A67E-0067C75865EC}" destId="{3E046018-F308-40E4-9465-2BB451F7D0D5}" srcOrd="0" destOrd="0" parTransId="{9957C44D-41C1-4885-90E7-6D837A5E81A1}" sibTransId="{C9EA6E01-E4DE-4D24-A12C-3B1135F78967}"/>
    <dgm:cxn modelId="{4285C8A6-430C-43C1-9B78-2A2739BB2688}" srcId="{D2FDBD2D-19D6-4D35-ACE5-68B717CA861A}" destId="{302DB96B-1EC2-4725-AC97-48F0D8504CA5}" srcOrd="0" destOrd="0" parTransId="{4F2243FA-9644-45C6-B6B7-68EC53BB561A}" sibTransId="{19733128-0CBB-4AC0-8AD0-F9DB9E8237CF}"/>
    <dgm:cxn modelId="{8F4C1BB4-B64F-4AF1-B87E-7675DE006D97}" type="presOf" srcId="{524F1435-1556-43EF-A66B-142C456EE1A2}" destId="{50FED987-B2DB-46AB-B955-5702FCDC06BE}" srcOrd="0" destOrd="1" presId="urn:microsoft.com/office/officeart/2005/8/layout/chevron2"/>
    <dgm:cxn modelId="{755836B6-F9CB-4E53-8305-3062050AE560}" srcId="{D2FDBD2D-19D6-4D35-ACE5-68B717CA861A}" destId="{CED6F62A-4059-4717-A67E-0067C75865EC}" srcOrd="1" destOrd="0" parTransId="{0AF4303F-0AB8-4BC2-824D-31511A67EB09}" sibTransId="{E27DC66C-CDEB-4660-9B3B-2945622E2CCE}"/>
    <dgm:cxn modelId="{15A980CF-C122-4E11-A868-DC1E051DCF10}" type="presOf" srcId="{D2FDBD2D-19D6-4D35-ACE5-68B717CA861A}" destId="{21AEC967-75F1-4571-8273-B087B57D12BB}" srcOrd="0" destOrd="0" presId="urn:microsoft.com/office/officeart/2005/8/layout/chevron2"/>
    <dgm:cxn modelId="{FFC1E5CF-3B60-4D9C-83C3-CA41CF41C888}" type="presOf" srcId="{8B9FD648-1B31-4756-816C-51449A243A89}" destId="{143DAAF9-E2C1-42D7-B0D8-784933A01ED0}" srcOrd="0" destOrd="1" presId="urn:microsoft.com/office/officeart/2005/8/layout/chevron2"/>
    <dgm:cxn modelId="{5AE101DE-7B5C-4C9E-B6A6-482804ECF35A}" srcId="{D2FDBD2D-19D6-4D35-ACE5-68B717CA861A}" destId="{1BA18089-38AD-43CC-9A79-D547AF29FE2E}" srcOrd="2" destOrd="0" parTransId="{B885953E-2B32-4580-98E9-E63B296FA822}" sibTransId="{5B2DE179-22B9-4D08-8DD1-16F759354642}"/>
    <dgm:cxn modelId="{AA2CF0F8-198E-4BF2-A894-743DA2EC377D}" srcId="{1BA18089-38AD-43CC-9A79-D547AF29FE2E}" destId="{74503086-FAAD-40BF-88B5-D9CCD03293E2}" srcOrd="1" destOrd="0" parTransId="{9B0BBE51-9E2D-459B-9174-4A72EE23C070}" sibTransId="{7E301A45-7335-402D-8DD4-5CEDABBB1144}"/>
    <dgm:cxn modelId="{2F7EB5FA-07AF-425E-A677-F086CEB2D2C7}" srcId="{302DB96B-1EC2-4725-AC97-48F0D8504CA5}" destId="{24F699E6-2748-4BF5-8AF0-1377EC8F27D2}" srcOrd="1" destOrd="0" parTransId="{759351FF-C9FD-411D-8322-6E2F3A26AB05}" sibTransId="{6FACD37B-91D3-4982-B751-C8C5A2DBEDC1}"/>
    <dgm:cxn modelId="{4690A203-5C5E-4528-B3BE-9061F316E10E}" type="presParOf" srcId="{21AEC967-75F1-4571-8273-B087B57D12BB}" destId="{65203468-293C-460C-9426-EAB4178D6814}" srcOrd="0" destOrd="0" presId="urn:microsoft.com/office/officeart/2005/8/layout/chevron2"/>
    <dgm:cxn modelId="{7172B2FD-A853-4CD1-A063-E01CA9363E2B}" type="presParOf" srcId="{65203468-293C-460C-9426-EAB4178D6814}" destId="{E7E525B0-4877-41FD-B2AF-68BF82D0723F}" srcOrd="0" destOrd="0" presId="urn:microsoft.com/office/officeart/2005/8/layout/chevron2"/>
    <dgm:cxn modelId="{6082ABE7-A74A-40D9-A282-3DAD07E17359}" type="presParOf" srcId="{65203468-293C-460C-9426-EAB4178D6814}" destId="{7A3FB133-66C1-425B-B103-103C6FEC1219}" srcOrd="1" destOrd="0" presId="urn:microsoft.com/office/officeart/2005/8/layout/chevron2"/>
    <dgm:cxn modelId="{4FA78F0D-3D52-4B48-B0D9-6AAF8BDFA2DF}" type="presParOf" srcId="{21AEC967-75F1-4571-8273-B087B57D12BB}" destId="{1F739F62-676A-464A-A8B4-EFB8008B15C6}" srcOrd="1" destOrd="0" presId="urn:microsoft.com/office/officeart/2005/8/layout/chevron2"/>
    <dgm:cxn modelId="{7F687CB3-63E3-4BF9-82DD-47D470F05A2E}" type="presParOf" srcId="{21AEC967-75F1-4571-8273-B087B57D12BB}" destId="{71F43E11-43E5-4838-AA70-E62D1D2D6203}" srcOrd="2" destOrd="0" presId="urn:microsoft.com/office/officeart/2005/8/layout/chevron2"/>
    <dgm:cxn modelId="{00C462B5-75B1-4291-A7E6-1F61451F1C0B}" type="presParOf" srcId="{71F43E11-43E5-4838-AA70-E62D1D2D6203}" destId="{5A3697F9-1E60-4400-A501-FCD588CD179D}" srcOrd="0" destOrd="0" presId="urn:microsoft.com/office/officeart/2005/8/layout/chevron2"/>
    <dgm:cxn modelId="{EC91CA54-0A4F-4881-8E42-226B4A6D4C28}" type="presParOf" srcId="{71F43E11-43E5-4838-AA70-E62D1D2D6203}" destId="{143DAAF9-E2C1-42D7-B0D8-784933A01ED0}" srcOrd="1" destOrd="0" presId="urn:microsoft.com/office/officeart/2005/8/layout/chevron2"/>
    <dgm:cxn modelId="{0D3B3E77-67E6-43E6-A967-9B9A74AF8C90}" type="presParOf" srcId="{21AEC967-75F1-4571-8273-B087B57D12BB}" destId="{FB677455-FBD4-411D-885E-8B55586C3000}" srcOrd="3" destOrd="0" presId="urn:microsoft.com/office/officeart/2005/8/layout/chevron2"/>
    <dgm:cxn modelId="{2BBB15BC-AE65-4E6C-AF2A-77A1F30E6034}" type="presParOf" srcId="{21AEC967-75F1-4571-8273-B087B57D12BB}" destId="{C048B293-3001-4BA5-BF0B-FBF346EFBD84}" srcOrd="4" destOrd="0" presId="urn:microsoft.com/office/officeart/2005/8/layout/chevron2"/>
    <dgm:cxn modelId="{572C42E2-2A69-4F6D-A02D-31D5F96709BA}" type="presParOf" srcId="{C048B293-3001-4BA5-BF0B-FBF346EFBD84}" destId="{76BAABAD-C429-4BC7-9B0A-170F5893EF38}" srcOrd="0" destOrd="0" presId="urn:microsoft.com/office/officeart/2005/8/layout/chevron2"/>
    <dgm:cxn modelId="{735F3F92-0F62-4833-B4E1-E3A28B9C7FB7}" type="presParOf" srcId="{C048B293-3001-4BA5-BF0B-FBF346EFBD84}" destId="{61551104-9C18-421B-8357-D5E20E9BCE53}" srcOrd="1" destOrd="0" presId="urn:microsoft.com/office/officeart/2005/8/layout/chevron2"/>
    <dgm:cxn modelId="{F3B22FFB-DCBF-484B-AD22-39FA64B979C2}" type="presParOf" srcId="{21AEC967-75F1-4571-8273-B087B57D12BB}" destId="{C5347CE4-9BB6-4791-A3EF-C3A9FF1AD8B7}" srcOrd="5" destOrd="0" presId="urn:microsoft.com/office/officeart/2005/8/layout/chevron2"/>
    <dgm:cxn modelId="{7FF9DD73-C47A-4BB1-ABC8-ABC3ECD5AF53}" type="presParOf" srcId="{21AEC967-75F1-4571-8273-B087B57D12BB}" destId="{30CE9526-B4F2-4270-A4F0-B062C233FF7B}" srcOrd="6" destOrd="0" presId="urn:microsoft.com/office/officeart/2005/8/layout/chevron2"/>
    <dgm:cxn modelId="{2C9D2ADC-3191-4219-A2DD-BEF0DF47AF6E}" type="presParOf" srcId="{30CE9526-B4F2-4270-A4F0-B062C233FF7B}" destId="{E084592B-DCA2-44F0-B5A9-9B1404FC7B15}" srcOrd="0" destOrd="0" presId="urn:microsoft.com/office/officeart/2005/8/layout/chevron2"/>
    <dgm:cxn modelId="{3AB33D26-BDBB-4C21-9976-8C8A19F963F2}" type="presParOf" srcId="{30CE9526-B4F2-4270-A4F0-B062C233FF7B}" destId="{50FED987-B2DB-46AB-B955-5702FCDC06B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396475-C836-4F9F-A78E-F0A36CA4722F}" type="doc">
      <dgm:prSet loTypeId="urn:microsoft.com/office/officeart/2005/8/layout/process4" loCatId="process" qsTypeId="urn:microsoft.com/office/officeart/2005/8/quickstyle/3d2#4" qsCatId="3D" csTypeId="urn:microsoft.com/office/officeart/2005/8/colors/colorful2#4" csCatId="colorful" phldr="1"/>
      <dgm:spPr/>
      <dgm:t>
        <a:bodyPr/>
        <a:lstStyle/>
        <a:p>
          <a:endParaRPr lang="en-US"/>
        </a:p>
      </dgm:t>
    </dgm:pt>
    <dgm:pt modelId="{4392BB54-A0FC-4C24-8482-24E08FCB181E}">
      <dgm:prSet phldrT="[Text]" custT="1"/>
      <dgm:spPr/>
      <dgm:t>
        <a:bodyPr/>
        <a:lstStyle/>
        <a:p>
          <a:r>
            <a:rPr lang="en-US" sz="1800" b="1" dirty="0">
              <a:solidFill>
                <a:schemeClr val="bg2"/>
              </a:solidFill>
            </a:rPr>
            <a:t>Structure</a:t>
          </a:r>
          <a:endParaRPr lang="en-US" sz="2000" b="1" dirty="0">
            <a:solidFill>
              <a:schemeClr val="bg2"/>
            </a:solidFill>
          </a:endParaRPr>
        </a:p>
      </dgm:t>
    </dgm:pt>
    <dgm:pt modelId="{8759B147-1E02-4457-98F9-310EA0C552DB}" type="parTrans" cxnId="{07EB980D-C79A-47A0-B277-061FAFC5D002}">
      <dgm:prSet/>
      <dgm:spPr/>
      <dgm:t>
        <a:bodyPr/>
        <a:lstStyle/>
        <a:p>
          <a:endParaRPr lang="en-US"/>
        </a:p>
      </dgm:t>
    </dgm:pt>
    <dgm:pt modelId="{53BF0A59-F484-42F0-9431-7358D74615A3}" type="sibTrans" cxnId="{07EB980D-C79A-47A0-B277-061FAFC5D002}">
      <dgm:prSet/>
      <dgm:spPr/>
      <dgm:t>
        <a:bodyPr/>
        <a:lstStyle/>
        <a:p>
          <a:endParaRPr lang="en-US"/>
        </a:p>
      </dgm:t>
    </dgm:pt>
    <dgm:pt modelId="{C0BD7BBE-0FF4-4DB6-9E2A-D63B5BA3B374}">
      <dgm:prSet phldrT="[Text]" custT="1"/>
      <dgm:spPr/>
      <dgm:t>
        <a:bodyPr/>
        <a:lstStyle/>
        <a:p>
          <a:r>
            <a:rPr lang="en-US" sz="1400" b="1" dirty="0">
              <a:solidFill>
                <a:schemeClr val="bg2"/>
              </a:solidFill>
            </a:rPr>
            <a:t>3 Training Modules</a:t>
          </a:r>
        </a:p>
      </dgm:t>
    </dgm:pt>
    <dgm:pt modelId="{14178C02-BC67-47BC-9060-9A69B4ED4176}" type="parTrans" cxnId="{4BF4844C-07CF-49A9-B38C-AAC9D97002A6}">
      <dgm:prSet/>
      <dgm:spPr/>
      <dgm:t>
        <a:bodyPr/>
        <a:lstStyle/>
        <a:p>
          <a:endParaRPr lang="en-US"/>
        </a:p>
      </dgm:t>
    </dgm:pt>
    <dgm:pt modelId="{190134EB-31B9-4BE7-9E07-D5B2F74876DD}" type="sibTrans" cxnId="{4BF4844C-07CF-49A9-B38C-AAC9D97002A6}">
      <dgm:prSet/>
      <dgm:spPr/>
      <dgm:t>
        <a:bodyPr/>
        <a:lstStyle/>
        <a:p>
          <a:endParaRPr lang="en-US"/>
        </a:p>
      </dgm:t>
    </dgm:pt>
    <dgm:pt modelId="{1CD76444-3D94-4CDE-B3E3-CDDF3BB33117}">
      <dgm:prSet phldrT="[Text]" custT="1"/>
      <dgm:spPr/>
      <dgm:t>
        <a:bodyPr/>
        <a:lstStyle/>
        <a:p>
          <a:r>
            <a:rPr lang="en-US" sz="1400" b="1" dirty="0">
              <a:solidFill>
                <a:schemeClr val="bg2"/>
              </a:solidFill>
            </a:rPr>
            <a:t>1 module delivered over 2 weeks</a:t>
          </a:r>
        </a:p>
      </dgm:t>
    </dgm:pt>
    <dgm:pt modelId="{6E3DE956-5FEF-46C4-9EDA-4F0AA8181582}" type="parTrans" cxnId="{E85762B6-26EF-464A-A713-D1E333583E00}">
      <dgm:prSet/>
      <dgm:spPr/>
      <dgm:t>
        <a:bodyPr/>
        <a:lstStyle/>
        <a:p>
          <a:endParaRPr lang="en-US"/>
        </a:p>
      </dgm:t>
    </dgm:pt>
    <dgm:pt modelId="{E641CA7D-C7EA-46D5-B24C-FE4C4674B13C}" type="sibTrans" cxnId="{E85762B6-26EF-464A-A713-D1E333583E00}">
      <dgm:prSet/>
      <dgm:spPr/>
      <dgm:t>
        <a:bodyPr/>
        <a:lstStyle/>
        <a:p>
          <a:endParaRPr lang="en-US"/>
        </a:p>
      </dgm:t>
    </dgm:pt>
    <dgm:pt modelId="{B578CF69-9F40-433C-8CD4-1D99F20E37F5}">
      <dgm:prSet phldrT="[Text]" custT="1"/>
      <dgm:spPr/>
      <dgm:t>
        <a:bodyPr/>
        <a:lstStyle/>
        <a:p>
          <a:r>
            <a:rPr lang="en-US" sz="1800" b="1" dirty="0">
              <a:solidFill>
                <a:schemeClr val="bg2"/>
              </a:solidFill>
            </a:rPr>
            <a:t>Session Breakdown</a:t>
          </a:r>
        </a:p>
      </dgm:t>
    </dgm:pt>
    <dgm:pt modelId="{E7820CDF-058F-4853-AC49-F765B92EAB46}" type="parTrans" cxnId="{98C98323-1CE3-43E5-8210-10875309CDB7}">
      <dgm:prSet/>
      <dgm:spPr/>
      <dgm:t>
        <a:bodyPr/>
        <a:lstStyle/>
        <a:p>
          <a:endParaRPr lang="en-US"/>
        </a:p>
      </dgm:t>
    </dgm:pt>
    <dgm:pt modelId="{932E5EA0-4092-4C40-A8E1-99EB9DB8C9E2}" type="sibTrans" cxnId="{98C98323-1CE3-43E5-8210-10875309CDB7}">
      <dgm:prSet/>
      <dgm:spPr/>
      <dgm:t>
        <a:bodyPr/>
        <a:lstStyle/>
        <a:p>
          <a:endParaRPr lang="en-US"/>
        </a:p>
      </dgm:t>
    </dgm:pt>
    <dgm:pt modelId="{B33B9543-2615-4561-8F11-DB11AD3DA624}">
      <dgm:prSet phldrT="[Text]" custT="1"/>
      <dgm:spPr/>
      <dgm:t>
        <a:bodyPr/>
        <a:lstStyle/>
        <a:p>
          <a:r>
            <a:rPr lang="en-US" sz="1400" b="1" dirty="0">
              <a:solidFill>
                <a:schemeClr val="bg2"/>
              </a:solidFill>
            </a:rPr>
            <a:t>Total of 60 minutes </a:t>
          </a:r>
          <a:br>
            <a:rPr lang="en-US" sz="1400" b="1" dirty="0">
              <a:solidFill>
                <a:schemeClr val="bg2"/>
              </a:solidFill>
            </a:rPr>
          </a:br>
          <a:r>
            <a:rPr lang="en-US" sz="1400" b="1" dirty="0">
              <a:solidFill>
                <a:schemeClr val="bg2"/>
              </a:solidFill>
            </a:rPr>
            <a:t>(15-20 min increments)</a:t>
          </a:r>
        </a:p>
      </dgm:t>
    </dgm:pt>
    <dgm:pt modelId="{137623DB-819D-4B5D-A8E1-AE7C64D52F8D}" type="parTrans" cxnId="{653DEDCA-8DEA-44F4-8264-3AC911110AF1}">
      <dgm:prSet/>
      <dgm:spPr/>
      <dgm:t>
        <a:bodyPr/>
        <a:lstStyle/>
        <a:p>
          <a:endParaRPr lang="en-US"/>
        </a:p>
      </dgm:t>
    </dgm:pt>
    <dgm:pt modelId="{67423D9E-5943-47A3-BFB4-5A91CCD07DF8}" type="sibTrans" cxnId="{653DEDCA-8DEA-44F4-8264-3AC911110AF1}">
      <dgm:prSet/>
      <dgm:spPr/>
      <dgm:t>
        <a:bodyPr/>
        <a:lstStyle/>
        <a:p>
          <a:endParaRPr lang="en-US"/>
        </a:p>
      </dgm:t>
    </dgm:pt>
    <dgm:pt modelId="{B8854B4B-F93D-492F-8635-F1AC152A202D}">
      <dgm:prSet phldrT="[Text]" custT="1"/>
      <dgm:spPr/>
      <dgm:t>
        <a:bodyPr/>
        <a:lstStyle/>
        <a:p>
          <a:r>
            <a:rPr lang="en-US" sz="1400" b="1" dirty="0">
              <a:solidFill>
                <a:schemeClr val="bg2"/>
              </a:solidFill>
            </a:rPr>
            <a:t>1 module covered </a:t>
          </a:r>
          <a:br>
            <a:rPr lang="en-US" sz="1400" b="1" dirty="0">
              <a:solidFill>
                <a:schemeClr val="bg2"/>
              </a:solidFill>
            </a:rPr>
          </a:br>
          <a:r>
            <a:rPr lang="en-US" sz="1400" b="1" dirty="0">
              <a:solidFill>
                <a:schemeClr val="bg2"/>
              </a:solidFill>
            </a:rPr>
            <a:t>(repeated 2-3 times)</a:t>
          </a:r>
        </a:p>
      </dgm:t>
    </dgm:pt>
    <dgm:pt modelId="{B759759D-F5AD-4133-8CEF-D4EAE32ED972}" type="parTrans" cxnId="{38A2B71D-382E-47F9-8FB4-28811AE586A7}">
      <dgm:prSet/>
      <dgm:spPr/>
      <dgm:t>
        <a:bodyPr/>
        <a:lstStyle/>
        <a:p>
          <a:endParaRPr lang="en-US"/>
        </a:p>
      </dgm:t>
    </dgm:pt>
    <dgm:pt modelId="{D9E94A1D-F61B-4347-8B8A-9224BE87029C}" type="sibTrans" cxnId="{38A2B71D-382E-47F9-8FB4-28811AE586A7}">
      <dgm:prSet/>
      <dgm:spPr/>
      <dgm:t>
        <a:bodyPr/>
        <a:lstStyle/>
        <a:p>
          <a:endParaRPr lang="en-US"/>
        </a:p>
      </dgm:t>
    </dgm:pt>
    <dgm:pt modelId="{9CA03FAF-47B9-4C93-A575-D0EE98342365}">
      <dgm:prSet phldrT="[Text]" custT="1"/>
      <dgm:spPr/>
      <dgm:t>
        <a:bodyPr/>
        <a:lstStyle/>
        <a:p>
          <a:r>
            <a:rPr lang="en-US" sz="1800" b="1" dirty="0">
              <a:solidFill>
                <a:schemeClr val="bg2"/>
              </a:solidFill>
            </a:rPr>
            <a:t>Key Aspects</a:t>
          </a:r>
        </a:p>
      </dgm:t>
    </dgm:pt>
    <dgm:pt modelId="{3A218AA9-768B-41C2-999F-828C4BC9DE32}" type="parTrans" cxnId="{7DA6D56B-989D-4B2C-BB87-091FA7988CF0}">
      <dgm:prSet/>
      <dgm:spPr/>
      <dgm:t>
        <a:bodyPr/>
        <a:lstStyle/>
        <a:p>
          <a:endParaRPr lang="en-US"/>
        </a:p>
      </dgm:t>
    </dgm:pt>
    <dgm:pt modelId="{14A9378F-DBF0-4558-BB8F-EDDEF695F1F4}" type="sibTrans" cxnId="{7DA6D56B-989D-4B2C-BB87-091FA7988CF0}">
      <dgm:prSet/>
      <dgm:spPr/>
      <dgm:t>
        <a:bodyPr/>
        <a:lstStyle/>
        <a:p>
          <a:endParaRPr lang="en-US"/>
        </a:p>
      </dgm:t>
    </dgm:pt>
    <dgm:pt modelId="{3728D606-303B-45A4-82CE-9798F686D0C1}">
      <dgm:prSet phldrT="[Text]" custT="1"/>
      <dgm:spPr/>
      <dgm:t>
        <a:bodyPr/>
        <a:lstStyle/>
        <a:p>
          <a:r>
            <a:rPr lang="en-US" sz="1400" b="1" dirty="0">
              <a:solidFill>
                <a:schemeClr val="bg2"/>
              </a:solidFill>
            </a:rPr>
            <a:t>Location: Unit Conference Room</a:t>
          </a:r>
        </a:p>
      </dgm:t>
    </dgm:pt>
    <dgm:pt modelId="{5D801DCF-8661-4938-A635-AE15F8B09A78}" type="parTrans" cxnId="{4181D706-8248-461D-B655-0ED1FA97404E}">
      <dgm:prSet/>
      <dgm:spPr/>
      <dgm:t>
        <a:bodyPr/>
        <a:lstStyle/>
        <a:p>
          <a:endParaRPr lang="en-US"/>
        </a:p>
      </dgm:t>
    </dgm:pt>
    <dgm:pt modelId="{67397905-0E38-4EB1-B48B-E32D746BDA42}" type="sibTrans" cxnId="{4181D706-8248-461D-B655-0ED1FA97404E}">
      <dgm:prSet/>
      <dgm:spPr/>
      <dgm:t>
        <a:bodyPr/>
        <a:lstStyle/>
        <a:p>
          <a:endParaRPr lang="en-US"/>
        </a:p>
      </dgm:t>
    </dgm:pt>
    <dgm:pt modelId="{4431482A-A7A0-4E8A-B48C-6407EE4AC989}">
      <dgm:prSet phldrT="[Text]" custT="1"/>
      <dgm:spPr/>
      <dgm:t>
        <a:bodyPr/>
        <a:lstStyle/>
        <a:p>
          <a:r>
            <a:rPr lang="en-US" sz="1400" b="1" dirty="0">
              <a:solidFill>
                <a:schemeClr val="bg2"/>
              </a:solidFill>
            </a:rPr>
            <a:t>Unit leadership presence required</a:t>
          </a:r>
        </a:p>
      </dgm:t>
    </dgm:pt>
    <dgm:pt modelId="{4C67E614-1611-47FF-8378-4AF4A5D64C8F}" type="parTrans" cxnId="{47689B24-240B-450B-96FD-BAD7F537B51D}">
      <dgm:prSet/>
      <dgm:spPr/>
      <dgm:t>
        <a:bodyPr/>
        <a:lstStyle/>
        <a:p>
          <a:endParaRPr lang="en-US"/>
        </a:p>
      </dgm:t>
    </dgm:pt>
    <dgm:pt modelId="{26120CC4-3C26-4523-BDD5-A3E5CF2A6E98}" type="sibTrans" cxnId="{47689B24-240B-450B-96FD-BAD7F537B51D}">
      <dgm:prSet/>
      <dgm:spPr/>
      <dgm:t>
        <a:bodyPr/>
        <a:lstStyle/>
        <a:p>
          <a:endParaRPr lang="en-US"/>
        </a:p>
      </dgm:t>
    </dgm:pt>
    <dgm:pt modelId="{D72E33D5-CF30-48AE-86BC-68C53B630E0C}">
      <dgm:prSet phldrT="[Text]" custT="1"/>
      <dgm:spPr/>
      <dgm:t>
        <a:bodyPr/>
        <a:lstStyle/>
        <a:p>
          <a:r>
            <a:rPr lang="en-US" sz="1100" b="1" dirty="0">
              <a:solidFill>
                <a:schemeClr val="bg2"/>
              </a:solidFill>
            </a:rPr>
            <a:t>Staff attend when convenient during the 60- min session</a:t>
          </a:r>
        </a:p>
      </dgm:t>
    </dgm:pt>
    <dgm:pt modelId="{19B92AEE-6578-4B1D-B41A-EB21E16EF6C1}" type="parTrans" cxnId="{D021336A-5F85-4B62-BC87-34BEBF0FA174}">
      <dgm:prSet/>
      <dgm:spPr/>
      <dgm:t>
        <a:bodyPr/>
        <a:lstStyle/>
        <a:p>
          <a:endParaRPr lang="en-US"/>
        </a:p>
      </dgm:t>
    </dgm:pt>
    <dgm:pt modelId="{C2DC7890-6CD2-46AD-BF0C-82178368EA1A}" type="sibTrans" cxnId="{D021336A-5F85-4B62-BC87-34BEBF0FA174}">
      <dgm:prSet/>
      <dgm:spPr/>
      <dgm:t>
        <a:bodyPr/>
        <a:lstStyle/>
        <a:p>
          <a:endParaRPr lang="en-US"/>
        </a:p>
      </dgm:t>
    </dgm:pt>
    <dgm:pt modelId="{E6272672-E6B6-47C0-B793-C5AA8AC7FC44}" type="pres">
      <dgm:prSet presAssocID="{BC396475-C836-4F9F-A78E-F0A36CA4722F}" presName="Name0" presStyleCnt="0">
        <dgm:presLayoutVars>
          <dgm:dir/>
          <dgm:animLvl val="lvl"/>
          <dgm:resizeHandles val="exact"/>
        </dgm:presLayoutVars>
      </dgm:prSet>
      <dgm:spPr/>
    </dgm:pt>
    <dgm:pt modelId="{63CEDADC-B8F1-4855-98A9-8897FA1D802F}" type="pres">
      <dgm:prSet presAssocID="{9CA03FAF-47B9-4C93-A575-D0EE98342365}" presName="boxAndChildren" presStyleCnt="0"/>
      <dgm:spPr/>
    </dgm:pt>
    <dgm:pt modelId="{09B501DC-1C6F-4A9D-BF06-5E8AC7E734B9}" type="pres">
      <dgm:prSet presAssocID="{9CA03FAF-47B9-4C93-A575-D0EE98342365}" presName="parentTextBox" presStyleLbl="node1" presStyleIdx="0" presStyleCnt="3"/>
      <dgm:spPr/>
    </dgm:pt>
    <dgm:pt modelId="{19F864B5-25BD-4EA8-AD9D-77C750E74D3D}" type="pres">
      <dgm:prSet presAssocID="{9CA03FAF-47B9-4C93-A575-D0EE98342365}" presName="entireBox" presStyleLbl="node1" presStyleIdx="0" presStyleCnt="3"/>
      <dgm:spPr/>
    </dgm:pt>
    <dgm:pt modelId="{2843AAB9-0FCF-4ACB-82FA-1C0343FDC430}" type="pres">
      <dgm:prSet presAssocID="{9CA03FAF-47B9-4C93-A575-D0EE98342365}" presName="descendantBox" presStyleCnt="0"/>
      <dgm:spPr/>
    </dgm:pt>
    <dgm:pt modelId="{395DE9A0-3C9A-4AF9-B2BE-0BE1A2F86741}" type="pres">
      <dgm:prSet presAssocID="{3728D606-303B-45A4-82CE-9798F686D0C1}" presName="childTextBox" presStyleLbl="fgAccFollowNode1" presStyleIdx="0" presStyleCnt="7">
        <dgm:presLayoutVars>
          <dgm:bulletEnabled val="1"/>
        </dgm:presLayoutVars>
      </dgm:prSet>
      <dgm:spPr/>
    </dgm:pt>
    <dgm:pt modelId="{7A153F3E-268A-4F46-8070-EDE922A6D2F1}" type="pres">
      <dgm:prSet presAssocID="{4431482A-A7A0-4E8A-B48C-6407EE4AC989}" presName="childTextBox" presStyleLbl="fgAccFollowNode1" presStyleIdx="1" presStyleCnt="7">
        <dgm:presLayoutVars>
          <dgm:bulletEnabled val="1"/>
        </dgm:presLayoutVars>
      </dgm:prSet>
      <dgm:spPr/>
    </dgm:pt>
    <dgm:pt modelId="{EF745B45-FF87-43E6-9054-812C106EF81C}" type="pres">
      <dgm:prSet presAssocID="{D72E33D5-CF30-48AE-86BC-68C53B630E0C}" presName="childTextBox" presStyleLbl="fgAccFollowNode1" presStyleIdx="2" presStyleCnt="7">
        <dgm:presLayoutVars>
          <dgm:bulletEnabled val="1"/>
        </dgm:presLayoutVars>
      </dgm:prSet>
      <dgm:spPr/>
    </dgm:pt>
    <dgm:pt modelId="{4F1D7C85-D9AD-421C-8FD2-0AFCAA21676E}" type="pres">
      <dgm:prSet presAssocID="{932E5EA0-4092-4C40-A8E1-99EB9DB8C9E2}" presName="sp" presStyleCnt="0"/>
      <dgm:spPr/>
    </dgm:pt>
    <dgm:pt modelId="{C8E4EA9B-97D3-4035-AD5C-0E33EEC4FDF6}" type="pres">
      <dgm:prSet presAssocID="{B578CF69-9F40-433C-8CD4-1D99F20E37F5}" presName="arrowAndChildren" presStyleCnt="0"/>
      <dgm:spPr/>
    </dgm:pt>
    <dgm:pt modelId="{77257AE1-5F60-4325-AB37-245231CDEBF9}" type="pres">
      <dgm:prSet presAssocID="{B578CF69-9F40-433C-8CD4-1D99F20E37F5}" presName="parentTextArrow" presStyleLbl="node1" presStyleIdx="0" presStyleCnt="3"/>
      <dgm:spPr/>
    </dgm:pt>
    <dgm:pt modelId="{6DD6F898-A051-4A81-8F34-B7DBA31E1B66}" type="pres">
      <dgm:prSet presAssocID="{B578CF69-9F40-433C-8CD4-1D99F20E37F5}" presName="arrow" presStyleLbl="node1" presStyleIdx="1" presStyleCnt="3"/>
      <dgm:spPr/>
    </dgm:pt>
    <dgm:pt modelId="{50BB1532-4754-4A85-8CCA-A3B0375BFBB8}" type="pres">
      <dgm:prSet presAssocID="{B578CF69-9F40-433C-8CD4-1D99F20E37F5}" presName="descendantArrow" presStyleCnt="0"/>
      <dgm:spPr/>
    </dgm:pt>
    <dgm:pt modelId="{E1AB3EA5-31E6-4073-A529-BDDBF0C88B62}" type="pres">
      <dgm:prSet presAssocID="{B33B9543-2615-4561-8F11-DB11AD3DA624}" presName="childTextArrow" presStyleLbl="fgAccFollowNode1" presStyleIdx="3" presStyleCnt="7">
        <dgm:presLayoutVars>
          <dgm:bulletEnabled val="1"/>
        </dgm:presLayoutVars>
      </dgm:prSet>
      <dgm:spPr/>
    </dgm:pt>
    <dgm:pt modelId="{46DE5FDE-4BDB-44BA-9B72-9BA81E15A5E5}" type="pres">
      <dgm:prSet presAssocID="{B8854B4B-F93D-492F-8635-F1AC152A202D}" presName="childTextArrow" presStyleLbl="fgAccFollowNode1" presStyleIdx="4" presStyleCnt="7">
        <dgm:presLayoutVars>
          <dgm:bulletEnabled val="1"/>
        </dgm:presLayoutVars>
      </dgm:prSet>
      <dgm:spPr/>
    </dgm:pt>
    <dgm:pt modelId="{F97ABB7B-ACFD-4E05-B122-A440D1E1C32E}" type="pres">
      <dgm:prSet presAssocID="{53BF0A59-F484-42F0-9431-7358D74615A3}" presName="sp" presStyleCnt="0"/>
      <dgm:spPr/>
    </dgm:pt>
    <dgm:pt modelId="{B63230C1-8844-4C6D-8792-93F6DFB8AE2A}" type="pres">
      <dgm:prSet presAssocID="{4392BB54-A0FC-4C24-8482-24E08FCB181E}" presName="arrowAndChildren" presStyleCnt="0"/>
      <dgm:spPr/>
    </dgm:pt>
    <dgm:pt modelId="{9C9CB636-FFB3-465B-A3A4-64F17FCC0B60}" type="pres">
      <dgm:prSet presAssocID="{4392BB54-A0FC-4C24-8482-24E08FCB181E}" presName="parentTextArrow" presStyleLbl="node1" presStyleIdx="1" presStyleCnt="3"/>
      <dgm:spPr/>
    </dgm:pt>
    <dgm:pt modelId="{A42E64A1-10D6-48A7-96A7-87A98886F071}" type="pres">
      <dgm:prSet presAssocID="{4392BB54-A0FC-4C24-8482-24E08FCB181E}" presName="arrow" presStyleLbl="node1" presStyleIdx="2" presStyleCnt="3" custLinFactNeighborX="-1640" custLinFactNeighborY="-46"/>
      <dgm:spPr/>
    </dgm:pt>
    <dgm:pt modelId="{AB7F136E-42D7-4565-A2A5-E8A68DF77471}" type="pres">
      <dgm:prSet presAssocID="{4392BB54-A0FC-4C24-8482-24E08FCB181E}" presName="descendantArrow" presStyleCnt="0"/>
      <dgm:spPr/>
    </dgm:pt>
    <dgm:pt modelId="{E08FF0BB-61CA-419F-A5FF-FF12AB47D603}" type="pres">
      <dgm:prSet presAssocID="{C0BD7BBE-0FF4-4DB6-9E2A-D63B5BA3B374}" presName="childTextArrow" presStyleLbl="fgAccFollowNode1" presStyleIdx="5" presStyleCnt="7">
        <dgm:presLayoutVars>
          <dgm:bulletEnabled val="1"/>
        </dgm:presLayoutVars>
      </dgm:prSet>
      <dgm:spPr/>
    </dgm:pt>
    <dgm:pt modelId="{40EF2039-3D66-4CA9-88CE-9B2278141C95}" type="pres">
      <dgm:prSet presAssocID="{1CD76444-3D94-4CDE-B3E3-CDDF3BB33117}" presName="childTextArrow" presStyleLbl="fgAccFollowNode1" presStyleIdx="6" presStyleCnt="7">
        <dgm:presLayoutVars>
          <dgm:bulletEnabled val="1"/>
        </dgm:presLayoutVars>
      </dgm:prSet>
      <dgm:spPr/>
    </dgm:pt>
  </dgm:ptLst>
  <dgm:cxnLst>
    <dgm:cxn modelId="{4181D706-8248-461D-B655-0ED1FA97404E}" srcId="{9CA03FAF-47B9-4C93-A575-D0EE98342365}" destId="{3728D606-303B-45A4-82CE-9798F686D0C1}" srcOrd="0" destOrd="0" parTransId="{5D801DCF-8661-4938-A635-AE15F8B09A78}" sibTransId="{67397905-0E38-4EB1-B48B-E32D746BDA42}"/>
    <dgm:cxn modelId="{23AC0E09-A7F3-4C35-968C-4C8F9E2A12EB}" type="presOf" srcId="{4392BB54-A0FC-4C24-8482-24E08FCB181E}" destId="{9C9CB636-FFB3-465B-A3A4-64F17FCC0B60}" srcOrd="0" destOrd="0" presId="urn:microsoft.com/office/officeart/2005/8/layout/process4"/>
    <dgm:cxn modelId="{07EB980D-C79A-47A0-B277-061FAFC5D002}" srcId="{BC396475-C836-4F9F-A78E-F0A36CA4722F}" destId="{4392BB54-A0FC-4C24-8482-24E08FCB181E}" srcOrd="0" destOrd="0" parTransId="{8759B147-1E02-4457-98F9-310EA0C552DB}" sibTransId="{53BF0A59-F484-42F0-9431-7358D74615A3}"/>
    <dgm:cxn modelId="{38A2B71D-382E-47F9-8FB4-28811AE586A7}" srcId="{B578CF69-9F40-433C-8CD4-1D99F20E37F5}" destId="{B8854B4B-F93D-492F-8635-F1AC152A202D}" srcOrd="1" destOrd="0" parTransId="{B759759D-F5AD-4133-8CEF-D4EAE32ED972}" sibTransId="{D9E94A1D-F61B-4347-8B8A-9224BE87029C}"/>
    <dgm:cxn modelId="{8671DD22-4931-4762-9B20-91F47BAFAC28}" type="presOf" srcId="{D72E33D5-CF30-48AE-86BC-68C53B630E0C}" destId="{EF745B45-FF87-43E6-9054-812C106EF81C}" srcOrd="0" destOrd="0" presId="urn:microsoft.com/office/officeart/2005/8/layout/process4"/>
    <dgm:cxn modelId="{98C98323-1CE3-43E5-8210-10875309CDB7}" srcId="{BC396475-C836-4F9F-A78E-F0A36CA4722F}" destId="{B578CF69-9F40-433C-8CD4-1D99F20E37F5}" srcOrd="1" destOrd="0" parTransId="{E7820CDF-058F-4853-AC49-F765B92EAB46}" sibTransId="{932E5EA0-4092-4C40-A8E1-99EB9DB8C9E2}"/>
    <dgm:cxn modelId="{47689B24-240B-450B-96FD-BAD7F537B51D}" srcId="{9CA03FAF-47B9-4C93-A575-D0EE98342365}" destId="{4431482A-A7A0-4E8A-B48C-6407EE4AC989}" srcOrd="1" destOrd="0" parTransId="{4C67E614-1611-47FF-8378-4AF4A5D64C8F}" sibTransId="{26120CC4-3C26-4523-BDD5-A3E5CF2A6E98}"/>
    <dgm:cxn modelId="{5D71623E-8003-4EC7-85FD-D905395A4818}" type="presOf" srcId="{3728D606-303B-45A4-82CE-9798F686D0C1}" destId="{395DE9A0-3C9A-4AF9-B2BE-0BE1A2F86741}" srcOrd="0" destOrd="0" presId="urn:microsoft.com/office/officeart/2005/8/layout/process4"/>
    <dgm:cxn modelId="{D021336A-5F85-4B62-BC87-34BEBF0FA174}" srcId="{9CA03FAF-47B9-4C93-A575-D0EE98342365}" destId="{D72E33D5-CF30-48AE-86BC-68C53B630E0C}" srcOrd="2" destOrd="0" parTransId="{19B92AEE-6578-4B1D-B41A-EB21E16EF6C1}" sibTransId="{C2DC7890-6CD2-46AD-BF0C-82178368EA1A}"/>
    <dgm:cxn modelId="{7DA6D56B-989D-4B2C-BB87-091FA7988CF0}" srcId="{BC396475-C836-4F9F-A78E-F0A36CA4722F}" destId="{9CA03FAF-47B9-4C93-A575-D0EE98342365}" srcOrd="2" destOrd="0" parTransId="{3A218AA9-768B-41C2-999F-828C4BC9DE32}" sibTransId="{14A9378F-DBF0-4558-BB8F-EDDEF695F1F4}"/>
    <dgm:cxn modelId="{4BF4844C-07CF-49A9-B38C-AAC9D97002A6}" srcId="{4392BB54-A0FC-4C24-8482-24E08FCB181E}" destId="{C0BD7BBE-0FF4-4DB6-9E2A-D63B5BA3B374}" srcOrd="0" destOrd="0" parTransId="{14178C02-BC67-47BC-9060-9A69B4ED4176}" sibTransId="{190134EB-31B9-4BE7-9E07-D5B2F74876DD}"/>
    <dgm:cxn modelId="{6206B86D-E249-42D5-B036-2F907D654601}" type="presOf" srcId="{C0BD7BBE-0FF4-4DB6-9E2A-D63B5BA3B374}" destId="{E08FF0BB-61CA-419F-A5FF-FF12AB47D603}" srcOrd="0" destOrd="0" presId="urn:microsoft.com/office/officeart/2005/8/layout/process4"/>
    <dgm:cxn modelId="{CDF8034F-9368-4E1F-956F-1F68CB3EA850}" type="presOf" srcId="{B33B9543-2615-4561-8F11-DB11AD3DA624}" destId="{E1AB3EA5-31E6-4073-A529-BDDBF0C88B62}" srcOrd="0" destOrd="0" presId="urn:microsoft.com/office/officeart/2005/8/layout/process4"/>
    <dgm:cxn modelId="{3D28D27C-A4B0-479F-B0C9-2F6CBC60DF12}" type="presOf" srcId="{1CD76444-3D94-4CDE-B3E3-CDDF3BB33117}" destId="{40EF2039-3D66-4CA9-88CE-9B2278141C95}" srcOrd="0" destOrd="0" presId="urn:microsoft.com/office/officeart/2005/8/layout/process4"/>
    <dgm:cxn modelId="{5A068080-FE29-4F56-8449-CD93D239FC3E}" type="presOf" srcId="{9CA03FAF-47B9-4C93-A575-D0EE98342365}" destId="{19F864B5-25BD-4EA8-AD9D-77C750E74D3D}" srcOrd="1" destOrd="0" presId="urn:microsoft.com/office/officeart/2005/8/layout/process4"/>
    <dgm:cxn modelId="{E8F22788-5BCB-449A-B3A4-AAD84E1EEBF0}" type="presOf" srcId="{B8854B4B-F93D-492F-8635-F1AC152A202D}" destId="{46DE5FDE-4BDB-44BA-9B72-9BA81E15A5E5}" srcOrd="0" destOrd="0" presId="urn:microsoft.com/office/officeart/2005/8/layout/process4"/>
    <dgm:cxn modelId="{855113A2-7E51-465E-A9AC-4E32D88D55E4}" type="presOf" srcId="{4392BB54-A0FC-4C24-8482-24E08FCB181E}" destId="{A42E64A1-10D6-48A7-96A7-87A98886F071}" srcOrd="1" destOrd="0" presId="urn:microsoft.com/office/officeart/2005/8/layout/process4"/>
    <dgm:cxn modelId="{26BB2AA5-63AB-461A-A4C7-ECFA826577D5}" type="presOf" srcId="{B578CF69-9F40-433C-8CD4-1D99F20E37F5}" destId="{6DD6F898-A051-4A81-8F34-B7DBA31E1B66}" srcOrd="1" destOrd="0" presId="urn:microsoft.com/office/officeart/2005/8/layout/process4"/>
    <dgm:cxn modelId="{E85762B6-26EF-464A-A713-D1E333583E00}" srcId="{4392BB54-A0FC-4C24-8482-24E08FCB181E}" destId="{1CD76444-3D94-4CDE-B3E3-CDDF3BB33117}" srcOrd="1" destOrd="0" parTransId="{6E3DE956-5FEF-46C4-9EDA-4F0AA8181582}" sibTransId="{E641CA7D-C7EA-46D5-B24C-FE4C4674B13C}"/>
    <dgm:cxn modelId="{D4B120BF-C09A-4A31-8585-97962407A787}" type="presOf" srcId="{BC396475-C836-4F9F-A78E-F0A36CA4722F}" destId="{E6272672-E6B6-47C0-B793-C5AA8AC7FC44}" srcOrd="0" destOrd="0" presId="urn:microsoft.com/office/officeart/2005/8/layout/process4"/>
    <dgm:cxn modelId="{653DEDCA-8DEA-44F4-8264-3AC911110AF1}" srcId="{B578CF69-9F40-433C-8CD4-1D99F20E37F5}" destId="{B33B9543-2615-4561-8F11-DB11AD3DA624}" srcOrd="0" destOrd="0" parTransId="{137623DB-819D-4B5D-A8E1-AE7C64D52F8D}" sibTransId="{67423D9E-5943-47A3-BFB4-5A91CCD07DF8}"/>
    <dgm:cxn modelId="{479440CE-FD1F-4F0B-ADD3-B1485153BA56}" type="presOf" srcId="{B578CF69-9F40-433C-8CD4-1D99F20E37F5}" destId="{77257AE1-5F60-4325-AB37-245231CDEBF9}" srcOrd="0" destOrd="0" presId="urn:microsoft.com/office/officeart/2005/8/layout/process4"/>
    <dgm:cxn modelId="{179167DC-AE93-4290-BA57-91EEA9FAEE4D}" type="presOf" srcId="{4431482A-A7A0-4E8A-B48C-6407EE4AC989}" destId="{7A153F3E-268A-4F46-8070-EDE922A6D2F1}" srcOrd="0" destOrd="0" presId="urn:microsoft.com/office/officeart/2005/8/layout/process4"/>
    <dgm:cxn modelId="{578D08FE-63A7-455B-94A8-1AA7D61753A5}" type="presOf" srcId="{9CA03FAF-47B9-4C93-A575-D0EE98342365}" destId="{09B501DC-1C6F-4A9D-BF06-5E8AC7E734B9}" srcOrd="0" destOrd="0" presId="urn:microsoft.com/office/officeart/2005/8/layout/process4"/>
    <dgm:cxn modelId="{5436BABA-1925-4DA3-9586-A241B96BC23E}" type="presParOf" srcId="{E6272672-E6B6-47C0-B793-C5AA8AC7FC44}" destId="{63CEDADC-B8F1-4855-98A9-8897FA1D802F}" srcOrd="0" destOrd="0" presId="urn:microsoft.com/office/officeart/2005/8/layout/process4"/>
    <dgm:cxn modelId="{3741006E-D384-459A-8901-85BA33ECD84C}" type="presParOf" srcId="{63CEDADC-B8F1-4855-98A9-8897FA1D802F}" destId="{09B501DC-1C6F-4A9D-BF06-5E8AC7E734B9}" srcOrd="0" destOrd="0" presId="urn:microsoft.com/office/officeart/2005/8/layout/process4"/>
    <dgm:cxn modelId="{1BBF755D-45D1-4284-86BF-A4F57E5167AB}" type="presParOf" srcId="{63CEDADC-B8F1-4855-98A9-8897FA1D802F}" destId="{19F864B5-25BD-4EA8-AD9D-77C750E74D3D}" srcOrd="1" destOrd="0" presId="urn:microsoft.com/office/officeart/2005/8/layout/process4"/>
    <dgm:cxn modelId="{86F22A7E-DF48-494A-B1F1-70BD5F6CF49D}" type="presParOf" srcId="{63CEDADC-B8F1-4855-98A9-8897FA1D802F}" destId="{2843AAB9-0FCF-4ACB-82FA-1C0343FDC430}" srcOrd="2" destOrd="0" presId="urn:microsoft.com/office/officeart/2005/8/layout/process4"/>
    <dgm:cxn modelId="{5FE2B1F4-8351-447C-87A4-6DF086F3D22E}" type="presParOf" srcId="{2843AAB9-0FCF-4ACB-82FA-1C0343FDC430}" destId="{395DE9A0-3C9A-4AF9-B2BE-0BE1A2F86741}" srcOrd="0" destOrd="0" presId="urn:microsoft.com/office/officeart/2005/8/layout/process4"/>
    <dgm:cxn modelId="{05DBFDB2-A863-4E93-B64E-6F53D663EC7F}" type="presParOf" srcId="{2843AAB9-0FCF-4ACB-82FA-1C0343FDC430}" destId="{7A153F3E-268A-4F46-8070-EDE922A6D2F1}" srcOrd="1" destOrd="0" presId="urn:microsoft.com/office/officeart/2005/8/layout/process4"/>
    <dgm:cxn modelId="{A7015112-FFCE-4E34-83A1-E61E43E99FF3}" type="presParOf" srcId="{2843AAB9-0FCF-4ACB-82FA-1C0343FDC430}" destId="{EF745B45-FF87-43E6-9054-812C106EF81C}" srcOrd="2" destOrd="0" presId="urn:microsoft.com/office/officeart/2005/8/layout/process4"/>
    <dgm:cxn modelId="{0151EF40-B599-4D6C-A165-CDA126DB99AC}" type="presParOf" srcId="{E6272672-E6B6-47C0-B793-C5AA8AC7FC44}" destId="{4F1D7C85-D9AD-421C-8FD2-0AFCAA21676E}" srcOrd="1" destOrd="0" presId="urn:microsoft.com/office/officeart/2005/8/layout/process4"/>
    <dgm:cxn modelId="{8BBEC4CF-F074-493C-A615-41C24771744A}" type="presParOf" srcId="{E6272672-E6B6-47C0-B793-C5AA8AC7FC44}" destId="{C8E4EA9B-97D3-4035-AD5C-0E33EEC4FDF6}" srcOrd="2" destOrd="0" presId="urn:microsoft.com/office/officeart/2005/8/layout/process4"/>
    <dgm:cxn modelId="{99EC44B7-9E60-4CBF-B4CF-CCB9BD87AF86}" type="presParOf" srcId="{C8E4EA9B-97D3-4035-AD5C-0E33EEC4FDF6}" destId="{77257AE1-5F60-4325-AB37-245231CDEBF9}" srcOrd="0" destOrd="0" presId="urn:microsoft.com/office/officeart/2005/8/layout/process4"/>
    <dgm:cxn modelId="{33E4BEF7-A134-4E45-ABCA-20AB5CFA9E45}" type="presParOf" srcId="{C8E4EA9B-97D3-4035-AD5C-0E33EEC4FDF6}" destId="{6DD6F898-A051-4A81-8F34-B7DBA31E1B66}" srcOrd="1" destOrd="0" presId="urn:microsoft.com/office/officeart/2005/8/layout/process4"/>
    <dgm:cxn modelId="{51186785-B946-4F08-88EE-DF3E07DC70C1}" type="presParOf" srcId="{C8E4EA9B-97D3-4035-AD5C-0E33EEC4FDF6}" destId="{50BB1532-4754-4A85-8CCA-A3B0375BFBB8}" srcOrd="2" destOrd="0" presId="urn:microsoft.com/office/officeart/2005/8/layout/process4"/>
    <dgm:cxn modelId="{E5AF2D41-2945-49CE-8B8F-0E1DD10951CD}" type="presParOf" srcId="{50BB1532-4754-4A85-8CCA-A3B0375BFBB8}" destId="{E1AB3EA5-31E6-4073-A529-BDDBF0C88B62}" srcOrd="0" destOrd="0" presId="urn:microsoft.com/office/officeart/2005/8/layout/process4"/>
    <dgm:cxn modelId="{204FE8B2-1D09-4CD3-85AF-40D8A8B6BB3B}" type="presParOf" srcId="{50BB1532-4754-4A85-8CCA-A3B0375BFBB8}" destId="{46DE5FDE-4BDB-44BA-9B72-9BA81E15A5E5}" srcOrd="1" destOrd="0" presId="urn:microsoft.com/office/officeart/2005/8/layout/process4"/>
    <dgm:cxn modelId="{D20F3BB6-C2CC-4101-9ECB-EAB4C062091B}" type="presParOf" srcId="{E6272672-E6B6-47C0-B793-C5AA8AC7FC44}" destId="{F97ABB7B-ACFD-4E05-B122-A440D1E1C32E}" srcOrd="3" destOrd="0" presId="urn:microsoft.com/office/officeart/2005/8/layout/process4"/>
    <dgm:cxn modelId="{B25967FA-CFBF-486F-BF47-30A6039912F1}" type="presParOf" srcId="{E6272672-E6B6-47C0-B793-C5AA8AC7FC44}" destId="{B63230C1-8844-4C6D-8792-93F6DFB8AE2A}" srcOrd="4" destOrd="0" presId="urn:microsoft.com/office/officeart/2005/8/layout/process4"/>
    <dgm:cxn modelId="{199372BF-1990-43B0-9041-F2FF6243EF22}" type="presParOf" srcId="{B63230C1-8844-4C6D-8792-93F6DFB8AE2A}" destId="{9C9CB636-FFB3-465B-A3A4-64F17FCC0B60}" srcOrd="0" destOrd="0" presId="urn:microsoft.com/office/officeart/2005/8/layout/process4"/>
    <dgm:cxn modelId="{321CDA8C-DD48-48A5-A4F5-F4E6450E457E}" type="presParOf" srcId="{B63230C1-8844-4C6D-8792-93F6DFB8AE2A}" destId="{A42E64A1-10D6-48A7-96A7-87A98886F071}" srcOrd="1" destOrd="0" presId="urn:microsoft.com/office/officeart/2005/8/layout/process4"/>
    <dgm:cxn modelId="{1EEDD907-F9F4-4909-8C5B-044DC82546FD}" type="presParOf" srcId="{B63230C1-8844-4C6D-8792-93F6DFB8AE2A}" destId="{AB7F136E-42D7-4565-A2A5-E8A68DF77471}" srcOrd="2" destOrd="0" presId="urn:microsoft.com/office/officeart/2005/8/layout/process4"/>
    <dgm:cxn modelId="{1E97A600-D664-4BEE-A584-555C1D117004}" type="presParOf" srcId="{AB7F136E-42D7-4565-A2A5-E8A68DF77471}" destId="{E08FF0BB-61CA-419F-A5FF-FF12AB47D603}" srcOrd="0" destOrd="0" presId="urn:microsoft.com/office/officeart/2005/8/layout/process4"/>
    <dgm:cxn modelId="{5C815E08-DBCC-4A41-BB5E-FE6E52002D7E}" type="presParOf" srcId="{AB7F136E-42D7-4565-A2A5-E8A68DF77471}" destId="{40EF2039-3D66-4CA9-88CE-9B2278141C95}"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D8918B-0497-4A71-80F9-6F4A5BC92B3D}" type="doc">
      <dgm:prSet loTypeId="urn:microsoft.com/office/officeart/2005/8/layout/vList3" loCatId="list" qsTypeId="urn:microsoft.com/office/officeart/2005/8/quickstyle/simple1#19" qsCatId="simple" csTypeId="urn:microsoft.com/office/officeart/2005/8/colors/accent1_2#16" csCatId="accent1" phldr="1"/>
      <dgm:spPr/>
      <dgm:t>
        <a:bodyPr/>
        <a:lstStyle/>
        <a:p>
          <a:endParaRPr lang="en-US"/>
        </a:p>
      </dgm:t>
    </dgm:pt>
    <dgm:pt modelId="{23A06C2A-7FCB-4E46-9A4B-3295562A50A3}">
      <dgm:prSet phldrT="[Text]" custT="1"/>
      <dgm:spPr/>
      <dgm:t>
        <a:bodyPr/>
        <a:lstStyle/>
        <a:p>
          <a:pPr algn="l"/>
          <a:r>
            <a:rPr lang="en-US" sz="2400" b="1" dirty="0">
              <a:solidFill>
                <a:schemeClr val="tx1"/>
              </a:solidFill>
              <a:latin typeface="Franklin Gothic Book" panose="020B0503020102020204" pitchFamily="34" charset="0"/>
            </a:rPr>
            <a:t>Components:</a:t>
          </a:r>
        </a:p>
      </dgm:t>
    </dgm:pt>
    <dgm:pt modelId="{E99E84A7-4A72-49D1-802F-F42771F27957}" type="parTrans" cxnId="{736B7352-5FE7-4DC1-BCD4-B967CAF73125}">
      <dgm:prSet/>
      <dgm:spPr/>
      <dgm:t>
        <a:bodyPr/>
        <a:lstStyle/>
        <a:p>
          <a:endParaRPr lang="en-US"/>
        </a:p>
      </dgm:t>
    </dgm:pt>
    <dgm:pt modelId="{8D6DD58A-8C14-40D9-BA5B-B0ED9AACA745}" type="sibTrans" cxnId="{736B7352-5FE7-4DC1-BCD4-B967CAF73125}">
      <dgm:prSet/>
      <dgm:spPr/>
      <dgm:t>
        <a:bodyPr/>
        <a:lstStyle/>
        <a:p>
          <a:endParaRPr lang="en-US"/>
        </a:p>
      </dgm:t>
    </dgm:pt>
    <dgm:pt modelId="{08085AFF-FA48-4062-BCEC-F21C24529993}">
      <dgm:prSet phldrT="[Text]" custT="1"/>
      <dgm:spPr/>
      <dgm:t>
        <a:bodyPr/>
        <a:lstStyle/>
        <a:p>
          <a:pPr algn="l"/>
          <a:r>
            <a:rPr lang="en-US" sz="1800" dirty="0">
              <a:solidFill>
                <a:schemeClr val="tx1"/>
              </a:solidFill>
              <a:latin typeface="Franklin Gothic Book" panose="020B0503020102020204" pitchFamily="34" charset="0"/>
            </a:rPr>
            <a:t>Module #</a:t>
          </a:r>
        </a:p>
      </dgm:t>
    </dgm:pt>
    <dgm:pt modelId="{94E6167F-1039-493F-9ABD-9966FA41ADD4}" type="parTrans" cxnId="{531729C5-1219-44B6-9B69-EC6A7ECC169A}">
      <dgm:prSet/>
      <dgm:spPr/>
      <dgm:t>
        <a:bodyPr/>
        <a:lstStyle/>
        <a:p>
          <a:endParaRPr lang="en-US"/>
        </a:p>
      </dgm:t>
    </dgm:pt>
    <dgm:pt modelId="{588A636E-4E34-4C56-B27C-BB731C7635F8}" type="sibTrans" cxnId="{531729C5-1219-44B6-9B69-EC6A7ECC169A}">
      <dgm:prSet/>
      <dgm:spPr/>
      <dgm:t>
        <a:bodyPr/>
        <a:lstStyle/>
        <a:p>
          <a:endParaRPr lang="en-US"/>
        </a:p>
      </dgm:t>
    </dgm:pt>
    <dgm:pt modelId="{89288024-A4B5-4EAE-9441-58A31DA105C3}">
      <dgm:prSet phldrT="[Text]" custT="1"/>
      <dgm:spPr/>
      <dgm:t>
        <a:bodyPr/>
        <a:lstStyle/>
        <a:p>
          <a:pPr algn="l"/>
          <a:r>
            <a:rPr lang="en-US" sz="1800" dirty="0">
              <a:solidFill>
                <a:schemeClr val="tx1"/>
              </a:solidFill>
              <a:latin typeface="Franklin Gothic Book" panose="020B0503020102020204" pitchFamily="34" charset="0"/>
            </a:rPr>
            <a:t>Teaching Plan</a:t>
          </a:r>
        </a:p>
      </dgm:t>
    </dgm:pt>
    <dgm:pt modelId="{69EA1BBA-0513-4163-BF00-34D007F5FBD7}" type="parTrans" cxnId="{2683F5CC-1AFC-4F6D-8E7C-61324EB9BC3E}">
      <dgm:prSet/>
      <dgm:spPr/>
      <dgm:t>
        <a:bodyPr/>
        <a:lstStyle/>
        <a:p>
          <a:endParaRPr lang="en-US"/>
        </a:p>
      </dgm:t>
    </dgm:pt>
    <dgm:pt modelId="{4E518F4E-BFDC-41DE-9792-9D29F82D9E32}" type="sibTrans" cxnId="{2683F5CC-1AFC-4F6D-8E7C-61324EB9BC3E}">
      <dgm:prSet/>
      <dgm:spPr/>
      <dgm:t>
        <a:bodyPr/>
        <a:lstStyle/>
        <a:p>
          <a:endParaRPr lang="en-US"/>
        </a:p>
      </dgm:t>
    </dgm:pt>
    <dgm:pt modelId="{DAF2BD7D-8A87-4967-97CC-91C84499DDD7}">
      <dgm:prSet phldrT="[Text]" custT="1"/>
      <dgm:spPr/>
      <dgm:t>
        <a:bodyPr/>
        <a:lstStyle/>
        <a:p>
          <a:pPr algn="l"/>
          <a:r>
            <a:rPr lang="en-US" sz="1800" dirty="0">
              <a:solidFill>
                <a:schemeClr val="tx1"/>
              </a:solidFill>
              <a:latin typeface="Franklin Gothic Book" panose="020B0503020102020204" pitchFamily="34" charset="0"/>
            </a:rPr>
            <a:t>Objectives</a:t>
          </a:r>
        </a:p>
      </dgm:t>
    </dgm:pt>
    <dgm:pt modelId="{5BEF1EF6-A9A2-45FC-A079-F9B2264C2A75}" type="parTrans" cxnId="{335F9D5D-ECD3-48D5-9B10-E1857B7B6A2D}">
      <dgm:prSet/>
      <dgm:spPr/>
      <dgm:t>
        <a:bodyPr/>
        <a:lstStyle/>
        <a:p>
          <a:endParaRPr lang="en-US"/>
        </a:p>
      </dgm:t>
    </dgm:pt>
    <dgm:pt modelId="{45B44C61-25DE-43EA-9D50-4A7C3244B1D1}" type="sibTrans" cxnId="{335F9D5D-ECD3-48D5-9B10-E1857B7B6A2D}">
      <dgm:prSet/>
      <dgm:spPr/>
      <dgm:t>
        <a:bodyPr/>
        <a:lstStyle/>
        <a:p>
          <a:endParaRPr lang="en-US"/>
        </a:p>
      </dgm:t>
    </dgm:pt>
    <dgm:pt modelId="{EBC4F17D-9BDA-430B-A655-A1C8E84ABC35}" type="pres">
      <dgm:prSet presAssocID="{99D8918B-0497-4A71-80F9-6F4A5BC92B3D}" presName="linearFlow" presStyleCnt="0">
        <dgm:presLayoutVars>
          <dgm:dir/>
          <dgm:resizeHandles val="exact"/>
        </dgm:presLayoutVars>
      </dgm:prSet>
      <dgm:spPr/>
    </dgm:pt>
    <dgm:pt modelId="{6680D299-E022-4A36-BEA0-6F379122B307}" type="pres">
      <dgm:prSet presAssocID="{23A06C2A-7FCB-4E46-9A4B-3295562A50A3}" presName="composite" presStyleCnt="0"/>
      <dgm:spPr/>
    </dgm:pt>
    <dgm:pt modelId="{0DD0D9D0-7865-4AC0-984E-C1183CA45B7A}" type="pres">
      <dgm:prSet presAssocID="{23A06C2A-7FCB-4E46-9A4B-3295562A50A3}" presName="imgShp" presStyleLbl="fgImgPlace1" presStyleIdx="0" presStyleCnt="1"/>
      <dgm:spPr>
        <a:blipFill>
          <a:blip xmlns:r="http://schemas.openxmlformats.org/officeDocument/2006/relationships" r:embed="rId1">
            <a:duotone>
              <a:schemeClr val="accent1">
                <a:hueOff val="0"/>
                <a:satOff val="0"/>
                <a:lumOff val="0"/>
                <a:alphaOff val="0"/>
                <a:shade val="20000"/>
                <a:satMod val="200000"/>
              </a:schemeClr>
              <a:schemeClr val="accent1">
                <a:hueOff val="0"/>
                <a:satOff val="0"/>
                <a:lumOff val="0"/>
                <a:alphaOff val="0"/>
                <a:tint val="12000"/>
                <a:satMod val="190000"/>
              </a:schemeClr>
            </a:duotone>
            <a:extLst>
              <a:ext uri="{28A0092B-C50C-407E-A947-70E740481C1C}">
                <a14:useLocalDpi xmlns:a14="http://schemas.microsoft.com/office/drawing/2010/main" val="0"/>
              </a:ext>
            </a:extLst>
          </a:blip>
          <a:srcRect/>
          <a:stretch>
            <a:fillRect/>
          </a:stretch>
        </a:blipFill>
      </dgm:spPr>
    </dgm:pt>
    <dgm:pt modelId="{D43BF215-2629-4ECB-8E5B-FBD38700183B}" type="pres">
      <dgm:prSet presAssocID="{23A06C2A-7FCB-4E46-9A4B-3295562A50A3}" presName="txShp" presStyleLbl="node1" presStyleIdx="0" presStyleCnt="1">
        <dgm:presLayoutVars>
          <dgm:bulletEnabled val="1"/>
        </dgm:presLayoutVars>
      </dgm:prSet>
      <dgm:spPr/>
    </dgm:pt>
  </dgm:ptLst>
  <dgm:cxnLst>
    <dgm:cxn modelId="{3B6B7B2B-573B-4044-B87E-A9762157800B}" type="presOf" srcId="{08085AFF-FA48-4062-BCEC-F21C24529993}" destId="{D43BF215-2629-4ECB-8E5B-FBD38700183B}" srcOrd="0" destOrd="1" presId="urn:microsoft.com/office/officeart/2005/8/layout/vList3"/>
    <dgm:cxn modelId="{44A01D32-952A-4BCC-A95E-77747E21849D}" type="presOf" srcId="{89288024-A4B5-4EAE-9441-58A31DA105C3}" destId="{D43BF215-2629-4ECB-8E5B-FBD38700183B}" srcOrd="0" destOrd="3" presId="urn:microsoft.com/office/officeart/2005/8/layout/vList3"/>
    <dgm:cxn modelId="{335F9D5D-ECD3-48D5-9B10-E1857B7B6A2D}" srcId="{23A06C2A-7FCB-4E46-9A4B-3295562A50A3}" destId="{DAF2BD7D-8A87-4967-97CC-91C84499DDD7}" srcOrd="1" destOrd="0" parTransId="{5BEF1EF6-A9A2-45FC-A079-F9B2264C2A75}" sibTransId="{45B44C61-25DE-43EA-9D50-4A7C3244B1D1}"/>
    <dgm:cxn modelId="{35376762-8890-417D-90AC-63D7BB33C0D3}" type="presOf" srcId="{99D8918B-0497-4A71-80F9-6F4A5BC92B3D}" destId="{EBC4F17D-9BDA-430B-A655-A1C8E84ABC35}" srcOrd="0" destOrd="0" presId="urn:microsoft.com/office/officeart/2005/8/layout/vList3"/>
    <dgm:cxn modelId="{13643865-58D5-45E5-B373-5AC279C591CB}" type="presOf" srcId="{DAF2BD7D-8A87-4967-97CC-91C84499DDD7}" destId="{D43BF215-2629-4ECB-8E5B-FBD38700183B}" srcOrd="0" destOrd="2" presId="urn:microsoft.com/office/officeart/2005/8/layout/vList3"/>
    <dgm:cxn modelId="{736B7352-5FE7-4DC1-BCD4-B967CAF73125}" srcId="{99D8918B-0497-4A71-80F9-6F4A5BC92B3D}" destId="{23A06C2A-7FCB-4E46-9A4B-3295562A50A3}" srcOrd="0" destOrd="0" parTransId="{E99E84A7-4A72-49D1-802F-F42771F27957}" sibTransId="{8D6DD58A-8C14-40D9-BA5B-B0ED9AACA745}"/>
    <dgm:cxn modelId="{531729C5-1219-44B6-9B69-EC6A7ECC169A}" srcId="{23A06C2A-7FCB-4E46-9A4B-3295562A50A3}" destId="{08085AFF-FA48-4062-BCEC-F21C24529993}" srcOrd="0" destOrd="0" parTransId="{94E6167F-1039-493F-9ABD-9966FA41ADD4}" sibTransId="{588A636E-4E34-4C56-B27C-BB731C7635F8}"/>
    <dgm:cxn modelId="{2683F5CC-1AFC-4F6D-8E7C-61324EB9BC3E}" srcId="{23A06C2A-7FCB-4E46-9A4B-3295562A50A3}" destId="{89288024-A4B5-4EAE-9441-58A31DA105C3}" srcOrd="2" destOrd="0" parTransId="{69EA1BBA-0513-4163-BF00-34D007F5FBD7}" sibTransId="{4E518F4E-BFDC-41DE-9792-9D29F82D9E32}"/>
    <dgm:cxn modelId="{0013B5D9-2708-4B70-88A4-CF400189559C}" type="presOf" srcId="{23A06C2A-7FCB-4E46-9A4B-3295562A50A3}" destId="{D43BF215-2629-4ECB-8E5B-FBD38700183B}" srcOrd="0" destOrd="0" presId="urn:microsoft.com/office/officeart/2005/8/layout/vList3"/>
    <dgm:cxn modelId="{093C585C-D1D0-4E38-A691-FBBB7A4815CE}" type="presParOf" srcId="{EBC4F17D-9BDA-430B-A655-A1C8E84ABC35}" destId="{6680D299-E022-4A36-BEA0-6F379122B307}" srcOrd="0" destOrd="0" presId="urn:microsoft.com/office/officeart/2005/8/layout/vList3"/>
    <dgm:cxn modelId="{C5622A12-1F10-4E64-AE74-CBC45930FC11}" type="presParOf" srcId="{6680D299-E022-4A36-BEA0-6F379122B307}" destId="{0DD0D9D0-7865-4AC0-984E-C1183CA45B7A}" srcOrd="0" destOrd="0" presId="urn:microsoft.com/office/officeart/2005/8/layout/vList3"/>
    <dgm:cxn modelId="{0226A29E-6DC1-49EC-81ED-3489412B8FE7}" type="presParOf" srcId="{6680D299-E022-4A36-BEA0-6F379122B307}" destId="{D43BF215-2629-4ECB-8E5B-FBD38700183B}"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F45B197A-51D8-4042-B842-AD63521195C6}" type="doc">
      <dgm:prSet loTypeId="urn:microsoft.com/office/officeart/2005/8/layout/lProcess3" loCatId="process" qsTypeId="urn:microsoft.com/office/officeart/2005/8/quickstyle/simple1#20" qsCatId="simple" csTypeId="urn:microsoft.com/office/officeart/2005/8/colors/colorful4#4" csCatId="colorful" phldr="1"/>
      <dgm:spPr/>
      <dgm:t>
        <a:bodyPr/>
        <a:lstStyle/>
        <a:p>
          <a:endParaRPr lang="en-US"/>
        </a:p>
      </dgm:t>
    </dgm:pt>
    <dgm:pt modelId="{64DE061B-4943-45B4-A7A6-204845F9A51B}">
      <dgm:prSet phldrT="[Text]"/>
      <dgm:spPr>
        <a:xfrm>
          <a:off x="2214" y="4905376"/>
          <a:ext cx="4422390" cy="1768956"/>
        </a:xfrm>
        <a:prstGeom prst="chevron">
          <a:avLst/>
        </a:prstGeom>
        <a:solidFill>
          <a:srgbClr val="8064A2">
            <a:hueOff val="-4464770"/>
            <a:satOff val="26899"/>
            <a:lumOff val="2156"/>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n-US" b="1" dirty="0">
              <a:solidFill>
                <a:sysClr val="window" lastClr="FFFFFF"/>
              </a:solidFill>
              <a:latin typeface="Calibri"/>
              <a:ea typeface="+mn-ea"/>
              <a:cs typeface="+mn-cs"/>
            </a:rPr>
            <a:t>Key Takeaways</a:t>
          </a:r>
        </a:p>
      </dgm:t>
    </dgm:pt>
    <dgm:pt modelId="{64A062DC-1FC2-4708-8118-7E280EB17EA4}" type="parTrans" cxnId="{43D7F4EE-EA92-4CA9-863B-BDB084104AF6}">
      <dgm:prSet/>
      <dgm:spPr/>
      <dgm:t>
        <a:bodyPr/>
        <a:lstStyle/>
        <a:p>
          <a:endParaRPr lang="en-US"/>
        </a:p>
      </dgm:t>
    </dgm:pt>
    <dgm:pt modelId="{BE5CA084-106A-4F77-B4F1-9569E4F8C5CC}" type="sibTrans" cxnId="{43D7F4EE-EA92-4CA9-863B-BDB084104AF6}">
      <dgm:prSet/>
      <dgm:spPr/>
      <dgm:t>
        <a:bodyPr/>
        <a:lstStyle/>
        <a:p>
          <a:endParaRPr lang="en-US"/>
        </a:p>
      </dgm:t>
    </dgm:pt>
    <dgm:pt modelId="{905602D3-9F04-4B73-9303-2FBFD0F6FEEF}">
      <dgm:prSet phldrT="[Text]" custT="1"/>
      <dgm:spPr>
        <a:xfrm>
          <a:off x="3849694" y="5055738"/>
          <a:ext cx="3670584" cy="1468233"/>
        </a:xfrm>
        <a:prstGeom prst="chevron">
          <a:avLst/>
        </a:prstGeom>
        <a:solidFill>
          <a:srgbClr val="8064A2">
            <a:tint val="40000"/>
            <a:alpha val="90000"/>
            <a:hueOff val="-1972855"/>
            <a:satOff val="11079"/>
            <a:lumOff val="704"/>
            <a:alphaOff val="0"/>
          </a:srgbClr>
        </a:solidFill>
        <a:ln w="25400" cap="flat" cmpd="sng" algn="ctr">
          <a:solidFill>
            <a:srgbClr val="8064A2">
              <a:tint val="40000"/>
              <a:alpha val="90000"/>
              <a:hueOff val="-1972855"/>
              <a:satOff val="11079"/>
              <a:lumOff val="704"/>
              <a:alphaOff val="0"/>
            </a:srgbClr>
          </a:solidFill>
          <a:prstDash val="solid"/>
        </a:ln>
        <a:effectLst/>
      </dgm:spPr>
      <dgm:t>
        <a:bodyPr/>
        <a:lstStyle/>
        <a:p>
          <a:pPr>
            <a:buNone/>
          </a:pPr>
          <a:r>
            <a:rPr lang="en-US" sz="1000" b="1" dirty="0">
              <a:solidFill>
                <a:sysClr val="windowText" lastClr="000000">
                  <a:hueOff val="0"/>
                  <a:satOff val="0"/>
                  <a:lumOff val="0"/>
                  <a:alphaOff val="0"/>
                </a:sysClr>
              </a:solidFill>
              <a:latin typeface="Calibri"/>
              <a:ea typeface="+mn-ea"/>
              <a:cs typeface="+mn-cs"/>
            </a:rPr>
            <a:t>Unit-Based Learning Enhances Access</a:t>
          </a:r>
        </a:p>
      </dgm:t>
    </dgm:pt>
    <dgm:pt modelId="{C367B582-0DF5-4058-970A-EABF6E4BB5E5}" type="parTrans" cxnId="{EA3DD7AE-F959-4D4B-B12F-273EE847E405}">
      <dgm:prSet/>
      <dgm:spPr/>
      <dgm:t>
        <a:bodyPr/>
        <a:lstStyle/>
        <a:p>
          <a:endParaRPr lang="en-US"/>
        </a:p>
      </dgm:t>
    </dgm:pt>
    <dgm:pt modelId="{24510EAE-A726-4342-AF5D-26147385053C}" type="sibTrans" cxnId="{EA3DD7AE-F959-4D4B-B12F-273EE847E405}">
      <dgm:prSet/>
      <dgm:spPr/>
      <dgm:t>
        <a:bodyPr/>
        <a:lstStyle/>
        <a:p>
          <a:endParaRPr lang="en-US"/>
        </a:p>
      </dgm:t>
    </dgm:pt>
    <dgm:pt modelId="{F14D2830-3FB5-45AC-A503-5B4BA9D15BFE}">
      <dgm:prSet phldrT="[Text]" custT="1"/>
      <dgm:spPr>
        <a:xfrm>
          <a:off x="7006396" y="5055738"/>
          <a:ext cx="3670584" cy="1468233"/>
        </a:xfrm>
        <a:prstGeom prst="chevron">
          <a:avLst/>
        </a:prstGeom>
        <a:solidFill>
          <a:srgbClr val="8064A2">
            <a:tint val="40000"/>
            <a:alpha val="90000"/>
            <a:hueOff val="-2630473"/>
            <a:satOff val="14771"/>
            <a:lumOff val="939"/>
            <a:alphaOff val="0"/>
          </a:srgbClr>
        </a:solidFill>
        <a:ln w="25400" cap="flat" cmpd="sng" algn="ctr">
          <a:solidFill>
            <a:srgbClr val="8064A2">
              <a:tint val="40000"/>
              <a:alpha val="90000"/>
              <a:hueOff val="-2630473"/>
              <a:satOff val="14771"/>
              <a:lumOff val="939"/>
              <a:alphaOff val="0"/>
            </a:srgbClr>
          </a:solidFill>
          <a:prstDash val="solid"/>
        </a:ln>
        <a:effectLst/>
      </dgm:spPr>
      <dgm:t>
        <a:bodyPr/>
        <a:lstStyle/>
        <a:p>
          <a:pPr>
            <a:buNone/>
          </a:pPr>
          <a:r>
            <a:rPr lang="en-US" sz="1000" b="1" dirty="0">
              <a:solidFill>
                <a:sysClr val="windowText" lastClr="000000">
                  <a:hueOff val="0"/>
                  <a:satOff val="0"/>
                  <a:lumOff val="0"/>
                  <a:alphaOff val="0"/>
                </a:sysClr>
              </a:solidFill>
              <a:latin typeface="Calibri"/>
              <a:ea typeface="+mn-ea"/>
              <a:cs typeface="+mn-cs"/>
            </a:rPr>
            <a:t>Leadership Presence is Crucial</a:t>
          </a:r>
        </a:p>
      </dgm:t>
    </dgm:pt>
    <dgm:pt modelId="{8976BB07-61E6-4925-894C-F37DBEC3ABCB}" type="parTrans" cxnId="{BFBFBA1C-31F5-4A73-81F3-32170F60FE96}">
      <dgm:prSet/>
      <dgm:spPr/>
      <dgm:t>
        <a:bodyPr/>
        <a:lstStyle/>
        <a:p>
          <a:endParaRPr lang="en-US"/>
        </a:p>
      </dgm:t>
    </dgm:pt>
    <dgm:pt modelId="{252E47EE-6F1A-4DF3-A08C-1C629F4D0A49}" type="sibTrans" cxnId="{BFBFBA1C-31F5-4A73-81F3-32170F60FE96}">
      <dgm:prSet/>
      <dgm:spPr/>
      <dgm:t>
        <a:bodyPr/>
        <a:lstStyle/>
        <a:p>
          <a:endParaRPr lang="en-US"/>
        </a:p>
      </dgm:t>
    </dgm:pt>
    <dgm:pt modelId="{299B3F29-B280-46D8-8107-A14AAC3B26B5}">
      <dgm:prSet phldrT="[Text]" custT="1"/>
      <dgm:spPr>
        <a:xfrm>
          <a:off x="10163098" y="5055738"/>
          <a:ext cx="3670584" cy="1468233"/>
        </a:xfrm>
        <a:prstGeom prst="chevron">
          <a:avLst/>
        </a:prstGeom>
        <a:solidFill>
          <a:srgbClr val="8064A2">
            <a:tint val="40000"/>
            <a:alpha val="90000"/>
            <a:hueOff val="-3288091"/>
            <a:satOff val="18464"/>
            <a:lumOff val="1173"/>
            <a:alphaOff val="0"/>
          </a:srgbClr>
        </a:solidFill>
        <a:ln w="25400" cap="flat" cmpd="sng" algn="ctr">
          <a:solidFill>
            <a:srgbClr val="8064A2">
              <a:tint val="40000"/>
              <a:alpha val="90000"/>
              <a:hueOff val="-3288091"/>
              <a:satOff val="18464"/>
              <a:lumOff val="1173"/>
              <a:alphaOff val="0"/>
            </a:srgbClr>
          </a:solidFill>
          <a:prstDash val="solid"/>
        </a:ln>
        <a:effectLst/>
      </dgm:spPr>
      <dgm:t>
        <a:bodyPr/>
        <a:lstStyle/>
        <a:p>
          <a:pPr>
            <a:buNone/>
          </a:pPr>
          <a:r>
            <a:rPr lang="en-US" sz="1000" b="1" dirty="0">
              <a:solidFill>
                <a:sysClr val="windowText" lastClr="000000">
                  <a:hueOff val="0"/>
                  <a:satOff val="0"/>
                  <a:lumOff val="0"/>
                  <a:alphaOff val="0"/>
                </a:sysClr>
              </a:solidFill>
              <a:latin typeface="Calibri"/>
              <a:ea typeface="+mn-ea"/>
              <a:cs typeface="+mn-cs"/>
            </a:rPr>
            <a:t>Rounding &amp; Coaching Reinforces Practice</a:t>
          </a:r>
        </a:p>
      </dgm:t>
    </dgm:pt>
    <dgm:pt modelId="{E840C5DD-D3BA-4844-99D5-28E5536D3982}" type="parTrans" cxnId="{2F123D1C-A741-4BA3-86E1-46D38DCF6BEC}">
      <dgm:prSet/>
      <dgm:spPr/>
      <dgm:t>
        <a:bodyPr/>
        <a:lstStyle/>
        <a:p>
          <a:endParaRPr lang="en-US"/>
        </a:p>
      </dgm:t>
    </dgm:pt>
    <dgm:pt modelId="{34025FEF-22EC-4A93-A275-5420D84B9D18}" type="sibTrans" cxnId="{2F123D1C-A741-4BA3-86E1-46D38DCF6BEC}">
      <dgm:prSet/>
      <dgm:spPr/>
      <dgm:t>
        <a:bodyPr/>
        <a:lstStyle/>
        <a:p>
          <a:endParaRPr lang="en-US"/>
        </a:p>
      </dgm:t>
    </dgm:pt>
    <dgm:pt modelId="{28F9F4EE-C767-45C4-A4C6-DFA736F543F8}">
      <dgm:prSet phldrT="[Text]" custT="1"/>
      <dgm:spPr>
        <a:xfrm>
          <a:off x="13319801" y="5055738"/>
          <a:ext cx="3670584" cy="1468233"/>
        </a:xfrm>
        <a:prstGeom prst="chevron">
          <a:avLst/>
        </a:prstGeom>
        <a:solidFill>
          <a:srgbClr val="8064A2">
            <a:tint val="40000"/>
            <a:alpha val="90000"/>
            <a:hueOff val="-3945710"/>
            <a:satOff val="22157"/>
            <a:lumOff val="1408"/>
            <a:alphaOff val="0"/>
          </a:srgbClr>
        </a:solidFill>
        <a:ln w="25400" cap="flat" cmpd="sng" algn="ctr">
          <a:solidFill>
            <a:srgbClr val="8064A2">
              <a:tint val="40000"/>
              <a:alpha val="90000"/>
              <a:hueOff val="-3945710"/>
              <a:satOff val="22157"/>
              <a:lumOff val="1408"/>
              <a:alphaOff val="0"/>
            </a:srgbClr>
          </a:solidFill>
          <a:prstDash val="solid"/>
        </a:ln>
        <a:effectLst/>
      </dgm:spPr>
      <dgm:t>
        <a:bodyPr/>
        <a:lstStyle/>
        <a:p>
          <a:pPr>
            <a:buNone/>
          </a:pPr>
          <a:r>
            <a:rPr lang="en-US" sz="1000" b="1" dirty="0">
              <a:solidFill>
                <a:sysClr val="windowText" lastClr="000000">
                  <a:hueOff val="0"/>
                  <a:satOff val="0"/>
                  <a:lumOff val="0"/>
                  <a:alphaOff val="0"/>
                </a:sysClr>
              </a:solidFill>
              <a:latin typeface="Calibri"/>
              <a:ea typeface="+mn-ea"/>
              <a:cs typeface="+mn-cs"/>
            </a:rPr>
            <a:t>Supports Age-Friendly Health System Goals</a:t>
          </a:r>
        </a:p>
      </dgm:t>
    </dgm:pt>
    <dgm:pt modelId="{34446B82-D704-4AEB-A2C7-DCA77C25DDA0}" type="parTrans" cxnId="{379B3365-4B46-4E9D-96BC-9040EC6F367F}">
      <dgm:prSet/>
      <dgm:spPr/>
      <dgm:t>
        <a:bodyPr/>
        <a:lstStyle/>
        <a:p>
          <a:endParaRPr lang="en-US"/>
        </a:p>
      </dgm:t>
    </dgm:pt>
    <dgm:pt modelId="{422F4E34-90ED-4BAA-9D32-4BFB723672EF}" type="sibTrans" cxnId="{379B3365-4B46-4E9D-96BC-9040EC6F367F}">
      <dgm:prSet/>
      <dgm:spPr/>
      <dgm:t>
        <a:bodyPr/>
        <a:lstStyle/>
        <a:p>
          <a:endParaRPr lang="en-US"/>
        </a:p>
      </dgm:t>
    </dgm:pt>
    <dgm:pt modelId="{306F6F3B-2934-4843-B4D4-9A4CA5210BE7}">
      <dgm:prSet phldrT="[Text]"/>
      <dgm:spPr>
        <a:xfrm>
          <a:off x="2214" y="2888766"/>
          <a:ext cx="4422390" cy="1768956"/>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n-US" b="1" dirty="0">
              <a:solidFill>
                <a:sysClr val="window" lastClr="FFFFFF"/>
              </a:solidFill>
              <a:latin typeface="Calibri"/>
              <a:ea typeface="+mn-ea"/>
              <a:cs typeface="+mn-cs"/>
            </a:rPr>
            <a:t>Challenges &amp; Considerations</a:t>
          </a:r>
        </a:p>
      </dgm:t>
    </dgm:pt>
    <dgm:pt modelId="{9B1E01C7-6A4D-4853-9561-67F69D0A7DF6}" type="parTrans" cxnId="{CF24E565-7355-4DD4-9401-568165EBD55F}">
      <dgm:prSet/>
      <dgm:spPr/>
      <dgm:t>
        <a:bodyPr/>
        <a:lstStyle/>
        <a:p>
          <a:endParaRPr lang="en-US"/>
        </a:p>
      </dgm:t>
    </dgm:pt>
    <dgm:pt modelId="{A82AB9AE-690F-474B-A270-3B5EC605ECFF}" type="sibTrans" cxnId="{CF24E565-7355-4DD4-9401-568165EBD55F}">
      <dgm:prSet/>
      <dgm:spPr/>
      <dgm:t>
        <a:bodyPr/>
        <a:lstStyle/>
        <a:p>
          <a:endParaRPr lang="en-US"/>
        </a:p>
      </dgm:t>
    </dgm:pt>
    <dgm:pt modelId="{D2C05BF2-D912-4CF4-ACAA-0F5848C22D71}">
      <dgm:prSet phldrT="[Text]"/>
      <dgm:spPr>
        <a:xfrm>
          <a:off x="3849694" y="3039128"/>
          <a:ext cx="3670584" cy="1468233"/>
        </a:xfrm>
        <a:prstGeom prst="chevron">
          <a:avLst/>
        </a:prstGeom>
        <a:solidFill>
          <a:srgbClr val="8064A2">
            <a:tint val="40000"/>
            <a:alpha val="90000"/>
            <a:hueOff val="0"/>
            <a:satOff val="0"/>
            <a:lumOff val="0"/>
            <a:alphaOff val="0"/>
          </a:srgbClr>
        </a:solidFill>
        <a:ln w="25400" cap="flat" cmpd="sng" algn="ctr">
          <a:solidFill>
            <a:srgbClr val="8064A2">
              <a:tint val="40000"/>
              <a:alpha val="90000"/>
              <a:hueOff val="0"/>
              <a:satOff val="0"/>
              <a:lumOff val="0"/>
              <a:alphaOff val="0"/>
            </a:srgbClr>
          </a:solidFill>
          <a:prstDash val="solid"/>
        </a:ln>
        <a:effectLst/>
      </dgm:spPr>
      <dgm:t>
        <a:bodyPr/>
        <a:lstStyle/>
        <a:p>
          <a:pPr>
            <a:buNone/>
          </a:pPr>
          <a:r>
            <a:rPr lang="en-US" b="1" dirty="0">
              <a:solidFill>
                <a:sysClr val="windowText" lastClr="000000">
                  <a:hueOff val="0"/>
                  <a:satOff val="0"/>
                  <a:lumOff val="0"/>
                  <a:alphaOff val="0"/>
                </a:sysClr>
              </a:solidFill>
              <a:latin typeface="Calibri"/>
              <a:ea typeface="+mn-ea"/>
              <a:cs typeface="+mn-cs"/>
            </a:rPr>
            <a:t>Requires coordination and buy-in from leadership</a:t>
          </a:r>
        </a:p>
      </dgm:t>
    </dgm:pt>
    <dgm:pt modelId="{0AB5BE98-87A7-4EC0-96F5-A2D2F762C24D}" type="parTrans" cxnId="{E45A5794-D14B-452F-B05A-8FF26E32EB12}">
      <dgm:prSet/>
      <dgm:spPr/>
      <dgm:t>
        <a:bodyPr/>
        <a:lstStyle/>
        <a:p>
          <a:endParaRPr lang="en-US"/>
        </a:p>
      </dgm:t>
    </dgm:pt>
    <dgm:pt modelId="{CF2E9976-A69A-40BA-BB79-3A735910AF77}" type="sibTrans" cxnId="{E45A5794-D14B-452F-B05A-8FF26E32EB12}">
      <dgm:prSet/>
      <dgm:spPr/>
      <dgm:t>
        <a:bodyPr/>
        <a:lstStyle/>
        <a:p>
          <a:endParaRPr lang="en-US"/>
        </a:p>
      </dgm:t>
    </dgm:pt>
    <dgm:pt modelId="{1ABC27D2-A34B-489B-B04F-11E9124A5851}">
      <dgm:prSet/>
      <dgm:spPr>
        <a:xfrm>
          <a:off x="7006396" y="3039128"/>
          <a:ext cx="3670584" cy="1468233"/>
        </a:xfrm>
        <a:prstGeom prst="chevron">
          <a:avLst/>
        </a:prstGeom>
        <a:solidFill>
          <a:srgbClr val="8064A2">
            <a:tint val="40000"/>
            <a:alpha val="90000"/>
            <a:hueOff val="-657618"/>
            <a:satOff val="3693"/>
            <a:lumOff val="235"/>
            <a:alphaOff val="0"/>
          </a:srgbClr>
        </a:solidFill>
        <a:ln w="25400" cap="flat" cmpd="sng" algn="ctr">
          <a:solidFill>
            <a:srgbClr val="8064A2">
              <a:tint val="40000"/>
              <a:alpha val="90000"/>
              <a:hueOff val="-657618"/>
              <a:satOff val="3693"/>
              <a:lumOff val="235"/>
              <a:alphaOff val="0"/>
            </a:srgbClr>
          </a:solidFill>
          <a:prstDash val="solid"/>
        </a:ln>
        <a:effectLst/>
      </dgm:spPr>
      <dgm:t>
        <a:bodyPr/>
        <a:lstStyle/>
        <a:p>
          <a:pPr>
            <a:buNone/>
          </a:pPr>
          <a:r>
            <a:rPr lang="en-US" b="1" dirty="0">
              <a:solidFill>
                <a:sysClr val="windowText" lastClr="000000">
                  <a:hueOff val="0"/>
                  <a:satOff val="0"/>
                  <a:lumOff val="0"/>
                  <a:alphaOff val="0"/>
                </a:sysClr>
              </a:solidFill>
              <a:latin typeface="Calibri"/>
              <a:ea typeface="+mn-ea"/>
              <a:cs typeface="+mn-cs"/>
            </a:rPr>
            <a:t>Scheduling flexibility is key to accommodate varying shift patterns</a:t>
          </a:r>
        </a:p>
      </dgm:t>
    </dgm:pt>
    <dgm:pt modelId="{ED8FCF54-DBA6-48C6-948B-AEF3B80623BF}" type="parTrans" cxnId="{D8E2D635-2083-407B-AC53-149A3A7792E8}">
      <dgm:prSet/>
      <dgm:spPr/>
      <dgm:t>
        <a:bodyPr/>
        <a:lstStyle/>
        <a:p>
          <a:endParaRPr lang="en-US"/>
        </a:p>
      </dgm:t>
    </dgm:pt>
    <dgm:pt modelId="{76E71F8E-D9F2-41B7-A9C0-255A44520909}" type="sibTrans" cxnId="{D8E2D635-2083-407B-AC53-149A3A7792E8}">
      <dgm:prSet/>
      <dgm:spPr/>
      <dgm:t>
        <a:bodyPr/>
        <a:lstStyle/>
        <a:p>
          <a:endParaRPr lang="en-US"/>
        </a:p>
      </dgm:t>
    </dgm:pt>
    <dgm:pt modelId="{30EDFD02-30CC-4AB0-9650-CF895770C95C}">
      <dgm:prSet/>
      <dgm:spPr>
        <a:xfrm>
          <a:off x="10163098" y="3039128"/>
          <a:ext cx="3670584" cy="1468233"/>
        </a:xfrm>
        <a:prstGeom prst="chevron">
          <a:avLst/>
        </a:prstGeom>
        <a:solidFill>
          <a:srgbClr val="8064A2">
            <a:tint val="40000"/>
            <a:alpha val="90000"/>
            <a:hueOff val="-1315237"/>
            <a:satOff val="7386"/>
            <a:lumOff val="469"/>
            <a:alphaOff val="0"/>
          </a:srgbClr>
        </a:solidFill>
        <a:ln w="25400" cap="flat" cmpd="sng" algn="ctr">
          <a:solidFill>
            <a:srgbClr val="8064A2">
              <a:tint val="40000"/>
              <a:alpha val="90000"/>
              <a:hueOff val="-1315237"/>
              <a:satOff val="7386"/>
              <a:lumOff val="469"/>
              <a:alphaOff val="0"/>
            </a:srgbClr>
          </a:solidFill>
          <a:prstDash val="solid"/>
        </a:ln>
        <a:effectLst/>
      </dgm:spPr>
      <dgm:t>
        <a:bodyPr/>
        <a:lstStyle/>
        <a:p>
          <a:pPr>
            <a:buNone/>
          </a:pPr>
          <a:r>
            <a:rPr lang="en-US" b="1" dirty="0">
              <a:solidFill>
                <a:sysClr val="windowText" lastClr="000000">
                  <a:hueOff val="0"/>
                  <a:satOff val="0"/>
                  <a:lumOff val="0"/>
                  <a:alphaOff val="0"/>
                </a:sysClr>
              </a:solidFill>
              <a:latin typeface="Calibri"/>
              <a:ea typeface="+mn-ea"/>
              <a:cs typeface="+mn-cs"/>
            </a:rPr>
            <a:t>Ongoing reinforcement may be needed to sustain gains</a:t>
          </a:r>
        </a:p>
      </dgm:t>
    </dgm:pt>
    <dgm:pt modelId="{C4FA4A16-3181-43FD-BF51-F95AD34A948B}" type="parTrans" cxnId="{68240351-1B67-46C0-92DC-7738F2E33B8A}">
      <dgm:prSet/>
      <dgm:spPr/>
      <dgm:t>
        <a:bodyPr/>
        <a:lstStyle/>
        <a:p>
          <a:endParaRPr lang="en-US"/>
        </a:p>
      </dgm:t>
    </dgm:pt>
    <dgm:pt modelId="{6DD0337C-5B0C-43E0-9A14-EB58A368102F}" type="sibTrans" cxnId="{68240351-1B67-46C0-92DC-7738F2E33B8A}">
      <dgm:prSet/>
      <dgm:spPr/>
      <dgm:t>
        <a:bodyPr/>
        <a:lstStyle/>
        <a:p>
          <a:endParaRPr lang="en-US"/>
        </a:p>
      </dgm:t>
    </dgm:pt>
    <dgm:pt modelId="{F792218F-3468-4AC0-9F9D-B4ECBBDBE435}" type="pres">
      <dgm:prSet presAssocID="{F45B197A-51D8-4042-B842-AD63521195C6}" presName="Name0" presStyleCnt="0">
        <dgm:presLayoutVars>
          <dgm:chPref val="3"/>
          <dgm:dir/>
          <dgm:animLvl val="lvl"/>
          <dgm:resizeHandles/>
        </dgm:presLayoutVars>
      </dgm:prSet>
      <dgm:spPr/>
    </dgm:pt>
    <dgm:pt modelId="{2E4F068C-810F-4804-A899-7E24D2CFBEDD}" type="pres">
      <dgm:prSet presAssocID="{306F6F3B-2934-4843-B4D4-9A4CA5210BE7}" presName="horFlow" presStyleCnt="0"/>
      <dgm:spPr/>
    </dgm:pt>
    <dgm:pt modelId="{18DCD2BD-9DF5-4A3A-8063-EBDB4AD1A56B}" type="pres">
      <dgm:prSet presAssocID="{306F6F3B-2934-4843-B4D4-9A4CA5210BE7}" presName="bigChev" presStyleLbl="node1" presStyleIdx="0" presStyleCnt="2"/>
      <dgm:spPr/>
    </dgm:pt>
    <dgm:pt modelId="{F2B2529A-5398-4D1E-B093-E5E0D580D34F}" type="pres">
      <dgm:prSet presAssocID="{0AB5BE98-87A7-4EC0-96F5-A2D2F762C24D}" presName="parTrans" presStyleCnt="0"/>
      <dgm:spPr/>
    </dgm:pt>
    <dgm:pt modelId="{7C938CF6-8D49-4F7C-987F-0FFF3D92911F}" type="pres">
      <dgm:prSet presAssocID="{D2C05BF2-D912-4CF4-ACAA-0F5848C22D71}" presName="node" presStyleLbl="alignAccFollowNode1" presStyleIdx="0" presStyleCnt="7">
        <dgm:presLayoutVars>
          <dgm:bulletEnabled val="1"/>
        </dgm:presLayoutVars>
      </dgm:prSet>
      <dgm:spPr/>
    </dgm:pt>
    <dgm:pt modelId="{83D36E41-D2D2-4E1F-9BEE-A1F954B6FAB0}" type="pres">
      <dgm:prSet presAssocID="{CF2E9976-A69A-40BA-BB79-3A735910AF77}" presName="sibTrans" presStyleCnt="0"/>
      <dgm:spPr/>
    </dgm:pt>
    <dgm:pt modelId="{D3821C50-A693-4534-97C8-59FAFD273E6A}" type="pres">
      <dgm:prSet presAssocID="{1ABC27D2-A34B-489B-B04F-11E9124A5851}" presName="node" presStyleLbl="alignAccFollowNode1" presStyleIdx="1" presStyleCnt="7">
        <dgm:presLayoutVars>
          <dgm:bulletEnabled val="1"/>
        </dgm:presLayoutVars>
      </dgm:prSet>
      <dgm:spPr/>
    </dgm:pt>
    <dgm:pt modelId="{89DAFE90-FC0F-4C48-A05E-8D6CEA985A05}" type="pres">
      <dgm:prSet presAssocID="{76E71F8E-D9F2-41B7-A9C0-255A44520909}" presName="sibTrans" presStyleCnt="0"/>
      <dgm:spPr/>
    </dgm:pt>
    <dgm:pt modelId="{EEB3FDC6-83E7-4CD2-9933-F610E3ABFAA4}" type="pres">
      <dgm:prSet presAssocID="{30EDFD02-30CC-4AB0-9650-CF895770C95C}" presName="node" presStyleLbl="alignAccFollowNode1" presStyleIdx="2" presStyleCnt="7">
        <dgm:presLayoutVars>
          <dgm:bulletEnabled val="1"/>
        </dgm:presLayoutVars>
      </dgm:prSet>
      <dgm:spPr/>
    </dgm:pt>
    <dgm:pt modelId="{3230E0BC-1F6F-47D3-A79F-E35D43282119}" type="pres">
      <dgm:prSet presAssocID="{306F6F3B-2934-4843-B4D4-9A4CA5210BE7}" presName="vSp" presStyleCnt="0"/>
      <dgm:spPr/>
    </dgm:pt>
    <dgm:pt modelId="{DBDF14D4-EC82-487C-979E-E04484964567}" type="pres">
      <dgm:prSet presAssocID="{64DE061B-4943-45B4-A7A6-204845F9A51B}" presName="horFlow" presStyleCnt="0"/>
      <dgm:spPr/>
    </dgm:pt>
    <dgm:pt modelId="{E845BF77-3F5D-464D-9B6F-57448BB50DF5}" type="pres">
      <dgm:prSet presAssocID="{64DE061B-4943-45B4-A7A6-204845F9A51B}" presName="bigChev" presStyleLbl="node1" presStyleIdx="1" presStyleCnt="2"/>
      <dgm:spPr/>
    </dgm:pt>
    <dgm:pt modelId="{0F491D39-70CF-46C0-851F-7726CDB48009}" type="pres">
      <dgm:prSet presAssocID="{C367B582-0DF5-4058-970A-EABF6E4BB5E5}" presName="parTrans" presStyleCnt="0"/>
      <dgm:spPr/>
    </dgm:pt>
    <dgm:pt modelId="{964D4D22-3ED3-4745-ABA6-814DDF518082}" type="pres">
      <dgm:prSet presAssocID="{905602D3-9F04-4B73-9303-2FBFD0F6FEEF}" presName="node" presStyleLbl="alignAccFollowNode1" presStyleIdx="3" presStyleCnt="7">
        <dgm:presLayoutVars>
          <dgm:bulletEnabled val="1"/>
        </dgm:presLayoutVars>
      </dgm:prSet>
      <dgm:spPr/>
    </dgm:pt>
    <dgm:pt modelId="{CB5B6E2A-C19E-45F8-9EEE-1C87145ECF86}" type="pres">
      <dgm:prSet presAssocID="{24510EAE-A726-4342-AF5D-26147385053C}" presName="sibTrans" presStyleCnt="0"/>
      <dgm:spPr/>
    </dgm:pt>
    <dgm:pt modelId="{791A10F6-B355-48E5-93B4-F30742796D1B}" type="pres">
      <dgm:prSet presAssocID="{F14D2830-3FB5-45AC-A503-5B4BA9D15BFE}" presName="node" presStyleLbl="alignAccFollowNode1" presStyleIdx="4" presStyleCnt="7">
        <dgm:presLayoutVars>
          <dgm:bulletEnabled val="1"/>
        </dgm:presLayoutVars>
      </dgm:prSet>
      <dgm:spPr/>
    </dgm:pt>
    <dgm:pt modelId="{E431AB0E-AE9F-48A7-97C6-CAEF11F2AD70}" type="pres">
      <dgm:prSet presAssocID="{252E47EE-6F1A-4DF3-A08C-1C629F4D0A49}" presName="sibTrans" presStyleCnt="0"/>
      <dgm:spPr/>
    </dgm:pt>
    <dgm:pt modelId="{656FE8A1-40B3-42FD-860C-710B9D37B48C}" type="pres">
      <dgm:prSet presAssocID="{299B3F29-B280-46D8-8107-A14AAC3B26B5}" presName="node" presStyleLbl="alignAccFollowNode1" presStyleIdx="5" presStyleCnt="7">
        <dgm:presLayoutVars>
          <dgm:bulletEnabled val="1"/>
        </dgm:presLayoutVars>
      </dgm:prSet>
      <dgm:spPr/>
    </dgm:pt>
    <dgm:pt modelId="{929CD6FB-1D6B-4170-9C22-F2ECC6FC249F}" type="pres">
      <dgm:prSet presAssocID="{34025FEF-22EC-4A93-A275-5420D84B9D18}" presName="sibTrans" presStyleCnt="0"/>
      <dgm:spPr/>
    </dgm:pt>
    <dgm:pt modelId="{41D0CD01-C129-4703-855F-CBE1DD7615AE}" type="pres">
      <dgm:prSet presAssocID="{28F9F4EE-C767-45C4-A4C6-DFA736F543F8}" presName="node" presStyleLbl="alignAccFollowNode1" presStyleIdx="6" presStyleCnt="7">
        <dgm:presLayoutVars>
          <dgm:bulletEnabled val="1"/>
        </dgm:presLayoutVars>
      </dgm:prSet>
      <dgm:spPr/>
    </dgm:pt>
  </dgm:ptLst>
  <dgm:cxnLst>
    <dgm:cxn modelId="{2F123D1C-A741-4BA3-86E1-46D38DCF6BEC}" srcId="{64DE061B-4943-45B4-A7A6-204845F9A51B}" destId="{299B3F29-B280-46D8-8107-A14AAC3B26B5}" srcOrd="2" destOrd="0" parTransId="{E840C5DD-D3BA-4844-99D5-28E5536D3982}" sibTransId="{34025FEF-22EC-4A93-A275-5420D84B9D18}"/>
    <dgm:cxn modelId="{BFBFBA1C-31F5-4A73-81F3-32170F60FE96}" srcId="{64DE061B-4943-45B4-A7A6-204845F9A51B}" destId="{F14D2830-3FB5-45AC-A503-5B4BA9D15BFE}" srcOrd="1" destOrd="0" parTransId="{8976BB07-61E6-4925-894C-F37DBEC3ABCB}" sibTransId="{252E47EE-6F1A-4DF3-A08C-1C629F4D0A49}"/>
    <dgm:cxn modelId="{D8E2D635-2083-407B-AC53-149A3A7792E8}" srcId="{306F6F3B-2934-4843-B4D4-9A4CA5210BE7}" destId="{1ABC27D2-A34B-489B-B04F-11E9124A5851}" srcOrd="1" destOrd="0" parTransId="{ED8FCF54-DBA6-48C6-948B-AEF3B80623BF}" sibTransId="{76E71F8E-D9F2-41B7-A9C0-255A44520909}"/>
    <dgm:cxn modelId="{379B3365-4B46-4E9D-96BC-9040EC6F367F}" srcId="{64DE061B-4943-45B4-A7A6-204845F9A51B}" destId="{28F9F4EE-C767-45C4-A4C6-DFA736F543F8}" srcOrd="3" destOrd="0" parTransId="{34446B82-D704-4AEB-A2C7-DCA77C25DDA0}" sibTransId="{422F4E34-90ED-4BAA-9D32-4BFB723672EF}"/>
    <dgm:cxn modelId="{CF24E565-7355-4DD4-9401-568165EBD55F}" srcId="{F45B197A-51D8-4042-B842-AD63521195C6}" destId="{306F6F3B-2934-4843-B4D4-9A4CA5210BE7}" srcOrd="0" destOrd="0" parTransId="{9B1E01C7-6A4D-4853-9561-67F69D0A7DF6}" sibTransId="{A82AB9AE-690F-474B-A270-3B5EC605ECFF}"/>
    <dgm:cxn modelId="{25C26666-5B27-4715-A758-102A8795B45F}" type="presOf" srcId="{299B3F29-B280-46D8-8107-A14AAC3B26B5}" destId="{656FE8A1-40B3-42FD-860C-710B9D37B48C}" srcOrd="0" destOrd="0" presId="urn:microsoft.com/office/officeart/2005/8/layout/lProcess3"/>
    <dgm:cxn modelId="{567DBD6A-A34D-43AF-945E-0176A809265C}" type="presOf" srcId="{1ABC27D2-A34B-489B-B04F-11E9124A5851}" destId="{D3821C50-A693-4534-97C8-59FAFD273E6A}" srcOrd="0" destOrd="0" presId="urn:microsoft.com/office/officeart/2005/8/layout/lProcess3"/>
    <dgm:cxn modelId="{BE01944E-6568-42A1-95CF-7615115C6791}" type="presOf" srcId="{30EDFD02-30CC-4AB0-9650-CF895770C95C}" destId="{EEB3FDC6-83E7-4CD2-9933-F610E3ABFAA4}" srcOrd="0" destOrd="0" presId="urn:microsoft.com/office/officeart/2005/8/layout/lProcess3"/>
    <dgm:cxn modelId="{68240351-1B67-46C0-92DC-7738F2E33B8A}" srcId="{306F6F3B-2934-4843-B4D4-9A4CA5210BE7}" destId="{30EDFD02-30CC-4AB0-9650-CF895770C95C}" srcOrd="2" destOrd="0" parTransId="{C4FA4A16-3181-43FD-BF51-F95AD34A948B}" sibTransId="{6DD0337C-5B0C-43E0-9A14-EB58A368102F}"/>
    <dgm:cxn modelId="{B9028C55-7959-4342-92E9-47FA2286D0DF}" type="presOf" srcId="{28F9F4EE-C767-45C4-A4C6-DFA736F543F8}" destId="{41D0CD01-C129-4703-855F-CBE1DD7615AE}" srcOrd="0" destOrd="0" presId="urn:microsoft.com/office/officeart/2005/8/layout/lProcess3"/>
    <dgm:cxn modelId="{888CE677-A7B3-425B-822B-BBDFA87CC8C4}" type="presOf" srcId="{905602D3-9F04-4B73-9303-2FBFD0F6FEEF}" destId="{964D4D22-3ED3-4745-ABA6-814DDF518082}" srcOrd="0" destOrd="0" presId="urn:microsoft.com/office/officeart/2005/8/layout/lProcess3"/>
    <dgm:cxn modelId="{AF5C3083-A913-491E-B03A-48A9CEF8E149}" type="presOf" srcId="{D2C05BF2-D912-4CF4-ACAA-0F5848C22D71}" destId="{7C938CF6-8D49-4F7C-987F-0FFF3D92911F}" srcOrd="0" destOrd="0" presId="urn:microsoft.com/office/officeart/2005/8/layout/lProcess3"/>
    <dgm:cxn modelId="{99434A8D-5C96-40AB-92A7-57AD238D4B77}" type="presOf" srcId="{F45B197A-51D8-4042-B842-AD63521195C6}" destId="{F792218F-3468-4AC0-9F9D-B4ECBBDBE435}" srcOrd="0" destOrd="0" presId="urn:microsoft.com/office/officeart/2005/8/layout/lProcess3"/>
    <dgm:cxn modelId="{1C37558D-5594-492D-A183-D07DFC9DCC32}" type="presOf" srcId="{64DE061B-4943-45B4-A7A6-204845F9A51B}" destId="{E845BF77-3F5D-464D-9B6F-57448BB50DF5}" srcOrd="0" destOrd="0" presId="urn:microsoft.com/office/officeart/2005/8/layout/lProcess3"/>
    <dgm:cxn modelId="{E45A5794-D14B-452F-B05A-8FF26E32EB12}" srcId="{306F6F3B-2934-4843-B4D4-9A4CA5210BE7}" destId="{D2C05BF2-D912-4CF4-ACAA-0F5848C22D71}" srcOrd="0" destOrd="0" parTransId="{0AB5BE98-87A7-4EC0-96F5-A2D2F762C24D}" sibTransId="{CF2E9976-A69A-40BA-BB79-3A735910AF77}"/>
    <dgm:cxn modelId="{EA3DD7AE-F959-4D4B-B12F-273EE847E405}" srcId="{64DE061B-4943-45B4-A7A6-204845F9A51B}" destId="{905602D3-9F04-4B73-9303-2FBFD0F6FEEF}" srcOrd="0" destOrd="0" parTransId="{C367B582-0DF5-4058-970A-EABF6E4BB5E5}" sibTransId="{24510EAE-A726-4342-AF5D-26147385053C}"/>
    <dgm:cxn modelId="{C6F316B8-D793-4932-9DDB-BEB86A1DE8C0}" type="presOf" srcId="{306F6F3B-2934-4843-B4D4-9A4CA5210BE7}" destId="{18DCD2BD-9DF5-4A3A-8063-EBDB4AD1A56B}" srcOrd="0" destOrd="0" presId="urn:microsoft.com/office/officeart/2005/8/layout/lProcess3"/>
    <dgm:cxn modelId="{48D1B7C3-730F-480F-A152-63C843852B0D}" type="presOf" srcId="{F14D2830-3FB5-45AC-A503-5B4BA9D15BFE}" destId="{791A10F6-B355-48E5-93B4-F30742796D1B}" srcOrd="0" destOrd="0" presId="urn:microsoft.com/office/officeart/2005/8/layout/lProcess3"/>
    <dgm:cxn modelId="{43D7F4EE-EA92-4CA9-863B-BDB084104AF6}" srcId="{F45B197A-51D8-4042-B842-AD63521195C6}" destId="{64DE061B-4943-45B4-A7A6-204845F9A51B}" srcOrd="1" destOrd="0" parTransId="{64A062DC-1FC2-4708-8118-7E280EB17EA4}" sibTransId="{BE5CA084-106A-4F77-B4F1-9569E4F8C5CC}"/>
    <dgm:cxn modelId="{C183930C-A667-4F36-8857-B9E2718C35C7}" type="presParOf" srcId="{F792218F-3468-4AC0-9F9D-B4ECBBDBE435}" destId="{2E4F068C-810F-4804-A899-7E24D2CFBEDD}" srcOrd="0" destOrd="0" presId="urn:microsoft.com/office/officeart/2005/8/layout/lProcess3"/>
    <dgm:cxn modelId="{A008A616-707A-495D-9634-78FC47345D48}" type="presParOf" srcId="{2E4F068C-810F-4804-A899-7E24D2CFBEDD}" destId="{18DCD2BD-9DF5-4A3A-8063-EBDB4AD1A56B}" srcOrd="0" destOrd="0" presId="urn:microsoft.com/office/officeart/2005/8/layout/lProcess3"/>
    <dgm:cxn modelId="{B95556C6-5CE3-4D25-8156-81913861DD3E}" type="presParOf" srcId="{2E4F068C-810F-4804-A899-7E24D2CFBEDD}" destId="{F2B2529A-5398-4D1E-B093-E5E0D580D34F}" srcOrd="1" destOrd="0" presId="urn:microsoft.com/office/officeart/2005/8/layout/lProcess3"/>
    <dgm:cxn modelId="{FB928D4C-CB66-43B9-8D68-3D5BDC0CF3DE}" type="presParOf" srcId="{2E4F068C-810F-4804-A899-7E24D2CFBEDD}" destId="{7C938CF6-8D49-4F7C-987F-0FFF3D92911F}" srcOrd="2" destOrd="0" presId="urn:microsoft.com/office/officeart/2005/8/layout/lProcess3"/>
    <dgm:cxn modelId="{901A4E59-3CA5-406E-857E-A83577ADD564}" type="presParOf" srcId="{2E4F068C-810F-4804-A899-7E24D2CFBEDD}" destId="{83D36E41-D2D2-4E1F-9BEE-A1F954B6FAB0}" srcOrd="3" destOrd="0" presId="urn:microsoft.com/office/officeart/2005/8/layout/lProcess3"/>
    <dgm:cxn modelId="{9003F1BA-660D-4F20-823C-637B082B8074}" type="presParOf" srcId="{2E4F068C-810F-4804-A899-7E24D2CFBEDD}" destId="{D3821C50-A693-4534-97C8-59FAFD273E6A}" srcOrd="4" destOrd="0" presId="urn:microsoft.com/office/officeart/2005/8/layout/lProcess3"/>
    <dgm:cxn modelId="{3D4D69D0-0C22-4DE9-99A8-F4DA43EE56F8}" type="presParOf" srcId="{2E4F068C-810F-4804-A899-7E24D2CFBEDD}" destId="{89DAFE90-FC0F-4C48-A05E-8D6CEA985A05}" srcOrd="5" destOrd="0" presId="urn:microsoft.com/office/officeart/2005/8/layout/lProcess3"/>
    <dgm:cxn modelId="{34C7D1C9-9803-4EF2-8D24-609EB84CE12D}" type="presParOf" srcId="{2E4F068C-810F-4804-A899-7E24D2CFBEDD}" destId="{EEB3FDC6-83E7-4CD2-9933-F610E3ABFAA4}" srcOrd="6" destOrd="0" presId="urn:microsoft.com/office/officeart/2005/8/layout/lProcess3"/>
    <dgm:cxn modelId="{A4B58365-BEE4-4CCB-BB00-7BEEB1152654}" type="presParOf" srcId="{F792218F-3468-4AC0-9F9D-B4ECBBDBE435}" destId="{3230E0BC-1F6F-47D3-A79F-E35D43282119}" srcOrd="1" destOrd="0" presId="urn:microsoft.com/office/officeart/2005/8/layout/lProcess3"/>
    <dgm:cxn modelId="{E135BB82-DDA0-4C7A-AFB7-CE2F83AA3486}" type="presParOf" srcId="{F792218F-3468-4AC0-9F9D-B4ECBBDBE435}" destId="{DBDF14D4-EC82-487C-979E-E04484964567}" srcOrd="2" destOrd="0" presId="urn:microsoft.com/office/officeart/2005/8/layout/lProcess3"/>
    <dgm:cxn modelId="{9F42053C-D686-468D-8652-8CEE473D9628}" type="presParOf" srcId="{DBDF14D4-EC82-487C-979E-E04484964567}" destId="{E845BF77-3F5D-464D-9B6F-57448BB50DF5}" srcOrd="0" destOrd="0" presId="urn:microsoft.com/office/officeart/2005/8/layout/lProcess3"/>
    <dgm:cxn modelId="{6B2369E0-C013-4A5B-AF44-141CA56396A8}" type="presParOf" srcId="{DBDF14D4-EC82-487C-979E-E04484964567}" destId="{0F491D39-70CF-46C0-851F-7726CDB48009}" srcOrd="1" destOrd="0" presId="urn:microsoft.com/office/officeart/2005/8/layout/lProcess3"/>
    <dgm:cxn modelId="{9019D6C8-DD93-4DF6-930D-F37C2CAE98DA}" type="presParOf" srcId="{DBDF14D4-EC82-487C-979E-E04484964567}" destId="{964D4D22-3ED3-4745-ABA6-814DDF518082}" srcOrd="2" destOrd="0" presId="urn:microsoft.com/office/officeart/2005/8/layout/lProcess3"/>
    <dgm:cxn modelId="{7EC59AD6-5003-429B-830D-386229821B4E}" type="presParOf" srcId="{DBDF14D4-EC82-487C-979E-E04484964567}" destId="{CB5B6E2A-C19E-45F8-9EEE-1C87145ECF86}" srcOrd="3" destOrd="0" presId="urn:microsoft.com/office/officeart/2005/8/layout/lProcess3"/>
    <dgm:cxn modelId="{23B3B3BD-7470-4841-8687-08F8919A6D0C}" type="presParOf" srcId="{DBDF14D4-EC82-487C-979E-E04484964567}" destId="{791A10F6-B355-48E5-93B4-F30742796D1B}" srcOrd="4" destOrd="0" presId="urn:microsoft.com/office/officeart/2005/8/layout/lProcess3"/>
    <dgm:cxn modelId="{207E473D-FB23-4E98-80B3-0A669D6AC881}" type="presParOf" srcId="{DBDF14D4-EC82-487C-979E-E04484964567}" destId="{E431AB0E-AE9F-48A7-97C6-CAEF11F2AD70}" srcOrd="5" destOrd="0" presId="urn:microsoft.com/office/officeart/2005/8/layout/lProcess3"/>
    <dgm:cxn modelId="{41EE8044-C12D-4422-8452-1979D312135D}" type="presParOf" srcId="{DBDF14D4-EC82-487C-979E-E04484964567}" destId="{656FE8A1-40B3-42FD-860C-710B9D37B48C}" srcOrd="6" destOrd="0" presId="urn:microsoft.com/office/officeart/2005/8/layout/lProcess3"/>
    <dgm:cxn modelId="{0161F58C-1EEF-47D0-93CE-0B394F220449}" type="presParOf" srcId="{DBDF14D4-EC82-487C-979E-E04484964567}" destId="{929CD6FB-1D6B-4170-9C22-F2ECC6FC249F}" srcOrd="7" destOrd="0" presId="urn:microsoft.com/office/officeart/2005/8/layout/lProcess3"/>
    <dgm:cxn modelId="{3AD9F529-F882-4135-8AA3-E6CAC5639BC7}" type="presParOf" srcId="{DBDF14D4-EC82-487C-979E-E04484964567}" destId="{41D0CD01-C129-4703-855F-CBE1DD7615AE}" srcOrd="8"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E525B0-4877-41FD-B2AF-68BF82D0723F}">
      <dsp:nvSpPr>
        <dsp:cNvPr id="0" name=""/>
        <dsp:cNvSpPr/>
      </dsp:nvSpPr>
      <dsp:spPr>
        <a:xfrm rot="5400000">
          <a:off x="-176818" y="176822"/>
          <a:ext cx="1178791" cy="825153"/>
        </a:xfrm>
        <a:prstGeom prst="chevron">
          <a:avLst/>
        </a:prstGeom>
        <a:solidFill>
          <a:schemeClr val="bg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Orientation</a:t>
          </a:r>
        </a:p>
      </dsp:txBody>
      <dsp:txXfrm rot="-5400000">
        <a:off x="2" y="412580"/>
        <a:ext cx="825153" cy="353638"/>
      </dsp:txXfrm>
    </dsp:sp>
    <dsp:sp modelId="{7A3FB133-66C1-425B-B103-103C6FEC1219}">
      <dsp:nvSpPr>
        <dsp:cNvPr id="0" name=""/>
        <dsp:cNvSpPr/>
      </dsp:nvSpPr>
      <dsp:spPr>
        <a:xfrm rot="5400000">
          <a:off x="3483970" y="-2653024"/>
          <a:ext cx="766214" cy="6083847"/>
        </a:xfrm>
        <a:prstGeom prst="round2SameRect">
          <a:avLst/>
        </a:prstGeom>
        <a:solidFill>
          <a:schemeClr val="accent4">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solidFill>
                <a:schemeClr val="bg2"/>
              </a:solidFill>
            </a:rPr>
            <a:t>Included in nursing staff orientation</a:t>
          </a:r>
        </a:p>
        <a:p>
          <a:pPr marL="114300" lvl="1" indent="-114300" algn="l" defTabSz="666750">
            <a:lnSpc>
              <a:spcPct val="90000"/>
            </a:lnSpc>
            <a:spcBef>
              <a:spcPct val="0"/>
            </a:spcBef>
            <a:spcAft>
              <a:spcPct val="15000"/>
            </a:spcAft>
            <a:buChar char="•"/>
          </a:pPr>
          <a:r>
            <a:rPr lang="en-US" sz="1500" b="1" kern="1200" dirty="0">
              <a:solidFill>
                <a:schemeClr val="bg2"/>
              </a:solidFill>
            </a:rPr>
            <a:t>1 hour presentation on Age-Friendly 4Ms</a:t>
          </a:r>
        </a:p>
      </dsp:txBody>
      <dsp:txXfrm rot="-5400000">
        <a:off x="825154" y="43195"/>
        <a:ext cx="6046444" cy="691408"/>
      </dsp:txXfrm>
    </dsp:sp>
    <dsp:sp modelId="{5A3697F9-1E60-4400-A501-FCD588CD179D}">
      <dsp:nvSpPr>
        <dsp:cNvPr id="0" name=""/>
        <dsp:cNvSpPr/>
      </dsp:nvSpPr>
      <dsp:spPr>
        <a:xfrm rot="5400000">
          <a:off x="-176818" y="1207541"/>
          <a:ext cx="1178791" cy="825153"/>
        </a:xfrm>
        <a:prstGeom prst="chevron">
          <a:avLst/>
        </a:prstGeom>
        <a:solidFill>
          <a:schemeClr val="bg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Geriatric Scholar Program</a:t>
          </a:r>
        </a:p>
      </dsp:txBody>
      <dsp:txXfrm rot="-5400000">
        <a:off x="2" y="1443299"/>
        <a:ext cx="825153" cy="353638"/>
      </dsp:txXfrm>
    </dsp:sp>
    <dsp:sp modelId="{143DAAF9-E2C1-42D7-B0D8-784933A01ED0}">
      <dsp:nvSpPr>
        <dsp:cNvPr id="0" name=""/>
        <dsp:cNvSpPr/>
      </dsp:nvSpPr>
      <dsp:spPr>
        <a:xfrm rot="5400000">
          <a:off x="3483768" y="-1621408"/>
          <a:ext cx="766617" cy="6083847"/>
        </a:xfrm>
        <a:prstGeom prst="round2SameRect">
          <a:avLst/>
        </a:prstGeom>
        <a:solidFill>
          <a:schemeClr val="accent4">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solidFill>
                <a:schemeClr val="bg2"/>
              </a:solidFill>
            </a:rPr>
            <a:t>1- or 2-year program</a:t>
          </a:r>
        </a:p>
        <a:p>
          <a:pPr marL="114300" lvl="1" indent="-114300" algn="l" defTabSz="666750">
            <a:lnSpc>
              <a:spcPct val="90000"/>
            </a:lnSpc>
            <a:spcBef>
              <a:spcPct val="0"/>
            </a:spcBef>
            <a:spcAft>
              <a:spcPct val="15000"/>
            </a:spcAft>
            <a:buChar char="•"/>
          </a:pPr>
          <a:r>
            <a:rPr lang="en-US" sz="1500" b="1" kern="1200" dirty="0">
              <a:solidFill>
                <a:schemeClr val="bg2"/>
              </a:solidFill>
            </a:rPr>
            <a:t>Age-Friendly 4Ms Education</a:t>
          </a:r>
        </a:p>
        <a:p>
          <a:pPr marL="114300" lvl="1" indent="-114300" algn="l" defTabSz="666750">
            <a:lnSpc>
              <a:spcPct val="90000"/>
            </a:lnSpc>
            <a:spcBef>
              <a:spcPct val="0"/>
            </a:spcBef>
            <a:spcAft>
              <a:spcPct val="15000"/>
            </a:spcAft>
            <a:buChar char="•"/>
          </a:pPr>
          <a:r>
            <a:rPr lang="en-US" sz="1500" b="1" kern="1200" dirty="0">
              <a:solidFill>
                <a:schemeClr val="bg2"/>
              </a:solidFill>
            </a:rPr>
            <a:t>Scholars educate peers</a:t>
          </a:r>
        </a:p>
      </dsp:txBody>
      <dsp:txXfrm rot="-5400000">
        <a:off x="825154" y="1074629"/>
        <a:ext cx="6046424" cy="691771"/>
      </dsp:txXfrm>
    </dsp:sp>
    <dsp:sp modelId="{76BAABAD-C429-4BC7-9B0A-170F5893EF38}">
      <dsp:nvSpPr>
        <dsp:cNvPr id="0" name=""/>
        <dsp:cNvSpPr/>
      </dsp:nvSpPr>
      <dsp:spPr>
        <a:xfrm rot="5400000">
          <a:off x="-176818" y="2245439"/>
          <a:ext cx="1178791" cy="825153"/>
        </a:xfrm>
        <a:prstGeom prst="chevron">
          <a:avLst/>
        </a:prstGeom>
        <a:solidFill>
          <a:schemeClr val="bg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Age-Friendly Workshop</a:t>
          </a:r>
        </a:p>
      </dsp:txBody>
      <dsp:txXfrm rot="-5400000">
        <a:off x="2" y="2481197"/>
        <a:ext cx="825153" cy="353638"/>
      </dsp:txXfrm>
    </dsp:sp>
    <dsp:sp modelId="{61551104-9C18-421B-8357-D5E20E9BCE53}">
      <dsp:nvSpPr>
        <dsp:cNvPr id="0" name=""/>
        <dsp:cNvSpPr/>
      </dsp:nvSpPr>
      <dsp:spPr>
        <a:xfrm rot="5400000">
          <a:off x="3483970" y="-590195"/>
          <a:ext cx="766214" cy="6083847"/>
        </a:xfrm>
        <a:prstGeom prst="round2SameRect">
          <a:avLst/>
        </a:prstGeom>
        <a:solidFill>
          <a:schemeClr val="accent4">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solidFill>
                <a:schemeClr val="bg2"/>
              </a:solidFill>
            </a:rPr>
            <a:t>3-hour workshop</a:t>
          </a:r>
        </a:p>
        <a:p>
          <a:pPr marL="114300" lvl="1" indent="-114300" algn="l" defTabSz="666750">
            <a:lnSpc>
              <a:spcPct val="90000"/>
            </a:lnSpc>
            <a:spcBef>
              <a:spcPct val="0"/>
            </a:spcBef>
            <a:spcAft>
              <a:spcPct val="15000"/>
            </a:spcAft>
            <a:buChar char="•"/>
          </a:pPr>
          <a:r>
            <a:rPr lang="en-US" sz="1500" b="1" kern="1200" dirty="0">
              <a:solidFill>
                <a:schemeClr val="bg2"/>
              </a:solidFill>
            </a:rPr>
            <a:t>Age-Friendly 4Ms Content</a:t>
          </a:r>
        </a:p>
      </dsp:txBody>
      <dsp:txXfrm rot="-5400000">
        <a:off x="825154" y="2106024"/>
        <a:ext cx="6046444" cy="691408"/>
      </dsp:txXfrm>
    </dsp:sp>
    <dsp:sp modelId="{E084592B-DCA2-44F0-B5A9-9B1404FC7B15}">
      <dsp:nvSpPr>
        <dsp:cNvPr id="0" name=""/>
        <dsp:cNvSpPr/>
      </dsp:nvSpPr>
      <dsp:spPr>
        <a:xfrm rot="5400000">
          <a:off x="-176818" y="3276853"/>
          <a:ext cx="1178791" cy="825153"/>
        </a:xfrm>
        <a:prstGeom prst="chevron">
          <a:avLst/>
        </a:prstGeom>
        <a:solidFill>
          <a:schemeClr val="bg1"/>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Unit Level Education</a:t>
          </a:r>
        </a:p>
      </dsp:txBody>
      <dsp:txXfrm rot="-5400000">
        <a:off x="2" y="3512611"/>
        <a:ext cx="825153" cy="353638"/>
      </dsp:txXfrm>
    </dsp:sp>
    <dsp:sp modelId="{50FED987-B2DB-46AB-B955-5702FCDC06BE}">
      <dsp:nvSpPr>
        <dsp:cNvPr id="0" name=""/>
        <dsp:cNvSpPr/>
      </dsp:nvSpPr>
      <dsp:spPr>
        <a:xfrm rot="5400000">
          <a:off x="3483970" y="441218"/>
          <a:ext cx="766214" cy="6083847"/>
        </a:xfrm>
        <a:prstGeom prst="round2SameRect">
          <a:avLst/>
        </a:prstGeom>
        <a:solidFill>
          <a:schemeClr val="accent4">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b="1" kern="1200" dirty="0">
              <a:solidFill>
                <a:schemeClr val="bg2"/>
              </a:solidFill>
            </a:rPr>
            <a:t>3 modules in 15-minute sessions</a:t>
          </a:r>
        </a:p>
        <a:p>
          <a:pPr marL="114300" lvl="1" indent="-114300" algn="l" defTabSz="666750">
            <a:lnSpc>
              <a:spcPct val="90000"/>
            </a:lnSpc>
            <a:spcBef>
              <a:spcPct val="0"/>
            </a:spcBef>
            <a:spcAft>
              <a:spcPct val="15000"/>
            </a:spcAft>
            <a:buChar char="•"/>
          </a:pPr>
          <a:r>
            <a:rPr lang="en-US" sz="1500" b="1" kern="1200" dirty="0">
              <a:solidFill>
                <a:schemeClr val="bg2"/>
              </a:solidFill>
            </a:rPr>
            <a:t>Focused on one of 4Ms; example: Delirium</a:t>
          </a:r>
        </a:p>
      </dsp:txBody>
      <dsp:txXfrm rot="-5400000">
        <a:off x="825154" y="3137438"/>
        <a:ext cx="6046444" cy="6914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F864B5-25BD-4EA8-AD9D-77C750E74D3D}">
      <dsp:nvSpPr>
        <dsp:cNvPr id="0" name=""/>
        <dsp:cNvSpPr/>
      </dsp:nvSpPr>
      <dsp:spPr>
        <a:xfrm>
          <a:off x="0" y="2792152"/>
          <a:ext cx="4776095" cy="91644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Key Aspects</a:t>
          </a:r>
        </a:p>
      </dsp:txBody>
      <dsp:txXfrm>
        <a:off x="0" y="2792152"/>
        <a:ext cx="4776095" cy="494881"/>
      </dsp:txXfrm>
    </dsp:sp>
    <dsp:sp modelId="{395DE9A0-3C9A-4AF9-B2BE-0BE1A2F86741}">
      <dsp:nvSpPr>
        <dsp:cNvPr id="0" name=""/>
        <dsp:cNvSpPr/>
      </dsp:nvSpPr>
      <dsp:spPr>
        <a:xfrm>
          <a:off x="2332" y="3268704"/>
          <a:ext cx="1590476" cy="421565"/>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2"/>
              </a:solidFill>
            </a:rPr>
            <a:t>Location: Unit Conference Room</a:t>
          </a:r>
        </a:p>
      </dsp:txBody>
      <dsp:txXfrm>
        <a:off x="2332" y="3268704"/>
        <a:ext cx="1590476" cy="421565"/>
      </dsp:txXfrm>
    </dsp:sp>
    <dsp:sp modelId="{7A153F3E-268A-4F46-8070-EDE922A6D2F1}">
      <dsp:nvSpPr>
        <dsp:cNvPr id="0" name=""/>
        <dsp:cNvSpPr/>
      </dsp:nvSpPr>
      <dsp:spPr>
        <a:xfrm>
          <a:off x="1592809" y="3268704"/>
          <a:ext cx="1590476" cy="421565"/>
        </a:xfrm>
        <a:prstGeom prst="rect">
          <a:avLst/>
        </a:prstGeom>
        <a:solidFill>
          <a:schemeClr val="accent2">
            <a:tint val="40000"/>
            <a:alpha val="90000"/>
            <a:hueOff val="664076"/>
            <a:satOff val="3630"/>
            <a:lumOff val="412"/>
            <a:alphaOff val="0"/>
          </a:schemeClr>
        </a:solidFill>
        <a:ln w="6350" cap="flat" cmpd="sng" algn="ctr">
          <a:solidFill>
            <a:schemeClr val="accent2">
              <a:tint val="40000"/>
              <a:alpha val="90000"/>
              <a:hueOff val="664076"/>
              <a:satOff val="3630"/>
              <a:lumOff val="412"/>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2"/>
              </a:solidFill>
            </a:rPr>
            <a:t>Unit leadership presence required</a:t>
          </a:r>
        </a:p>
      </dsp:txBody>
      <dsp:txXfrm>
        <a:off x="1592809" y="3268704"/>
        <a:ext cx="1590476" cy="421565"/>
      </dsp:txXfrm>
    </dsp:sp>
    <dsp:sp modelId="{EF745B45-FF87-43E6-9054-812C106EF81C}">
      <dsp:nvSpPr>
        <dsp:cNvPr id="0" name=""/>
        <dsp:cNvSpPr/>
      </dsp:nvSpPr>
      <dsp:spPr>
        <a:xfrm>
          <a:off x="3183285" y="3268704"/>
          <a:ext cx="1590476" cy="421565"/>
        </a:xfrm>
        <a:prstGeom prst="rect">
          <a:avLst/>
        </a:prstGeom>
        <a:solidFill>
          <a:schemeClr val="accent2">
            <a:tint val="40000"/>
            <a:alpha val="90000"/>
            <a:hueOff val="1328152"/>
            <a:satOff val="7260"/>
            <a:lumOff val="824"/>
            <a:alphaOff val="0"/>
          </a:schemeClr>
        </a:solidFill>
        <a:ln w="6350" cap="flat" cmpd="sng" algn="ctr">
          <a:solidFill>
            <a:schemeClr val="accent2">
              <a:tint val="40000"/>
              <a:alpha val="90000"/>
              <a:hueOff val="1328152"/>
              <a:satOff val="7260"/>
              <a:lumOff val="824"/>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bg2"/>
              </a:solidFill>
            </a:rPr>
            <a:t>Staff attend when convenient during the 60- min session</a:t>
          </a:r>
        </a:p>
      </dsp:txBody>
      <dsp:txXfrm>
        <a:off x="3183285" y="3268704"/>
        <a:ext cx="1590476" cy="421565"/>
      </dsp:txXfrm>
    </dsp:sp>
    <dsp:sp modelId="{6DD6F898-A051-4A81-8F34-B7DBA31E1B66}">
      <dsp:nvSpPr>
        <dsp:cNvPr id="0" name=""/>
        <dsp:cNvSpPr/>
      </dsp:nvSpPr>
      <dsp:spPr>
        <a:xfrm rot="10800000">
          <a:off x="0" y="1396404"/>
          <a:ext cx="4776095" cy="1409495"/>
        </a:xfrm>
        <a:prstGeom prst="upArrowCallout">
          <a:avLst/>
        </a:prstGeom>
        <a:gradFill rotWithShape="0">
          <a:gsLst>
            <a:gs pos="0">
              <a:schemeClr val="accent2">
                <a:hueOff val="1880077"/>
                <a:satOff val="15824"/>
                <a:lumOff val="3823"/>
                <a:alphaOff val="0"/>
                <a:satMod val="103000"/>
                <a:lumMod val="102000"/>
                <a:tint val="94000"/>
              </a:schemeClr>
            </a:gs>
            <a:gs pos="50000">
              <a:schemeClr val="accent2">
                <a:hueOff val="1880077"/>
                <a:satOff val="15824"/>
                <a:lumOff val="3823"/>
                <a:alphaOff val="0"/>
                <a:satMod val="110000"/>
                <a:lumMod val="100000"/>
                <a:shade val="100000"/>
              </a:schemeClr>
            </a:gs>
            <a:gs pos="100000">
              <a:schemeClr val="accent2">
                <a:hueOff val="1880077"/>
                <a:satOff val="15824"/>
                <a:lumOff val="382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Session Breakdown</a:t>
          </a:r>
        </a:p>
      </dsp:txBody>
      <dsp:txXfrm rot="-10800000">
        <a:off x="0" y="1396404"/>
        <a:ext cx="4776095" cy="494732"/>
      </dsp:txXfrm>
    </dsp:sp>
    <dsp:sp modelId="{E1AB3EA5-31E6-4073-A529-BDDBF0C88B62}">
      <dsp:nvSpPr>
        <dsp:cNvPr id="0" name=""/>
        <dsp:cNvSpPr/>
      </dsp:nvSpPr>
      <dsp:spPr>
        <a:xfrm>
          <a:off x="0" y="1891136"/>
          <a:ext cx="2388047" cy="421439"/>
        </a:xfrm>
        <a:prstGeom prst="rect">
          <a:avLst/>
        </a:prstGeom>
        <a:solidFill>
          <a:schemeClr val="accent2">
            <a:tint val="40000"/>
            <a:alpha val="90000"/>
            <a:hueOff val="1992228"/>
            <a:satOff val="10890"/>
            <a:lumOff val="1236"/>
            <a:alphaOff val="0"/>
          </a:schemeClr>
        </a:solidFill>
        <a:ln w="6350" cap="flat" cmpd="sng" algn="ctr">
          <a:solidFill>
            <a:schemeClr val="accent2">
              <a:tint val="40000"/>
              <a:alpha val="90000"/>
              <a:hueOff val="1992228"/>
              <a:satOff val="10890"/>
              <a:lumOff val="1236"/>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2"/>
              </a:solidFill>
            </a:rPr>
            <a:t>Total of 60 minutes </a:t>
          </a:r>
          <a:br>
            <a:rPr lang="en-US" sz="1400" b="1" kern="1200" dirty="0">
              <a:solidFill>
                <a:schemeClr val="bg2"/>
              </a:solidFill>
            </a:rPr>
          </a:br>
          <a:r>
            <a:rPr lang="en-US" sz="1400" b="1" kern="1200" dirty="0">
              <a:solidFill>
                <a:schemeClr val="bg2"/>
              </a:solidFill>
            </a:rPr>
            <a:t>(15-20 min increments)</a:t>
          </a:r>
        </a:p>
      </dsp:txBody>
      <dsp:txXfrm>
        <a:off x="0" y="1891136"/>
        <a:ext cx="2388047" cy="421439"/>
      </dsp:txXfrm>
    </dsp:sp>
    <dsp:sp modelId="{46DE5FDE-4BDB-44BA-9B72-9BA81E15A5E5}">
      <dsp:nvSpPr>
        <dsp:cNvPr id="0" name=""/>
        <dsp:cNvSpPr/>
      </dsp:nvSpPr>
      <dsp:spPr>
        <a:xfrm>
          <a:off x="2388047" y="1891136"/>
          <a:ext cx="2388047" cy="421439"/>
        </a:xfrm>
        <a:prstGeom prst="rect">
          <a:avLst/>
        </a:prstGeom>
        <a:solidFill>
          <a:schemeClr val="accent2">
            <a:tint val="40000"/>
            <a:alpha val="90000"/>
            <a:hueOff val="2656305"/>
            <a:satOff val="14520"/>
            <a:lumOff val="1648"/>
            <a:alphaOff val="0"/>
          </a:schemeClr>
        </a:solidFill>
        <a:ln w="6350" cap="flat" cmpd="sng" algn="ctr">
          <a:solidFill>
            <a:schemeClr val="accent2">
              <a:tint val="40000"/>
              <a:alpha val="90000"/>
              <a:hueOff val="2656305"/>
              <a:satOff val="14520"/>
              <a:lumOff val="1648"/>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2"/>
              </a:solidFill>
            </a:rPr>
            <a:t>1 module covered </a:t>
          </a:r>
          <a:br>
            <a:rPr lang="en-US" sz="1400" b="1" kern="1200" dirty="0">
              <a:solidFill>
                <a:schemeClr val="bg2"/>
              </a:solidFill>
            </a:rPr>
          </a:br>
          <a:r>
            <a:rPr lang="en-US" sz="1400" b="1" kern="1200" dirty="0">
              <a:solidFill>
                <a:schemeClr val="bg2"/>
              </a:solidFill>
            </a:rPr>
            <a:t>(repeated 2-3 times)</a:t>
          </a:r>
        </a:p>
      </dsp:txBody>
      <dsp:txXfrm>
        <a:off x="2388047" y="1891136"/>
        <a:ext cx="2388047" cy="421439"/>
      </dsp:txXfrm>
    </dsp:sp>
    <dsp:sp modelId="{A42E64A1-10D6-48A7-96A7-87A98886F071}">
      <dsp:nvSpPr>
        <dsp:cNvPr id="0" name=""/>
        <dsp:cNvSpPr/>
      </dsp:nvSpPr>
      <dsp:spPr>
        <a:xfrm rot="10800000">
          <a:off x="0" y="7"/>
          <a:ext cx="4776095" cy="1409495"/>
        </a:xfrm>
        <a:prstGeom prst="upArrowCallout">
          <a:avLst/>
        </a:prstGeom>
        <a:gradFill rotWithShape="0">
          <a:gsLst>
            <a:gs pos="0">
              <a:schemeClr val="accent2">
                <a:hueOff val="3760154"/>
                <a:satOff val="31647"/>
                <a:lumOff val="7646"/>
                <a:alphaOff val="0"/>
                <a:satMod val="103000"/>
                <a:lumMod val="102000"/>
                <a:tint val="94000"/>
              </a:schemeClr>
            </a:gs>
            <a:gs pos="50000">
              <a:schemeClr val="accent2">
                <a:hueOff val="3760154"/>
                <a:satOff val="31647"/>
                <a:lumOff val="7646"/>
                <a:alphaOff val="0"/>
                <a:satMod val="110000"/>
                <a:lumMod val="100000"/>
                <a:shade val="100000"/>
              </a:schemeClr>
            </a:gs>
            <a:gs pos="100000">
              <a:schemeClr val="accent2">
                <a:hueOff val="3760154"/>
                <a:satOff val="31647"/>
                <a:lumOff val="764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2"/>
              </a:solidFill>
            </a:rPr>
            <a:t>Structure</a:t>
          </a:r>
          <a:endParaRPr lang="en-US" sz="2000" b="1" kern="1200" dirty="0">
            <a:solidFill>
              <a:schemeClr val="bg2"/>
            </a:solidFill>
          </a:endParaRPr>
        </a:p>
      </dsp:txBody>
      <dsp:txXfrm rot="-10800000">
        <a:off x="0" y="7"/>
        <a:ext cx="4776095" cy="494732"/>
      </dsp:txXfrm>
    </dsp:sp>
    <dsp:sp modelId="{E08FF0BB-61CA-419F-A5FF-FF12AB47D603}">
      <dsp:nvSpPr>
        <dsp:cNvPr id="0" name=""/>
        <dsp:cNvSpPr/>
      </dsp:nvSpPr>
      <dsp:spPr>
        <a:xfrm>
          <a:off x="0" y="495388"/>
          <a:ext cx="2388047" cy="421439"/>
        </a:xfrm>
        <a:prstGeom prst="rect">
          <a:avLst/>
        </a:prstGeom>
        <a:solidFill>
          <a:schemeClr val="accent2">
            <a:tint val="40000"/>
            <a:alpha val="90000"/>
            <a:hueOff val="3320381"/>
            <a:satOff val="18150"/>
            <a:lumOff val="2060"/>
            <a:alphaOff val="0"/>
          </a:schemeClr>
        </a:solidFill>
        <a:ln w="6350" cap="flat" cmpd="sng" algn="ctr">
          <a:solidFill>
            <a:schemeClr val="accent2">
              <a:tint val="40000"/>
              <a:alpha val="90000"/>
              <a:hueOff val="3320381"/>
              <a:satOff val="18150"/>
              <a:lumOff val="206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2"/>
              </a:solidFill>
            </a:rPr>
            <a:t>3 Training Modules</a:t>
          </a:r>
        </a:p>
      </dsp:txBody>
      <dsp:txXfrm>
        <a:off x="0" y="495388"/>
        <a:ext cx="2388047" cy="421439"/>
      </dsp:txXfrm>
    </dsp:sp>
    <dsp:sp modelId="{40EF2039-3D66-4CA9-88CE-9B2278141C95}">
      <dsp:nvSpPr>
        <dsp:cNvPr id="0" name=""/>
        <dsp:cNvSpPr/>
      </dsp:nvSpPr>
      <dsp:spPr>
        <a:xfrm>
          <a:off x="2388047" y="495388"/>
          <a:ext cx="2388047" cy="421439"/>
        </a:xfrm>
        <a:prstGeom prst="rect">
          <a:avLst/>
        </a:prstGeom>
        <a:solidFill>
          <a:schemeClr val="accent2">
            <a:tint val="40000"/>
            <a:alpha val="90000"/>
            <a:hueOff val="3984457"/>
            <a:satOff val="21780"/>
            <a:lumOff val="2472"/>
            <a:alphaOff val="0"/>
          </a:schemeClr>
        </a:solidFill>
        <a:ln w="6350" cap="flat" cmpd="sng" algn="ctr">
          <a:solidFill>
            <a:schemeClr val="accent2">
              <a:tint val="40000"/>
              <a:alpha val="90000"/>
              <a:hueOff val="3984457"/>
              <a:satOff val="21780"/>
              <a:lumOff val="2472"/>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2"/>
              </a:solidFill>
            </a:rPr>
            <a:t>1 module delivered over 2 weeks</a:t>
          </a:r>
        </a:p>
      </dsp:txBody>
      <dsp:txXfrm>
        <a:off x="2388047" y="495388"/>
        <a:ext cx="2388047" cy="4214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3BF215-2629-4ECB-8E5B-FBD38700183B}">
      <dsp:nvSpPr>
        <dsp:cNvPr id="0" name=""/>
        <dsp:cNvSpPr/>
      </dsp:nvSpPr>
      <dsp:spPr>
        <a:xfrm rot="10800000">
          <a:off x="1160258" y="856856"/>
          <a:ext cx="3070932" cy="154701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2189" tIns="91440" rIns="170688" bIns="9144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chemeClr val="tx1"/>
              </a:solidFill>
              <a:latin typeface="Franklin Gothic Book" panose="020B0503020102020204" pitchFamily="34" charset="0"/>
            </a:rPr>
            <a:t>Components:</a:t>
          </a:r>
        </a:p>
        <a:p>
          <a:pPr marL="171450" lvl="1" indent="-171450" algn="l" defTabSz="800100">
            <a:lnSpc>
              <a:spcPct val="90000"/>
            </a:lnSpc>
            <a:spcBef>
              <a:spcPct val="0"/>
            </a:spcBef>
            <a:spcAft>
              <a:spcPct val="15000"/>
            </a:spcAft>
            <a:buChar char="•"/>
          </a:pPr>
          <a:r>
            <a:rPr lang="en-US" sz="1800" kern="1200" dirty="0">
              <a:solidFill>
                <a:schemeClr val="tx1"/>
              </a:solidFill>
              <a:latin typeface="Franklin Gothic Book" panose="020B0503020102020204" pitchFamily="34" charset="0"/>
            </a:rPr>
            <a:t>Module #</a:t>
          </a:r>
        </a:p>
        <a:p>
          <a:pPr marL="171450" lvl="1" indent="-171450" algn="l" defTabSz="800100">
            <a:lnSpc>
              <a:spcPct val="90000"/>
            </a:lnSpc>
            <a:spcBef>
              <a:spcPct val="0"/>
            </a:spcBef>
            <a:spcAft>
              <a:spcPct val="15000"/>
            </a:spcAft>
            <a:buChar char="•"/>
          </a:pPr>
          <a:r>
            <a:rPr lang="en-US" sz="1800" kern="1200" dirty="0">
              <a:solidFill>
                <a:schemeClr val="tx1"/>
              </a:solidFill>
              <a:latin typeface="Franklin Gothic Book" panose="020B0503020102020204" pitchFamily="34" charset="0"/>
            </a:rPr>
            <a:t>Objectives</a:t>
          </a:r>
        </a:p>
        <a:p>
          <a:pPr marL="171450" lvl="1" indent="-171450" algn="l" defTabSz="800100">
            <a:lnSpc>
              <a:spcPct val="90000"/>
            </a:lnSpc>
            <a:spcBef>
              <a:spcPct val="0"/>
            </a:spcBef>
            <a:spcAft>
              <a:spcPct val="15000"/>
            </a:spcAft>
            <a:buChar char="•"/>
          </a:pPr>
          <a:r>
            <a:rPr lang="en-US" sz="1800" kern="1200" dirty="0">
              <a:solidFill>
                <a:schemeClr val="tx1"/>
              </a:solidFill>
              <a:latin typeface="Franklin Gothic Book" panose="020B0503020102020204" pitchFamily="34" charset="0"/>
            </a:rPr>
            <a:t>Teaching Plan</a:t>
          </a:r>
        </a:p>
      </dsp:txBody>
      <dsp:txXfrm rot="10800000">
        <a:off x="1547011" y="856856"/>
        <a:ext cx="2684179" cy="1547011"/>
      </dsp:txXfrm>
    </dsp:sp>
    <dsp:sp modelId="{0DD0D9D0-7865-4AC0-984E-C1183CA45B7A}">
      <dsp:nvSpPr>
        <dsp:cNvPr id="0" name=""/>
        <dsp:cNvSpPr/>
      </dsp:nvSpPr>
      <dsp:spPr>
        <a:xfrm>
          <a:off x="386752" y="856856"/>
          <a:ext cx="1547011" cy="1547011"/>
        </a:xfrm>
        <a:prstGeom prst="ellipse">
          <a:avLst/>
        </a:prstGeom>
        <a:blipFill>
          <a:blip xmlns:r="http://schemas.openxmlformats.org/officeDocument/2006/relationships" r:embed="rId1">
            <a:duotone>
              <a:schemeClr val="accent1">
                <a:hueOff val="0"/>
                <a:satOff val="0"/>
                <a:lumOff val="0"/>
                <a:alphaOff val="0"/>
                <a:shade val="20000"/>
                <a:satMod val="200000"/>
              </a:schemeClr>
              <a:schemeClr val="accent1">
                <a:hueOff val="0"/>
                <a:satOff val="0"/>
                <a:lumOff val="0"/>
                <a:alphaOff val="0"/>
                <a:tint val="12000"/>
                <a:satMod val="190000"/>
              </a:schemeClr>
            </a:duotone>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DCD2BD-9DF5-4A3A-8063-EBDB4AD1A56B}">
      <dsp:nvSpPr>
        <dsp:cNvPr id="0" name=""/>
        <dsp:cNvSpPr/>
      </dsp:nvSpPr>
      <dsp:spPr>
        <a:xfrm>
          <a:off x="1143" y="902632"/>
          <a:ext cx="2282635" cy="913054"/>
        </a:xfrm>
        <a:prstGeom prst="chevron">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b="1" kern="1200" dirty="0">
              <a:solidFill>
                <a:sysClr val="window" lastClr="FFFFFF"/>
              </a:solidFill>
              <a:latin typeface="Calibri"/>
              <a:ea typeface="+mn-ea"/>
              <a:cs typeface="+mn-cs"/>
            </a:rPr>
            <a:t>Challenges &amp; Considerations</a:t>
          </a:r>
        </a:p>
      </dsp:txBody>
      <dsp:txXfrm>
        <a:off x="457670" y="902632"/>
        <a:ext cx="1369581" cy="913054"/>
      </dsp:txXfrm>
    </dsp:sp>
    <dsp:sp modelId="{7C938CF6-8D49-4F7C-987F-0FFF3D92911F}">
      <dsp:nvSpPr>
        <dsp:cNvPr id="0" name=""/>
        <dsp:cNvSpPr/>
      </dsp:nvSpPr>
      <dsp:spPr>
        <a:xfrm>
          <a:off x="1987035" y="980241"/>
          <a:ext cx="1894587" cy="757834"/>
        </a:xfrm>
        <a:prstGeom prst="chevron">
          <a:avLst/>
        </a:prstGeom>
        <a:solidFill>
          <a:srgbClr val="8064A2">
            <a:tint val="40000"/>
            <a:alpha val="90000"/>
            <a:hueOff val="0"/>
            <a:satOff val="0"/>
            <a:lumOff val="0"/>
            <a:alphaOff val="0"/>
          </a:srgbClr>
        </a:solidFill>
        <a:ln w="25400" cap="flat" cmpd="sng" algn="ctr">
          <a:solidFill>
            <a:srgbClr val="8064A2">
              <a:tint val="40000"/>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ysClr val="windowText" lastClr="000000">
                  <a:hueOff val="0"/>
                  <a:satOff val="0"/>
                  <a:lumOff val="0"/>
                  <a:alphaOff val="0"/>
                </a:sysClr>
              </a:solidFill>
              <a:latin typeface="Calibri"/>
              <a:ea typeface="+mn-ea"/>
              <a:cs typeface="+mn-cs"/>
            </a:rPr>
            <a:t>Requires coordination and buy-in from leadership</a:t>
          </a:r>
        </a:p>
      </dsp:txBody>
      <dsp:txXfrm>
        <a:off x="2365952" y="980241"/>
        <a:ext cx="1136753" cy="757834"/>
      </dsp:txXfrm>
    </dsp:sp>
    <dsp:sp modelId="{D3821C50-A693-4534-97C8-59FAFD273E6A}">
      <dsp:nvSpPr>
        <dsp:cNvPr id="0" name=""/>
        <dsp:cNvSpPr/>
      </dsp:nvSpPr>
      <dsp:spPr>
        <a:xfrm>
          <a:off x="3616380" y="980241"/>
          <a:ext cx="1894587" cy="757834"/>
        </a:xfrm>
        <a:prstGeom prst="chevron">
          <a:avLst/>
        </a:prstGeom>
        <a:solidFill>
          <a:srgbClr val="8064A2">
            <a:tint val="40000"/>
            <a:alpha val="90000"/>
            <a:hueOff val="-657618"/>
            <a:satOff val="3693"/>
            <a:lumOff val="235"/>
            <a:alphaOff val="0"/>
          </a:srgbClr>
        </a:solidFill>
        <a:ln w="25400" cap="flat" cmpd="sng" algn="ctr">
          <a:solidFill>
            <a:srgbClr val="8064A2">
              <a:tint val="40000"/>
              <a:alpha val="90000"/>
              <a:hueOff val="-657618"/>
              <a:satOff val="3693"/>
              <a:lumOff val="235"/>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ysClr val="windowText" lastClr="000000">
                  <a:hueOff val="0"/>
                  <a:satOff val="0"/>
                  <a:lumOff val="0"/>
                  <a:alphaOff val="0"/>
                </a:sysClr>
              </a:solidFill>
              <a:latin typeface="Calibri"/>
              <a:ea typeface="+mn-ea"/>
              <a:cs typeface="+mn-cs"/>
            </a:rPr>
            <a:t>Scheduling flexibility is key to accommodate varying shift patterns</a:t>
          </a:r>
        </a:p>
      </dsp:txBody>
      <dsp:txXfrm>
        <a:off x="3995297" y="980241"/>
        <a:ext cx="1136753" cy="757834"/>
      </dsp:txXfrm>
    </dsp:sp>
    <dsp:sp modelId="{EEB3FDC6-83E7-4CD2-9933-F610E3ABFAA4}">
      <dsp:nvSpPr>
        <dsp:cNvPr id="0" name=""/>
        <dsp:cNvSpPr/>
      </dsp:nvSpPr>
      <dsp:spPr>
        <a:xfrm>
          <a:off x="5245725" y="980241"/>
          <a:ext cx="1894587" cy="757834"/>
        </a:xfrm>
        <a:prstGeom prst="chevron">
          <a:avLst/>
        </a:prstGeom>
        <a:solidFill>
          <a:srgbClr val="8064A2">
            <a:tint val="40000"/>
            <a:alpha val="90000"/>
            <a:hueOff val="-1315237"/>
            <a:satOff val="7386"/>
            <a:lumOff val="469"/>
            <a:alphaOff val="0"/>
          </a:srgbClr>
        </a:solidFill>
        <a:ln w="25400" cap="flat" cmpd="sng" algn="ctr">
          <a:solidFill>
            <a:srgbClr val="8064A2">
              <a:tint val="40000"/>
              <a:alpha val="90000"/>
              <a:hueOff val="-1315237"/>
              <a:satOff val="7386"/>
              <a:lumOff val="46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ysClr val="windowText" lastClr="000000">
                  <a:hueOff val="0"/>
                  <a:satOff val="0"/>
                  <a:lumOff val="0"/>
                  <a:alphaOff val="0"/>
                </a:sysClr>
              </a:solidFill>
              <a:latin typeface="Calibri"/>
              <a:ea typeface="+mn-ea"/>
              <a:cs typeface="+mn-cs"/>
            </a:rPr>
            <a:t>Ongoing reinforcement may be needed to sustain gains</a:t>
          </a:r>
        </a:p>
      </dsp:txBody>
      <dsp:txXfrm>
        <a:off x="5624642" y="980241"/>
        <a:ext cx="1136753" cy="757834"/>
      </dsp:txXfrm>
    </dsp:sp>
    <dsp:sp modelId="{E845BF77-3F5D-464D-9B6F-57448BB50DF5}">
      <dsp:nvSpPr>
        <dsp:cNvPr id="0" name=""/>
        <dsp:cNvSpPr/>
      </dsp:nvSpPr>
      <dsp:spPr>
        <a:xfrm>
          <a:off x="1143" y="1943513"/>
          <a:ext cx="2282635" cy="913054"/>
        </a:xfrm>
        <a:prstGeom prst="chevron">
          <a:avLst/>
        </a:prstGeom>
        <a:solidFill>
          <a:srgbClr val="8064A2">
            <a:hueOff val="-4464770"/>
            <a:satOff val="26899"/>
            <a:lumOff val="2156"/>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en-US" sz="1700" b="1" kern="1200" dirty="0">
              <a:solidFill>
                <a:sysClr val="window" lastClr="FFFFFF"/>
              </a:solidFill>
              <a:latin typeface="Calibri"/>
              <a:ea typeface="+mn-ea"/>
              <a:cs typeface="+mn-cs"/>
            </a:rPr>
            <a:t>Key Takeaways</a:t>
          </a:r>
        </a:p>
      </dsp:txBody>
      <dsp:txXfrm>
        <a:off x="457670" y="1943513"/>
        <a:ext cx="1369581" cy="913054"/>
      </dsp:txXfrm>
    </dsp:sp>
    <dsp:sp modelId="{964D4D22-3ED3-4745-ABA6-814DDF518082}">
      <dsp:nvSpPr>
        <dsp:cNvPr id="0" name=""/>
        <dsp:cNvSpPr/>
      </dsp:nvSpPr>
      <dsp:spPr>
        <a:xfrm>
          <a:off x="1987035" y="2021123"/>
          <a:ext cx="1894587" cy="757834"/>
        </a:xfrm>
        <a:prstGeom prst="chevron">
          <a:avLst/>
        </a:prstGeom>
        <a:solidFill>
          <a:srgbClr val="8064A2">
            <a:tint val="40000"/>
            <a:alpha val="90000"/>
            <a:hueOff val="-1972855"/>
            <a:satOff val="11079"/>
            <a:lumOff val="704"/>
            <a:alphaOff val="0"/>
          </a:srgbClr>
        </a:solidFill>
        <a:ln w="25400" cap="flat" cmpd="sng" algn="ctr">
          <a:solidFill>
            <a:srgbClr val="8064A2">
              <a:tint val="40000"/>
              <a:alpha val="90000"/>
              <a:hueOff val="-1972855"/>
              <a:satOff val="11079"/>
              <a:lumOff val="704"/>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ysClr val="windowText" lastClr="000000">
                  <a:hueOff val="0"/>
                  <a:satOff val="0"/>
                  <a:lumOff val="0"/>
                  <a:alphaOff val="0"/>
                </a:sysClr>
              </a:solidFill>
              <a:latin typeface="Calibri"/>
              <a:ea typeface="+mn-ea"/>
              <a:cs typeface="+mn-cs"/>
            </a:rPr>
            <a:t>Unit-Based Learning Enhances Access</a:t>
          </a:r>
        </a:p>
      </dsp:txBody>
      <dsp:txXfrm>
        <a:off x="2365952" y="2021123"/>
        <a:ext cx="1136753" cy="757834"/>
      </dsp:txXfrm>
    </dsp:sp>
    <dsp:sp modelId="{791A10F6-B355-48E5-93B4-F30742796D1B}">
      <dsp:nvSpPr>
        <dsp:cNvPr id="0" name=""/>
        <dsp:cNvSpPr/>
      </dsp:nvSpPr>
      <dsp:spPr>
        <a:xfrm>
          <a:off x="3616380" y="2021123"/>
          <a:ext cx="1894587" cy="757834"/>
        </a:xfrm>
        <a:prstGeom prst="chevron">
          <a:avLst/>
        </a:prstGeom>
        <a:solidFill>
          <a:srgbClr val="8064A2">
            <a:tint val="40000"/>
            <a:alpha val="90000"/>
            <a:hueOff val="-2630473"/>
            <a:satOff val="14771"/>
            <a:lumOff val="939"/>
            <a:alphaOff val="0"/>
          </a:srgbClr>
        </a:solidFill>
        <a:ln w="25400" cap="flat" cmpd="sng" algn="ctr">
          <a:solidFill>
            <a:srgbClr val="8064A2">
              <a:tint val="40000"/>
              <a:alpha val="90000"/>
              <a:hueOff val="-2630473"/>
              <a:satOff val="14771"/>
              <a:lumOff val="93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ysClr val="windowText" lastClr="000000">
                  <a:hueOff val="0"/>
                  <a:satOff val="0"/>
                  <a:lumOff val="0"/>
                  <a:alphaOff val="0"/>
                </a:sysClr>
              </a:solidFill>
              <a:latin typeface="Calibri"/>
              <a:ea typeface="+mn-ea"/>
              <a:cs typeface="+mn-cs"/>
            </a:rPr>
            <a:t>Leadership Presence is Crucial</a:t>
          </a:r>
        </a:p>
      </dsp:txBody>
      <dsp:txXfrm>
        <a:off x="3995297" y="2021123"/>
        <a:ext cx="1136753" cy="757834"/>
      </dsp:txXfrm>
    </dsp:sp>
    <dsp:sp modelId="{656FE8A1-40B3-42FD-860C-710B9D37B48C}">
      <dsp:nvSpPr>
        <dsp:cNvPr id="0" name=""/>
        <dsp:cNvSpPr/>
      </dsp:nvSpPr>
      <dsp:spPr>
        <a:xfrm>
          <a:off x="5245725" y="2021123"/>
          <a:ext cx="1894587" cy="757834"/>
        </a:xfrm>
        <a:prstGeom prst="chevron">
          <a:avLst/>
        </a:prstGeom>
        <a:solidFill>
          <a:srgbClr val="8064A2">
            <a:tint val="40000"/>
            <a:alpha val="90000"/>
            <a:hueOff val="-3288091"/>
            <a:satOff val="18464"/>
            <a:lumOff val="1173"/>
            <a:alphaOff val="0"/>
          </a:srgbClr>
        </a:solidFill>
        <a:ln w="25400" cap="flat" cmpd="sng" algn="ctr">
          <a:solidFill>
            <a:srgbClr val="8064A2">
              <a:tint val="40000"/>
              <a:alpha val="90000"/>
              <a:hueOff val="-3288091"/>
              <a:satOff val="18464"/>
              <a:lumOff val="1173"/>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ysClr val="windowText" lastClr="000000">
                  <a:hueOff val="0"/>
                  <a:satOff val="0"/>
                  <a:lumOff val="0"/>
                  <a:alphaOff val="0"/>
                </a:sysClr>
              </a:solidFill>
              <a:latin typeface="Calibri"/>
              <a:ea typeface="+mn-ea"/>
              <a:cs typeface="+mn-cs"/>
            </a:rPr>
            <a:t>Rounding &amp; Coaching Reinforces Practice</a:t>
          </a:r>
        </a:p>
      </dsp:txBody>
      <dsp:txXfrm>
        <a:off x="5624642" y="2021123"/>
        <a:ext cx="1136753" cy="757834"/>
      </dsp:txXfrm>
    </dsp:sp>
    <dsp:sp modelId="{41D0CD01-C129-4703-855F-CBE1DD7615AE}">
      <dsp:nvSpPr>
        <dsp:cNvPr id="0" name=""/>
        <dsp:cNvSpPr/>
      </dsp:nvSpPr>
      <dsp:spPr>
        <a:xfrm>
          <a:off x="6875070" y="2021123"/>
          <a:ext cx="1894587" cy="757834"/>
        </a:xfrm>
        <a:prstGeom prst="chevron">
          <a:avLst/>
        </a:prstGeom>
        <a:solidFill>
          <a:srgbClr val="8064A2">
            <a:tint val="40000"/>
            <a:alpha val="90000"/>
            <a:hueOff val="-3945710"/>
            <a:satOff val="22157"/>
            <a:lumOff val="1408"/>
            <a:alphaOff val="0"/>
          </a:srgbClr>
        </a:solidFill>
        <a:ln w="25400" cap="flat" cmpd="sng" algn="ctr">
          <a:solidFill>
            <a:srgbClr val="8064A2">
              <a:tint val="40000"/>
              <a:alpha val="90000"/>
              <a:hueOff val="-3945710"/>
              <a:satOff val="22157"/>
              <a:lumOff val="1408"/>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6350" rIns="0" bIns="635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ysClr val="windowText" lastClr="000000">
                  <a:hueOff val="0"/>
                  <a:satOff val="0"/>
                  <a:lumOff val="0"/>
                  <a:alphaOff val="0"/>
                </a:sysClr>
              </a:solidFill>
              <a:latin typeface="Calibri"/>
              <a:ea typeface="+mn-ea"/>
              <a:cs typeface="+mn-cs"/>
            </a:rPr>
            <a:t>Supports Age-Friendly Health System Goals</a:t>
          </a:r>
        </a:p>
      </dsp:txBody>
      <dsp:txXfrm>
        <a:off x="7253987" y="2021123"/>
        <a:ext cx="1136753" cy="75783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4">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2EF228-DD0D-9448-93DE-45376307BD14}" type="datetimeFigureOut">
              <a:rPr lang="en-US" smtClean="0"/>
              <a:t>9/30/2026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0610994-2148-6E4E-A39E-A18621F2F813}" type="slidenum">
              <a:rPr lang="en-US" smtClean="0"/>
              <a:t>‹#›</a:t>
            </a:fld>
            <a:endParaRPr lang="en-US"/>
          </a:p>
        </p:txBody>
      </p:sp>
    </p:spTree>
    <p:extLst>
      <p:ext uri="{BB962C8B-B14F-4D97-AF65-F5344CB8AC3E}">
        <p14:creationId xmlns:p14="http://schemas.microsoft.com/office/powerpoint/2010/main" val="2298021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9/30/2026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342824" rtl="0" eaLnBrk="1" latinLnBrk="0" hangingPunct="1">
      <a:defRPr sz="900" kern="1200">
        <a:solidFill>
          <a:schemeClr val="tx1"/>
        </a:solidFill>
        <a:latin typeface="Calibri Light"/>
        <a:ea typeface="+mn-ea"/>
        <a:cs typeface="+mn-cs"/>
      </a:defRPr>
    </a:lvl1pPr>
    <a:lvl2pPr marL="342824" algn="l" defTabSz="342824" rtl="0" eaLnBrk="1" latinLnBrk="0" hangingPunct="1">
      <a:defRPr sz="900" kern="1200">
        <a:solidFill>
          <a:schemeClr val="tx1"/>
        </a:solidFill>
        <a:latin typeface="Calibri Light"/>
        <a:ea typeface="+mn-ea"/>
        <a:cs typeface="+mn-cs"/>
      </a:defRPr>
    </a:lvl2pPr>
    <a:lvl3pPr marL="685646" algn="l" defTabSz="342824" rtl="0" eaLnBrk="1" latinLnBrk="0" hangingPunct="1">
      <a:defRPr sz="900" kern="1200">
        <a:solidFill>
          <a:schemeClr val="tx1"/>
        </a:solidFill>
        <a:latin typeface="Calibri Light"/>
        <a:ea typeface="+mn-ea"/>
        <a:cs typeface="+mn-cs"/>
      </a:defRPr>
    </a:lvl3pPr>
    <a:lvl4pPr marL="1028469" algn="l" defTabSz="342824" rtl="0" eaLnBrk="1" latinLnBrk="0" hangingPunct="1">
      <a:defRPr sz="900" kern="1200">
        <a:solidFill>
          <a:schemeClr val="tx1"/>
        </a:solidFill>
        <a:latin typeface="Calibri Light"/>
        <a:ea typeface="+mn-ea"/>
        <a:cs typeface="+mn-cs"/>
      </a:defRPr>
    </a:lvl4pPr>
    <a:lvl5pPr marL="1371292" algn="l" defTabSz="342824" rtl="0" eaLnBrk="1" latinLnBrk="0" hangingPunct="1">
      <a:defRPr sz="900" kern="1200">
        <a:solidFill>
          <a:schemeClr val="tx1"/>
        </a:solidFill>
        <a:latin typeface="Calibri Light"/>
        <a:ea typeface="+mn-ea"/>
        <a:cs typeface="+mn-cs"/>
      </a:defRPr>
    </a:lvl5pPr>
    <a:lvl6pPr marL="1714115" algn="l" defTabSz="342824" rtl="0" eaLnBrk="1" latinLnBrk="0" hangingPunct="1">
      <a:defRPr sz="900" kern="1200">
        <a:solidFill>
          <a:schemeClr val="tx1"/>
        </a:solidFill>
        <a:latin typeface="+mn-lt"/>
        <a:ea typeface="+mn-ea"/>
        <a:cs typeface="+mn-cs"/>
      </a:defRPr>
    </a:lvl6pPr>
    <a:lvl7pPr marL="2056937" algn="l" defTabSz="342824" rtl="0" eaLnBrk="1" latinLnBrk="0" hangingPunct="1">
      <a:defRPr sz="900" kern="1200">
        <a:solidFill>
          <a:schemeClr val="tx1"/>
        </a:solidFill>
        <a:latin typeface="+mn-lt"/>
        <a:ea typeface="+mn-ea"/>
        <a:cs typeface="+mn-cs"/>
      </a:defRPr>
    </a:lvl7pPr>
    <a:lvl8pPr marL="2399760" algn="l" defTabSz="342824" rtl="0" eaLnBrk="1" latinLnBrk="0" hangingPunct="1">
      <a:defRPr sz="900" kern="1200">
        <a:solidFill>
          <a:schemeClr val="tx1"/>
        </a:solidFill>
        <a:latin typeface="+mn-lt"/>
        <a:ea typeface="+mn-ea"/>
        <a:cs typeface="+mn-cs"/>
      </a:defRPr>
    </a:lvl8pPr>
    <a:lvl9pPr marL="2742584" algn="l" defTabSz="342824"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900" b="1" kern="1200" dirty="0">
                <a:solidFill>
                  <a:schemeClr val="tx1"/>
                </a:solidFill>
                <a:effectLst/>
                <a:latin typeface="Calibri Light"/>
                <a:ea typeface="+mn-ea"/>
                <a:cs typeface="+mn-cs"/>
              </a:rPr>
              <a:t>BEFORE USING THIS TEMPLATE:</a:t>
            </a:r>
          </a:p>
          <a:p>
            <a:r>
              <a:rPr lang="en-US" sz="900" kern="1200" dirty="0">
                <a:solidFill>
                  <a:schemeClr val="tx1"/>
                </a:solidFill>
                <a:effectLst/>
                <a:latin typeface="Calibri Light"/>
                <a:ea typeface="+mn-ea"/>
                <a:cs typeface="+mn-cs"/>
              </a:rPr>
              <a:t>Before using this template, follow the steps below to be sure images do not automatically compress upon saving:</a:t>
            </a:r>
          </a:p>
          <a:p>
            <a:r>
              <a:rPr lang="en-US" sz="900" kern="1200" dirty="0">
                <a:solidFill>
                  <a:schemeClr val="tx1"/>
                </a:solidFill>
                <a:effectLst/>
                <a:latin typeface="Calibri Light"/>
                <a:ea typeface="+mn-ea"/>
                <a:cs typeface="+mn-cs"/>
              </a:rPr>
              <a:t>Go to FILE &gt; OPTIONS &gt; ADVANCED and check the box that says "Do Not Compress Images in File"</a:t>
            </a:r>
          </a:p>
          <a:p>
            <a:endParaRPr lang="en-US" dirty="0"/>
          </a:p>
          <a:p>
            <a:r>
              <a:rPr lang="en-US" sz="900" b="1" kern="1200" dirty="0">
                <a:solidFill>
                  <a:schemeClr val="tx1"/>
                </a:solidFill>
                <a:effectLst/>
                <a:latin typeface="Calibri Light"/>
                <a:ea typeface="+mn-ea"/>
                <a:cs typeface="+mn-cs"/>
              </a:rPr>
              <a:t>TO CHANGE THE FOOTER ACROSS ALL SLIDES AT ONCE:</a:t>
            </a:r>
            <a:r>
              <a:rPr lang="en-US" sz="900" kern="1200" dirty="0">
                <a:solidFill>
                  <a:schemeClr val="tx1"/>
                </a:solidFill>
                <a:effectLst/>
                <a:latin typeface="Calibri Light"/>
                <a:ea typeface="+mn-ea"/>
                <a:cs typeface="+mn-cs"/>
              </a:rPr>
              <a:t> You can change the name of your department, unit, division, etc. in the footer. </a:t>
            </a:r>
          </a:p>
          <a:p>
            <a:pPr lvl="0"/>
            <a:r>
              <a:rPr lang="en-US" sz="900" kern="1200" dirty="0">
                <a:solidFill>
                  <a:schemeClr val="tx1"/>
                </a:solidFill>
                <a:effectLst/>
                <a:latin typeface="Calibri Light"/>
                <a:ea typeface="+mn-ea"/>
                <a:cs typeface="+mn-cs"/>
              </a:rPr>
              <a:t>Choose a slide that shows the default footer (usually any slide except the title slide)</a:t>
            </a:r>
          </a:p>
          <a:p>
            <a:pPr lvl="0"/>
            <a:r>
              <a:rPr lang="en-US" sz="900" kern="1200" dirty="0">
                <a:solidFill>
                  <a:schemeClr val="tx1"/>
                </a:solidFill>
                <a:effectLst/>
                <a:latin typeface="Calibri Light"/>
                <a:ea typeface="+mn-ea"/>
                <a:cs typeface="+mn-cs"/>
              </a:rPr>
              <a:t>Click on INSERT in the top menu then click on HEADER &amp; FOOTER</a:t>
            </a:r>
          </a:p>
          <a:p>
            <a:pPr lvl="0"/>
            <a:r>
              <a:rPr lang="en-US" sz="900" kern="1200" dirty="0">
                <a:solidFill>
                  <a:schemeClr val="tx1"/>
                </a:solidFill>
                <a:effectLst/>
                <a:latin typeface="Calibri Light"/>
                <a:ea typeface="+mn-ea"/>
                <a:cs typeface="+mn-cs"/>
              </a:rPr>
              <a:t>Replace the default footer text with your new text</a:t>
            </a:r>
          </a:p>
          <a:p>
            <a:pPr lvl="0"/>
            <a:r>
              <a:rPr lang="en-US" sz="900" kern="1200" dirty="0">
                <a:solidFill>
                  <a:schemeClr val="tx1"/>
                </a:solidFill>
                <a:effectLst/>
                <a:latin typeface="Calibri Light"/>
                <a:ea typeface="+mn-ea"/>
                <a:cs typeface="+mn-cs"/>
              </a:rPr>
              <a:t>Click “Apply to All”</a:t>
            </a:r>
          </a:p>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5</a:t>
            </a:fld>
            <a:endParaRPr lang="en-US" dirty="0"/>
          </a:p>
        </p:txBody>
      </p:sp>
    </p:spTree>
    <p:extLst>
      <p:ext uri="{BB962C8B-B14F-4D97-AF65-F5344CB8AC3E}">
        <p14:creationId xmlns:p14="http://schemas.microsoft.com/office/powerpoint/2010/main" val="4094857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0EC22-B522-4907-9536-4DFBC1198C3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35033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lnSpc>
                <a:spcPct val="90000"/>
              </a:lnSpc>
              <a:spcBef>
                <a:spcPct val="75000"/>
              </a:spcBef>
              <a:buClr>
                <a:srgbClr val="FF0000"/>
              </a:buClr>
              <a:buFont typeface="Wingdings" panose="05000000000000000000" pitchFamily="2" charset="2"/>
              <a:buChar char="n"/>
              <a:defRPr sz="1400">
                <a:solidFill>
                  <a:schemeClr val="tx1"/>
                </a:solidFill>
                <a:latin typeface="Arial" panose="020B0604020202020204" pitchFamily="34" charset="0"/>
                <a:ea typeface="MS PGothic" panose="020B0600070205080204" pitchFamily="34" charset="-128"/>
              </a:defRPr>
            </a:lvl1pPr>
            <a:lvl2pPr marL="757066" indent="-291179" defTabSz="980303">
              <a:lnSpc>
                <a:spcPct val="90000"/>
              </a:lnSpc>
              <a:spcBef>
                <a:spcPct val="30000"/>
              </a:spcBef>
              <a:buClr>
                <a:srgbClr val="FF0000"/>
              </a:buClr>
              <a:buFont typeface="Wingdings" panose="05000000000000000000" pitchFamily="2" charset="2"/>
              <a:buChar char="w"/>
              <a:defRPr sz="1200">
                <a:solidFill>
                  <a:schemeClr val="tx1"/>
                </a:solidFill>
                <a:latin typeface="Arial" panose="020B0604020202020204" pitchFamily="34" charset="0"/>
                <a:ea typeface="MS PGothic" panose="020B0600070205080204" pitchFamily="34" charset="-128"/>
              </a:defRPr>
            </a:lvl2pPr>
            <a:lvl3pPr marL="1164717" indent="-232943" defTabSz="980303">
              <a:lnSpc>
                <a:spcPct val="90000"/>
              </a:lnSpc>
              <a:spcBef>
                <a:spcPct val="20000"/>
              </a:spcBef>
              <a:buClr>
                <a:srgbClr val="FF0000"/>
              </a:buClr>
              <a:buChar char="&gt;"/>
              <a:defRPr sz="1200">
                <a:solidFill>
                  <a:schemeClr val="tx1"/>
                </a:solidFill>
                <a:latin typeface="Arial" panose="020B0604020202020204" pitchFamily="34" charset="0"/>
                <a:ea typeface="MS PGothic" panose="020B0600070205080204" pitchFamily="34" charset="-128"/>
              </a:defRPr>
            </a:lvl3pPr>
            <a:lvl4pPr marL="1630604" indent="-232943" defTabSz="980303">
              <a:lnSpc>
                <a:spcPct val="90000"/>
              </a:lnSpc>
              <a:spcBef>
                <a:spcPct val="15000"/>
              </a:spcBef>
              <a:buClr>
                <a:srgbClr val="FF0000"/>
              </a:buClr>
              <a:buChar char="–"/>
              <a:defRPr sz="1200">
                <a:solidFill>
                  <a:schemeClr val="tx1"/>
                </a:solidFill>
                <a:latin typeface="Arial" panose="020B0604020202020204" pitchFamily="34" charset="0"/>
                <a:ea typeface="MS PGothic" panose="020B0600070205080204" pitchFamily="34" charset="-128"/>
              </a:defRPr>
            </a:lvl4pPr>
            <a:lvl5pPr marL="2096491" indent="-232943" defTabSz="980303">
              <a:lnSpc>
                <a:spcPct val="90000"/>
              </a:lnSpc>
              <a:spcBef>
                <a:spcPct val="10000"/>
              </a:spcBef>
              <a:buClr>
                <a:srgbClr val="FF0000"/>
              </a:buClr>
              <a:buChar char="»"/>
              <a:defRPr sz="1200">
                <a:solidFill>
                  <a:schemeClr val="tx1"/>
                </a:solidFill>
                <a:latin typeface="Arial" panose="020B0604020202020204" pitchFamily="34" charset="0"/>
                <a:ea typeface="MS PGothic" panose="020B0600070205080204" pitchFamily="34" charset="-128"/>
              </a:defRPr>
            </a:lvl5pPr>
            <a:lvl6pPr marL="2562377" indent="-232943" defTabSz="980303" eaLnBrk="0" fontAlgn="base" hangingPunct="0">
              <a:lnSpc>
                <a:spcPct val="90000"/>
              </a:lnSpc>
              <a:spcBef>
                <a:spcPct val="10000"/>
              </a:spcBef>
              <a:spcAft>
                <a:spcPct val="0"/>
              </a:spcAft>
              <a:buClr>
                <a:srgbClr val="FF0000"/>
              </a:buClr>
              <a:buChar char="»"/>
              <a:defRPr sz="1200">
                <a:solidFill>
                  <a:schemeClr val="tx1"/>
                </a:solidFill>
                <a:latin typeface="Arial" panose="020B0604020202020204" pitchFamily="34" charset="0"/>
                <a:ea typeface="MS PGothic" panose="020B0600070205080204" pitchFamily="34" charset="-128"/>
              </a:defRPr>
            </a:lvl6pPr>
            <a:lvl7pPr marL="3028264" indent="-232943" defTabSz="980303" eaLnBrk="0" fontAlgn="base" hangingPunct="0">
              <a:lnSpc>
                <a:spcPct val="90000"/>
              </a:lnSpc>
              <a:spcBef>
                <a:spcPct val="10000"/>
              </a:spcBef>
              <a:spcAft>
                <a:spcPct val="0"/>
              </a:spcAft>
              <a:buClr>
                <a:srgbClr val="FF0000"/>
              </a:buClr>
              <a:buChar char="»"/>
              <a:defRPr sz="1200">
                <a:solidFill>
                  <a:schemeClr val="tx1"/>
                </a:solidFill>
                <a:latin typeface="Arial" panose="020B0604020202020204" pitchFamily="34" charset="0"/>
                <a:ea typeface="MS PGothic" panose="020B0600070205080204" pitchFamily="34" charset="-128"/>
              </a:defRPr>
            </a:lvl7pPr>
            <a:lvl8pPr marL="3494151" indent="-232943" defTabSz="980303" eaLnBrk="0" fontAlgn="base" hangingPunct="0">
              <a:lnSpc>
                <a:spcPct val="90000"/>
              </a:lnSpc>
              <a:spcBef>
                <a:spcPct val="10000"/>
              </a:spcBef>
              <a:spcAft>
                <a:spcPct val="0"/>
              </a:spcAft>
              <a:buClr>
                <a:srgbClr val="FF0000"/>
              </a:buClr>
              <a:buChar char="»"/>
              <a:defRPr sz="1200">
                <a:solidFill>
                  <a:schemeClr val="tx1"/>
                </a:solidFill>
                <a:latin typeface="Arial" panose="020B0604020202020204" pitchFamily="34" charset="0"/>
                <a:ea typeface="MS PGothic" panose="020B0600070205080204" pitchFamily="34" charset="-128"/>
              </a:defRPr>
            </a:lvl8pPr>
            <a:lvl9pPr marL="3960038" indent="-232943" defTabSz="980303" eaLnBrk="0" fontAlgn="base" hangingPunct="0">
              <a:lnSpc>
                <a:spcPct val="90000"/>
              </a:lnSpc>
              <a:spcBef>
                <a:spcPct val="10000"/>
              </a:spcBef>
              <a:spcAft>
                <a:spcPct val="0"/>
              </a:spcAft>
              <a:buClr>
                <a:srgbClr val="FF0000"/>
              </a:buClr>
              <a:buChar char="»"/>
              <a:defRPr sz="1200">
                <a:solidFill>
                  <a:schemeClr val="tx1"/>
                </a:solidFill>
                <a:latin typeface="Arial" panose="020B0604020202020204" pitchFamily="34" charset="0"/>
                <a:ea typeface="MS PGothic" panose="020B0600070205080204" pitchFamily="34" charset="-128"/>
              </a:defRPr>
            </a:lvl9pPr>
          </a:lstStyle>
          <a:p>
            <a:pPr marL="0" marR="0" lvl="0" indent="0" algn="r" defTabSz="980303" rtl="0" eaLnBrk="1" fontAlgn="auto" latinLnBrk="0" hangingPunct="1">
              <a:lnSpc>
                <a:spcPct val="100000"/>
              </a:lnSpc>
              <a:spcBef>
                <a:spcPct val="0"/>
              </a:spcBef>
              <a:spcAft>
                <a:spcPts val="0"/>
              </a:spcAft>
              <a:buClrTx/>
              <a:buSzTx/>
              <a:buFontTx/>
              <a:buNone/>
              <a:tabLst/>
              <a:defRPr/>
            </a:pPr>
            <a:fld id="{0FC1CE9B-D528-4E65-AE82-38F1D7EB5BF6}" type="slidenum">
              <a:rPr kumimoji="0" lang="en-US" altLang="en-US" sz="1200" b="0" i="0" u="none" strike="noStrike" kern="1200" cap="none" spc="0" normalizeH="0" baseline="0" noProof="0">
                <a:ln>
                  <a:noFill/>
                </a:ln>
                <a:solidFill>
                  <a:prstClr val="black"/>
                </a:solidFill>
                <a:effectLst/>
                <a:uLnTx/>
                <a:uFillTx/>
                <a:latin typeface="Times New Roman" panose="02020603050405020304" pitchFamily="18" charset="0"/>
                <a:ea typeface="MS PGothic" panose="020B0600070205080204" pitchFamily="34" charset="-128"/>
                <a:cs typeface="+mn-cs"/>
              </a:rPr>
              <a:pPr marL="0" marR="0" lvl="0" indent="0" algn="r" defTabSz="980303" rtl="0" eaLnBrk="1" fontAlgn="auto" latinLnBrk="0" hangingPunct="1">
                <a:lnSpc>
                  <a:spcPct val="100000"/>
                </a:lnSpc>
                <a:spcBef>
                  <a:spcPct val="0"/>
                </a:spcBef>
                <a:spcAft>
                  <a:spcPts val="0"/>
                </a:spcAft>
                <a:buClrTx/>
                <a:buSzTx/>
                <a:buFontTx/>
                <a:buNone/>
                <a:tabLst/>
                <a:defRPr/>
              </a:pPr>
              <a:t>13</a:t>
            </a:fld>
            <a:endParaRPr kumimoji="0" lang="en-US" altLang="en-US" sz="1200" b="0" i="0" u="none" strike="noStrike" kern="1200" cap="none" spc="0" normalizeH="0" baseline="0" noProof="0">
              <a:ln>
                <a:noFill/>
              </a:ln>
              <a:solidFill>
                <a:prstClr val="black"/>
              </a:solidFill>
              <a:effectLst/>
              <a:uLnTx/>
              <a:uFillTx/>
              <a:latin typeface="Times New Roman" panose="02020603050405020304" pitchFamily="18" charset="0"/>
              <a:ea typeface="MS PGothic" panose="020B0600070205080204" pitchFamily="34" charset="-128"/>
              <a:cs typeface="+mn-cs"/>
            </a:endParaRPr>
          </a:p>
        </p:txBody>
      </p:sp>
      <p:sp>
        <p:nvSpPr>
          <p:cNvPr id="89090" name="Rectangle 2"/>
          <p:cNvSpPr>
            <a:spLocks noGrp="1" noRot="1" noChangeAspect="1" noChangeArrowheads="1" noTextEdit="1"/>
          </p:cNvSpPr>
          <p:nvPr>
            <p:ph type="sldImg"/>
          </p:nvPr>
        </p:nvSpPr>
        <p:spPr>
          <a:ln/>
        </p:spPr>
        <p:txBody>
          <a:bodyPr/>
          <a:lstStyle/>
          <a:p>
            <a:endParaRPr lang="en-US"/>
          </a:p>
        </p:txBody>
      </p:sp>
      <p:sp>
        <p:nvSpPr>
          <p:cNvPr id="89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ea typeface="ＭＳ Ｐゴシック" panose="020B0600070205080204" pitchFamily="34" charset="-128"/>
              </a:rPr>
              <a:t>Break a Big Goal into several smaller goals</a:t>
            </a:r>
          </a:p>
          <a:p>
            <a:pPr eaLnBrk="1" hangingPunct="1"/>
            <a:r>
              <a:rPr lang="en-US" altLang="en-US" dirty="0">
                <a:ea typeface="ＭＳ Ｐゴシック" panose="020B0600070205080204" pitchFamily="34" charset="-128"/>
              </a:rPr>
              <a:t>Frequent Small Changes</a:t>
            </a:r>
          </a:p>
          <a:p>
            <a:pPr eaLnBrk="1" hangingPunct="1"/>
            <a:r>
              <a:rPr lang="en-US" altLang="en-US" dirty="0">
                <a:ea typeface="ＭＳ Ｐゴシック" panose="020B0600070205080204" pitchFamily="34" charset="-128"/>
              </a:rPr>
              <a:t>Celebrate success at each step!!</a:t>
            </a:r>
          </a:p>
          <a:p>
            <a:pPr eaLnBrk="1" hangingPunct="1">
              <a:buFont typeface="Monotype Sorts" pitchFamily="2" charset="2"/>
              <a:buNone/>
            </a:pPr>
            <a:r>
              <a:rPr lang="en-US" altLang="en-US" b="1" dirty="0">
                <a:ea typeface="ＭＳ Ｐゴシック" panose="020B0600070205080204" pitchFamily="34" charset="-128"/>
              </a:rPr>
              <a:t>DARE TO THINK SMALL!!</a:t>
            </a:r>
          </a:p>
          <a:p>
            <a:endParaRPr lang="en-US" altLang="en-US" b="1" dirty="0">
              <a:latin typeface="Arial" panose="020B0604020202020204" pitchFamily="34" charset="0"/>
            </a:endParaRPr>
          </a:p>
        </p:txBody>
      </p:sp>
    </p:spTree>
    <p:extLst>
      <p:ext uri="{BB962C8B-B14F-4D97-AF65-F5344CB8AC3E}">
        <p14:creationId xmlns:p14="http://schemas.microsoft.com/office/powerpoint/2010/main" val="1935900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4708" indent="-174708">
              <a:buFont typeface="Arial" panose="020B0604020202020204" pitchFamily="34" charset="0"/>
              <a:buChar char="•"/>
            </a:pP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0EC22-B522-4907-9536-4DFBC1198C3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8435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Graphic: https://www.freepik.com/vectors/conference-room</a:t>
            </a:r>
          </a:p>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698673"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a:ln>
                  <a:noFill/>
                </a:ln>
                <a:solidFill>
                  <a:prstClr val="black"/>
                </a:solidFill>
                <a:effectLst/>
                <a:uLnTx/>
                <a:uFillTx/>
                <a:latin typeface="Calibri Light"/>
                <a:ea typeface="+mn-ea"/>
                <a:cs typeface="+mn-cs"/>
              </a:rPr>
              <a:pPr marL="0" marR="0" lvl="0" indent="0" algn="r" defTabSz="698673"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643073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kern="0" dirty="0">
                <a:solidFill>
                  <a:srgbClr val="39394D"/>
                </a:solidFill>
                <a:latin typeface="Arial" panose="020B0604020202020204" pitchFamily="34" charset="0"/>
                <a:ea typeface="Times New Roman" panose="02020603050405020304" pitchFamily="18" charset="0"/>
              </a:rPr>
              <a:t>The training was designed to be a train-to-trainer module, allowing staff to share the information with others.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F0EC22-B522-4907-9536-4DFBC1198C3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40985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698673"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a:ln>
                  <a:noFill/>
                </a:ln>
                <a:solidFill>
                  <a:prstClr val="black"/>
                </a:solidFill>
                <a:effectLst/>
                <a:uLnTx/>
                <a:uFillTx/>
                <a:latin typeface="Calibri Light"/>
                <a:ea typeface="+mn-ea"/>
                <a:cs typeface="+mn-cs"/>
              </a:rPr>
              <a:pPr marL="0" marR="0" lvl="0" indent="0" algn="r" defTabSz="698673"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613378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4708" indent="-174708" defTabSz="349338">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pPr marL="0" marR="0" lvl="0" indent="0" algn="r" defTabSz="698673"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a:ln>
                  <a:noFill/>
                </a:ln>
                <a:solidFill>
                  <a:prstClr val="black"/>
                </a:solidFill>
                <a:effectLst/>
                <a:uLnTx/>
                <a:uFillTx/>
                <a:latin typeface="Calibri Light"/>
                <a:ea typeface="+mn-ea"/>
                <a:cs typeface="+mn-cs"/>
              </a:rPr>
              <a:pPr marL="0" marR="0" lvl="0" indent="0" algn="r" defTabSz="698673"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462967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how do we do this?  We think about the 4Ms framework and we use the tools we have to assess and intervene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Identify those at risk for delirium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1816592-A5D2-4C19-B054-31BC2AC8E18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384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Use the Stop Delirium Pathway tool.    It is available for you.  It can be found in Lippincott or on the DIPT one Page and I am going to give you a QR code so that you can scan it and have this delirium prevention pathway on your phone.  This pathway was created to remind us what to look for and what to do to prevent delirium.  </a:t>
            </a:r>
          </a:p>
          <a:p>
            <a:r>
              <a:rPr lang="en-US" dirty="0"/>
              <a:t>Safe Mobility</a:t>
            </a:r>
          </a:p>
          <a:p>
            <a:r>
              <a:rPr lang="en-US" dirty="0"/>
              <a:t>Tethers</a:t>
            </a:r>
          </a:p>
          <a:p>
            <a:r>
              <a:rPr lang="en-US" dirty="0"/>
              <a:t>Orientation/Cognitive stimulation</a:t>
            </a:r>
          </a:p>
          <a:p>
            <a:r>
              <a:rPr lang="en-US" dirty="0"/>
              <a:t>Pain   follow the I am rid pathway</a:t>
            </a:r>
          </a:p>
          <a:p>
            <a:r>
              <a:rPr lang="en-US" dirty="0"/>
              <a:t>Drugs   Know the meds on the BEERs list.  Make pharmacy referrals.  Think in your mind,” is this patient getting a med that could cause them to become delirious.  </a:t>
            </a:r>
          </a:p>
          <a:p>
            <a:r>
              <a:rPr lang="en-US" dirty="0"/>
              <a:t>Eyes and ears.   Can they hear you and see you.  Get them what they need. </a:t>
            </a:r>
          </a:p>
          <a:p>
            <a:r>
              <a:rPr lang="en-US" dirty="0"/>
              <a:t>Lose of sleep.  Let them sleep…Help them sleep  Make suggestions that can help with this.  </a:t>
            </a:r>
          </a:p>
          <a:p>
            <a:r>
              <a:rPr lang="en-US" dirty="0"/>
              <a:t>Infections   watch for signs of infections.  </a:t>
            </a:r>
          </a:p>
          <a:p>
            <a:r>
              <a:rPr lang="en-US" dirty="0"/>
              <a:t>Retention of urine.  Do bladder scans.  Think about how this could be happening. Just because they are wet or are voiding some…. Patient may not be emptying their bladder </a:t>
            </a:r>
          </a:p>
          <a:p>
            <a:r>
              <a:rPr lang="en-US" dirty="0"/>
              <a:t>Impaction/Constipation   They need to poop at least ever other day.  If they are getting pain meds, they need bowel meds.  It’s a given.  </a:t>
            </a:r>
          </a:p>
          <a:p>
            <a:r>
              <a:rPr lang="en-US" dirty="0"/>
              <a:t>Under hydration under nutrition.  Watch for this.  Push PO fluids.  Place dietician referral if needed.  </a:t>
            </a:r>
          </a:p>
          <a:p>
            <a:r>
              <a:rPr lang="en-US" dirty="0"/>
              <a:t>Metabolic abnormalities.  Are they out of whack.  Check on them.</a:t>
            </a:r>
          </a:p>
          <a:p>
            <a:endParaRPr lang="en-US" dirty="0"/>
          </a:p>
        </p:txBody>
      </p:sp>
      <p:sp>
        <p:nvSpPr>
          <p:cNvPr id="4" name="Slide Number Placeholder 3"/>
          <p:cNvSpPr>
            <a:spLocks noGrp="1"/>
          </p:cNvSpPr>
          <p:nvPr>
            <p:ph type="sldNum" sz="quarter" idx="10"/>
          </p:nvPr>
        </p:nvSpPr>
        <p:spPr/>
        <p:txBody>
          <a:bodyPr/>
          <a:lstStyle/>
          <a:p>
            <a:fld id="{3609E206-973B-4C04-85AE-3BBDCAE67D66}" type="slidenum">
              <a:rPr lang="en-US" smtClean="0"/>
              <a:pPr/>
              <a:t>32</a:t>
            </a:fld>
            <a:endParaRPr lang="en-US"/>
          </a:p>
        </p:txBody>
      </p:sp>
    </p:spTree>
    <p:extLst>
      <p:ext uri="{BB962C8B-B14F-4D97-AF65-F5344CB8AC3E}">
        <p14:creationId xmlns:p14="http://schemas.microsoft.com/office/powerpoint/2010/main" val="2726192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base"/>
            <a:r>
              <a:rPr lang="en-US" dirty="0"/>
              <a:t> If your patient has a NuDESC score of 2 or greater. Notify the MD or the NP with what you already know.   Be informed when you notify them that the patient is delirious.   Let them know if the patient has pain, has no BM, stopped mobilizing, or can’t empty the bladder.  </a:t>
            </a:r>
          </a:p>
          <a:p>
            <a:pPr fontAlgn="base"/>
            <a:r>
              <a:rPr lang="en-US" dirty="0"/>
              <a:t>When you are informed and knowledgeable about what is going on with your patient and whether this is a change from baseline, you help to educate those who may not be so informed.  </a:t>
            </a:r>
          </a:p>
          <a:p>
            <a:pPr fontAlgn="base"/>
            <a:r>
              <a:rPr lang="en-US" dirty="0"/>
              <a:t>Explain what delirium is to the families also.  </a:t>
            </a:r>
          </a:p>
          <a:p>
            <a:pPr fontAlgn="base"/>
            <a:r>
              <a:rPr lang="en-US" dirty="0"/>
              <a:t> </a:t>
            </a:r>
          </a:p>
          <a:p>
            <a:pPr fontAlgn="base"/>
            <a:r>
              <a:rPr lang="en-US" dirty="0"/>
              <a:t>Again, the same interventions that help prevent also help to treat delirium.   Don’t just throw meds at them.  Think about what the cause may be.  If unsure, you can always consult Geriatrics to help identify delirium</a:t>
            </a:r>
          </a:p>
          <a:p>
            <a:pPr defTabSz="931774" fontAlgn="base">
              <a:defRPr/>
            </a:pPr>
            <a:endParaRPr lang="en-US" dirty="0">
              <a:solidFill>
                <a:prstClr val="black"/>
              </a:solidFill>
            </a:endParaRPr>
          </a:p>
        </p:txBody>
      </p:sp>
      <p:sp>
        <p:nvSpPr>
          <p:cNvPr id="4" name="Slide Number Placeholder 3"/>
          <p:cNvSpPr>
            <a:spLocks noGrp="1"/>
          </p:cNvSpPr>
          <p:nvPr>
            <p:ph type="sldNum" sz="quarter" idx="10"/>
          </p:nvPr>
        </p:nvSpPr>
        <p:spPr/>
        <p:txBody>
          <a:bodyPr/>
          <a:lstStyle/>
          <a:p>
            <a:fld id="{3609E206-973B-4C04-85AE-3BBDCAE67D66}" type="slidenum">
              <a:rPr lang="en-US" smtClean="0"/>
              <a:pPr/>
              <a:t>33</a:t>
            </a:fld>
            <a:endParaRPr lang="en-US"/>
          </a:p>
        </p:txBody>
      </p:sp>
    </p:spTree>
    <p:extLst>
      <p:ext uri="{BB962C8B-B14F-4D97-AF65-F5344CB8AC3E}">
        <p14:creationId xmlns:p14="http://schemas.microsoft.com/office/powerpoint/2010/main" val="4107525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646"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a:ea typeface="+mn-ea"/>
                <a:cs typeface="+mn-cs"/>
              </a:rPr>
              <a:pPr marL="0" marR="0" lvl="0" indent="0" algn="r" defTabSz="685646"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1894305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7E42B-AB42-2D16-C881-DF6CB20BC7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D5476E-D6A4-F761-B0BF-65D18C704F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249604-3A8A-4027-21C3-6B49051DB1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6A5AA0-951C-1189-CE6B-FB277691BFE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4470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0D3AFCF-4E79-A441-ACB0-F2BD32E5CC44}"/>
              </a:ext>
            </a:extLst>
          </p:cNvPr>
          <p:cNvSpPr>
            <a:spLocks noGrp="1"/>
          </p:cNvSpPr>
          <p:nvPr>
            <p:ph type="title" hasCustomPrompt="1"/>
          </p:nvPr>
        </p:nvSpPr>
        <p:spPr>
          <a:xfrm>
            <a:off x="252527" y="964407"/>
            <a:ext cx="8382659" cy="1157288"/>
          </a:xfrm>
        </p:spPr>
        <p:txBody>
          <a:bodyPr>
            <a:normAutofit/>
          </a:bodyPr>
          <a:lstStyle>
            <a:lvl1pPr>
              <a:defRPr sz="3000">
                <a:solidFill>
                  <a:schemeClr val="bg2"/>
                </a:solidFill>
              </a:defRPr>
            </a:lvl1pPr>
          </a:lstStyle>
          <a:p>
            <a:r>
              <a:rPr lang="en-US" dirty="0"/>
              <a:t>PRESENTATION TITLE</a:t>
            </a:r>
          </a:p>
        </p:txBody>
      </p:sp>
      <p:sp>
        <p:nvSpPr>
          <p:cNvPr id="13" name="Text Placeholder 12">
            <a:extLst>
              <a:ext uri="{FF2B5EF4-FFF2-40B4-BE49-F238E27FC236}">
                <a16:creationId xmlns:a16="http://schemas.microsoft.com/office/drawing/2014/main" id="{D9C8BD0B-ED4C-534F-AA43-53914009668C}"/>
              </a:ext>
            </a:extLst>
          </p:cNvPr>
          <p:cNvSpPr>
            <a:spLocks noGrp="1"/>
          </p:cNvSpPr>
          <p:nvPr>
            <p:ph type="body" sz="quarter" idx="10" hasCustomPrompt="1"/>
          </p:nvPr>
        </p:nvSpPr>
        <p:spPr>
          <a:xfrm>
            <a:off x="252480" y="2292531"/>
            <a:ext cx="8382706" cy="945970"/>
          </a:xfrm>
        </p:spPr>
        <p:txBody>
          <a:bodyPr>
            <a:normAutofit/>
          </a:bodyPr>
          <a:lstStyle>
            <a:lvl1pPr>
              <a:lnSpc>
                <a:spcPts val="1600"/>
              </a:lnSpc>
              <a:defRPr sz="2000" b="1" spc="38" baseline="0">
                <a:solidFill>
                  <a:schemeClr val="bg2"/>
                </a:solidFill>
              </a:defRPr>
            </a:lvl1pPr>
          </a:lstStyle>
          <a:p>
            <a:pPr lvl="0"/>
            <a:r>
              <a:rPr lang="en-US" dirty="0"/>
              <a:t>Subtitle</a:t>
            </a:r>
          </a:p>
        </p:txBody>
      </p:sp>
    </p:spTree>
    <p:extLst>
      <p:ext uri="{BB962C8B-B14F-4D97-AF65-F5344CB8AC3E}">
        <p14:creationId xmlns:p14="http://schemas.microsoft.com/office/powerpoint/2010/main" val="1006847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0D3AFCF-4E79-A441-ACB0-F2BD32E5CC44}"/>
              </a:ext>
            </a:extLst>
          </p:cNvPr>
          <p:cNvSpPr>
            <a:spLocks noGrp="1"/>
          </p:cNvSpPr>
          <p:nvPr>
            <p:ph type="title" hasCustomPrompt="1"/>
          </p:nvPr>
        </p:nvSpPr>
        <p:spPr>
          <a:xfrm>
            <a:off x="252527" y="1509288"/>
            <a:ext cx="8609637" cy="1384223"/>
          </a:xfrm>
        </p:spPr>
        <p:txBody>
          <a:bodyPr>
            <a:normAutofit/>
          </a:bodyPr>
          <a:lstStyle>
            <a:lvl1pPr>
              <a:defRPr sz="3000">
                <a:solidFill>
                  <a:schemeClr val="bg2"/>
                </a:solidFill>
              </a:defRPr>
            </a:lvl1pPr>
          </a:lstStyle>
          <a:p>
            <a:r>
              <a:rPr lang="en-US" dirty="0"/>
              <a:t>Section Title</a:t>
            </a:r>
          </a:p>
        </p:txBody>
      </p:sp>
    </p:spTree>
    <p:extLst>
      <p:ext uri="{BB962C8B-B14F-4D97-AF65-F5344CB8AC3E}">
        <p14:creationId xmlns:p14="http://schemas.microsoft.com/office/powerpoint/2010/main" val="2197343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2595484-053A-3441-A37F-BB98D92E7892}"/>
              </a:ext>
            </a:extLst>
          </p:cNvPr>
          <p:cNvSpPr>
            <a:spLocks noGrp="1"/>
          </p:cNvSpPr>
          <p:nvPr>
            <p:ph type="title" hasCustomPrompt="1"/>
          </p:nvPr>
        </p:nvSpPr>
        <p:spPr>
          <a:xfrm>
            <a:off x="377166" y="77602"/>
            <a:ext cx="8382659" cy="790444"/>
          </a:xfrm>
        </p:spPr>
        <p:txBody>
          <a:bodyPr/>
          <a:lstStyle>
            <a:lvl1pPr>
              <a:defRPr>
                <a:solidFill>
                  <a:srgbClr val="195533"/>
                </a:solidFill>
              </a:defRPr>
            </a:lvl1pPr>
          </a:lstStyle>
          <a:p>
            <a:r>
              <a:rPr lang="en-US" dirty="0"/>
              <a:t>Page Title</a:t>
            </a:r>
          </a:p>
        </p:txBody>
      </p:sp>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024647"/>
            <a:ext cx="8382992" cy="3423256"/>
          </a:xfrm>
        </p:spPr>
        <p:txBody>
          <a:bodyPr/>
          <a:lstStyle>
            <a:lvl1pPr>
              <a:defRPr sz="1800" b="0" spc="19">
                <a:solidFill>
                  <a:schemeClr val="tx1"/>
                </a:solidFill>
              </a:defRPr>
            </a:lvl1pPr>
            <a:lvl2pPr>
              <a:defRPr spc="19">
                <a:solidFill>
                  <a:schemeClr val="tx1"/>
                </a:solidFill>
              </a:defRPr>
            </a:lvl2pPr>
            <a:lvl3pPr>
              <a:defRPr spc="19">
                <a:solidFill>
                  <a:schemeClr val="tx1"/>
                </a:solidFill>
              </a:defRPr>
            </a:lvl3pPr>
            <a:lvl4pPr>
              <a:defRPr spc="19">
                <a:solidFill>
                  <a:schemeClr val="tx1"/>
                </a:solidFill>
              </a:defRPr>
            </a:lvl4pPr>
            <a:lvl5pPr>
              <a:defRPr spc="19">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2" name="Footer Placeholder 1"/>
          <p:cNvSpPr>
            <a:spLocks noGrp="1"/>
          </p:cNvSpPr>
          <p:nvPr>
            <p:ph type="ftr" sz="quarter" idx="12"/>
          </p:nvPr>
        </p:nvSpPr>
        <p:spPr/>
        <p:txBody>
          <a:bodyPr/>
          <a:lstStyle/>
          <a:p>
            <a:r>
              <a:rPr lang="en-US"/>
              <a:t>Department of Interprofessional Practice &amp; Training</a:t>
            </a:r>
            <a:endParaRPr lang="en-US" dirty="0"/>
          </a:p>
        </p:txBody>
      </p:sp>
      <p:sp>
        <p:nvSpPr>
          <p:cNvPr id="3" name="Slide Number Placeholder 2"/>
          <p:cNvSpPr>
            <a:spLocks noGrp="1"/>
          </p:cNvSpPr>
          <p:nvPr>
            <p:ph type="sldNum" sz="quarter" idx="13"/>
          </p:nvPr>
        </p:nvSpPr>
        <p:spPr/>
        <p:txBody>
          <a:bodyPr/>
          <a:lstStyle/>
          <a:p>
            <a:pPr algn="r"/>
            <a:fld id="{EE7355D6-6BA5-4920-A2EF-F4F527E42B6D}" type="slidenum">
              <a:rPr lang="en-US" smtClean="0"/>
              <a:pPr algn="r"/>
              <a:t>‹#›</a:t>
            </a:fld>
            <a:endParaRPr lang="en-US" sz="1200" dirty="0"/>
          </a:p>
        </p:txBody>
      </p:sp>
    </p:spTree>
    <p:extLst>
      <p:ext uri="{BB962C8B-B14F-4D97-AF65-F5344CB8AC3E}">
        <p14:creationId xmlns:p14="http://schemas.microsoft.com/office/powerpoint/2010/main" val="735536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tandard text and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024647"/>
            <a:ext cx="2598620" cy="3400907"/>
          </a:xfrm>
        </p:spPr>
        <p:txBody>
          <a:bodyPr/>
          <a:lstStyle>
            <a:lvl1pPr>
              <a:defRPr sz="18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11" name="Chart Placeholder 10">
            <a:extLst>
              <a:ext uri="{FF2B5EF4-FFF2-40B4-BE49-F238E27FC236}">
                <a16:creationId xmlns:a16="http://schemas.microsoft.com/office/drawing/2014/main" id="{6CABE372-7D29-7F47-9E52-0B330F54AFB9}"/>
              </a:ext>
            </a:extLst>
          </p:cNvPr>
          <p:cNvSpPr>
            <a:spLocks noGrp="1"/>
          </p:cNvSpPr>
          <p:nvPr>
            <p:ph type="chart" sz="quarter" idx="12"/>
          </p:nvPr>
        </p:nvSpPr>
        <p:spPr>
          <a:xfrm>
            <a:off x="3128554" y="1024647"/>
            <a:ext cx="5624536" cy="3400907"/>
          </a:xfrm>
        </p:spPr>
        <p:txBody>
          <a:bodyPr/>
          <a:lstStyle>
            <a:lvl1pPr>
              <a:defRPr b="0">
                <a:solidFill>
                  <a:schemeClr val="tx1"/>
                </a:solidFill>
              </a:defRPr>
            </a:lvl1pPr>
          </a:lstStyle>
          <a:p>
            <a:r>
              <a:rPr lang="en-US" dirty="0"/>
              <a:t>Click icon to add chart</a:t>
            </a:r>
          </a:p>
        </p:txBody>
      </p:sp>
      <p:sp>
        <p:nvSpPr>
          <p:cNvPr id="4" name="Footer Placeholder 3"/>
          <p:cNvSpPr>
            <a:spLocks noGrp="1"/>
          </p:cNvSpPr>
          <p:nvPr>
            <p:ph type="ftr" sz="quarter" idx="13"/>
          </p:nvPr>
        </p:nvSpPr>
        <p:spPr/>
        <p:txBody>
          <a:bodyPr/>
          <a:lstStyle/>
          <a:p>
            <a:r>
              <a:rPr lang="en-US"/>
              <a:t>Department of Interprofessional Practice &amp; Training</a:t>
            </a:r>
            <a:endParaRPr lang="en-US" dirty="0"/>
          </a:p>
        </p:txBody>
      </p:sp>
      <p:sp>
        <p:nvSpPr>
          <p:cNvPr id="6" name="Slide Number Placeholder 5"/>
          <p:cNvSpPr>
            <a:spLocks noGrp="1"/>
          </p:cNvSpPr>
          <p:nvPr>
            <p:ph type="sldNum" sz="quarter" idx="14"/>
          </p:nvPr>
        </p:nvSpPr>
        <p:spPr/>
        <p:txBody>
          <a:bodyPr/>
          <a:lstStyle/>
          <a:p>
            <a:pPr algn="r"/>
            <a:fld id="{1B840FF6-E8D8-114B-A197-6BDA5DAC0194}" type="slidenum">
              <a:rPr lang="en-US" smtClean="0"/>
              <a:pPr algn="r"/>
              <a:t>‹#›</a:t>
            </a:fld>
            <a:endParaRPr lang="en-US" sz="1200" dirty="0"/>
          </a:p>
        </p:txBody>
      </p:sp>
      <p:sp>
        <p:nvSpPr>
          <p:cNvPr id="8" name="Title 4">
            <a:extLst>
              <a:ext uri="{FF2B5EF4-FFF2-40B4-BE49-F238E27FC236}">
                <a16:creationId xmlns:a16="http://schemas.microsoft.com/office/drawing/2014/main" id="{83040937-85CE-C445-B38F-767B04BAD134}"/>
              </a:ext>
            </a:extLst>
          </p:cNvPr>
          <p:cNvSpPr>
            <a:spLocks noGrp="1"/>
          </p:cNvSpPr>
          <p:nvPr>
            <p:ph type="title" hasCustomPrompt="1"/>
          </p:nvPr>
        </p:nvSpPr>
        <p:spPr>
          <a:xfrm>
            <a:off x="377166" y="77602"/>
            <a:ext cx="8382659" cy="790444"/>
          </a:xfrm>
        </p:spPr>
        <p:txBody>
          <a:bodyPr/>
          <a:lstStyle>
            <a:lvl1pPr>
              <a:defRPr>
                <a:solidFill>
                  <a:srgbClr val="195533"/>
                </a:solidFill>
              </a:defRPr>
            </a:lvl1pPr>
          </a:lstStyle>
          <a:p>
            <a:r>
              <a:rPr lang="en-US" dirty="0"/>
              <a:t>Page Title</a:t>
            </a:r>
          </a:p>
        </p:txBody>
      </p:sp>
    </p:spTree>
    <p:extLst>
      <p:ext uri="{BB962C8B-B14F-4D97-AF65-F5344CB8AC3E}">
        <p14:creationId xmlns:p14="http://schemas.microsoft.com/office/powerpoint/2010/main" val="2138037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ex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018163"/>
            <a:ext cx="3820520" cy="3407392"/>
          </a:xfrm>
        </p:spPr>
        <p:txBody>
          <a:bodyPr/>
          <a:lstStyle>
            <a:lvl1pPr>
              <a:defRPr sz="18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4" name="Picture Placeholder 3">
            <a:extLst>
              <a:ext uri="{FF2B5EF4-FFF2-40B4-BE49-F238E27FC236}">
                <a16:creationId xmlns:a16="http://schemas.microsoft.com/office/drawing/2014/main" id="{B79D376B-6DCD-DE4F-BB2E-4FF5F3747E04}"/>
              </a:ext>
            </a:extLst>
          </p:cNvPr>
          <p:cNvSpPr>
            <a:spLocks noGrp="1"/>
          </p:cNvSpPr>
          <p:nvPr>
            <p:ph type="pic" sz="quarter" idx="12"/>
          </p:nvPr>
        </p:nvSpPr>
        <p:spPr>
          <a:xfrm>
            <a:off x="4291013" y="1018163"/>
            <a:ext cx="4462360" cy="3407392"/>
          </a:xfrm>
        </p:spPr>
        <p:txBody>
          <a:bodyPr/>
          <a:lstStyle>
            <a:lvl1pPr>
              <a:defRPr b="0">
                <a:solidFill>
                  <a:schemeClr val="tx1"/>
                </a:solidFill>
              </a:defRPr>
            </a:lvl1pPr>
          </a:lstStyle>
          <a:p>
            <a:r>
              <a:rPr lang="en-US" dirty="0"/>
              <a:t>Click icon to add picture</a:t>
            </a:r>
          </a:p>
        </p:txBody>
      </p:sp>
      <p:sp>
        <p:nvSpPr>
          <p:cNvPr id="11" name="Footer Placeholder 10"/>
          <p:cNvSpPr>
            <a:spLocks noGrp="1"/>
          </p:cNvSpPr>
          <p:nvPr>
            <p:ph type="ftr" sz="quarter" idx="13"/>
          </p:nvPr>
        </p:nvSpPr>
        <p:spPr/>
        <p:txBody>
          <a:bodyPr/>
          <a:lstStyle/>
          <a:p>
            <a:r>
              <a:rPr lang="en-US"/>
              <a:t>Department of Interprofessional Practice &amp; Training</a:t>
            </a:r>
            <a:endParaRPr lang="en-US" dirty="0"/>
          </a:p>
        </p:txBody>
      </p:sp>
      <p:sp>
        <p:nvSpPr>
          <p:cNvPr id="12" name="Slide Number Placeholder 11"/>
          <p:cNvSpPr>
            <a:spLocks noGrp="1"/>
          </p:cNvSpPr>
          <p:nvPr>
            <p:ph type="sldNum" sz="quarter" idx="14"/>
          </p:nvPr>
        </p:nvSpPr>
        <p:spPr/>
        <p:txBody>
          <a:bodyPr/>
          <a:lstStyle/>
          <a:p>
            <a:pPr algn="r"/>
            <a:fld id="{EE7355D6-6BA5-4920-A2EF-F4F527E42B6D}" type="slidenum">
              <a:rPr lang="en-US" smtClean="0"/>
              <a:pPr algn="r"/>
              <a:t>‹#›</a:t>
            </a:fld>
            <a:endParaRPr lang="en-US" sz="1200" dirty="0"/>
          </a:p>
        </p:txBody>
      </p:sp>
      <p:sp>
        <p:nvSpPr>
          <p:cNvPr id="8" name="Title 4">
            <a:extLst>
              <a:ext uri="{FF2B5EF4-FFF2-40B4-BE49-F238E27FC236}">
                <a16:creationId xmlns:a16="http://schemas.microsoft.com/office/drawing/2014/main" id="{95B2B395-3334-F64D-819A-2CE1207D0C22}"/>
              </a:ext>
            </a:extLst>
          </p:cNvPr>
          <p:cNvSpPr>
            <a:spLocks noGrp="1"/>
          </p:cNvSpPr>
          <p:nvPr>
            <p:ph type="title" hasCustomPrompt="1"/>
          </p:nvPr>
        </p:nvSpPr>
        <p:spPr>
          <a:xfrm>
            <a:off x="377166" y="77602"/>
            <a:ext cx="8382659" cy="790444"/>
          </a:xfrm>
        </p:spPr>
        <p:txBody>
          <a:bodyPr/>
          <a:lstStyle>
            <a:lvl1pPr>
              <a:defRPr>
                <a:solidFill>
                  <a:srgbClr val="195533"/>
                </a:solidFill>
              </a:defRPr>
            </a:lvl1pPr>
          </a:lstStyle>
          <a:p>
            <a:r>
              <a:rPr lang="en-US" dirty="0"/>
              <a:t>Page Title</a:t>
            </a:r>
          </a:p>
        </p:txBody>
      </p:sp>
    </p:spTree>
    <p:extLst>
      <p:ext uri="{BB962C8B-B14F-4D97-AF65-F5344CB8AC3E}">
        <p14:creationId xmlns:p14="http://schemas.microsoft.com/office/powerpoint/2010/main" val="333066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ircle images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13">
            <a:extLst>
              <a:ext uri="{FF2B5EF4-FFF2-40B4-BE49-F238E27FC236}">
                <a16:creationId xmlns:a16="http://schemas.microsoft.com/office/drawing/2014/main" id="{CAE73A23-21F5-CC4E-A6A2-C77E685FC1F2}"/>
              </a:ext>
            </a:extLst>
          </p:cNvPr>
          <p:cNvSpPr>
            <a:spLocks noGrp="1" noChangeAspect="1"/>
          </p:cNvSpPr>
          <p:nvPr>
            <p:ph type="pic" sz="quarter" idx="20"/>
          </p:nvPr>
        </p:nvSpPr>
        <p:spPr>
          <a:xfrm>
            <a:off x="434490" y="1114425"/>
            <a:ext cx="1843806" cy="1843326"/>
          </a:xfrm>
          <a:prstGeom prst="ellipse">
            <a:avLst/>
          </a:prstGeom>
          <a:effectLst/>
        </p:spPr>
        <p:txBody>
          <a:bodyPr>
            <a:normAutofit/>
          </a:bodyPr>
          <a:lstStyle>
            <a:lvl1pPr marL="0" indent="0" algn="ctr">
              <a:buNone/>
              <a:defRPr sz="1350" b="0" i="0">
                <a:ln>
                  <a:noFill/>
                </a:ln>
                <a:solidFill>
                  <a:schemeClr val="tx1"/>
                </a:solidFill>
              </a:defRPr>
            </a:lvl1pPr>
          </a:lstStyle>
          <a:p>
            <a:r>
              <a:rPr lang="en-US" dirty="0"/>
              <a:t>Click icon to add picture</a:t>
            </a:r>
          </a:p>
        </p:txBody>
      </p:sp>
      <p:sp>
        <p:nvSpPr>
          <p:cNvPr id="18" name="Text Placeholder 3">
            <a:extLst>
              <a:ext uri="{FF2B5EF4-FFF2-40B4-BE49-F238E27FC236}">
                <a16:creationId xmlns:a16="http://schemas.microsoft.com/office/drawing/2014/main" id="{8B7655B2-B3F8-CC41-AA7E-6CA5B73CA429}"/>
              </a:ext>
            </a:extLst>
          </p:cNvPr>
          <p:cNvSpPr>
            <a:spLocks noGrp="1"/>
          </p:cNvSpPr>
          <p:nvPr>
            <p:ph type="body" sz="quarter" idx="17"/>
          </p:nvPr>
        </p:nvSpPr>
        <p:spPr>
          <a:xfrm>
            <a:off x="370429" y="3167152"/>
            <a:ext cx="1971929" cy="1252449"/>
          </a:xfrm>
        </p:spPr>
        <p:txBody>
          <a:bodyPr>
            <a:noAutofit/>
          </a:bodyPr>
          <a:lstStyle>
            <a:lvl1pPr algn="ctr">
              <a:defRPr sz="1600"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400"/>
            </a:lvl2pPr>
            <a:lvl6pPr>
              <a:defRPr sz="1000">
                <a:solidFill>
                  <a:schemeClr val="bg2"/>
                </a:solidFill>
              </a:defRPr>
            </a:lvl6pPr>
          </a:lstStyle>
          <a:p>
            <a:pPr lvl="0"/>
            <a:endParaRPr lang="en-US" dirty="0"/>
          </a:p>
        </p:txBody>
      </p:sp>
      <p:sp>
        <p:nvSpPr>
          <p:cNvPr id="22" name="Picture Placeholder 13">
            <a:extLst>
              <a:ext uri="{FF2B5EF4-FFF2-40B4-BE49-F238E27FC236}">
                <a16:creationId xmlns:a16="http://schemas.microsoft.com/office/drawing/2014/main" id="{4F9B2D1E-D3A5-4347-8E90-5F69A41F9B7B}"/>
              </a:ext>
            </a:extLst>
          </p:cNvPr>
          <p:cNvSpPr>
            <a:spLocks noGrp="1" noChangeAspect="1"/>
          </p:cNvSpPr>
          <p:nvPr>
            <p:ph type="pic" sz="quarter" idx="34"/>
          </p:nvPr>
        </p:nvSpPr>
        <p:spPr>
          <a:xfrm>
            <a:off x="2579753" y="1114425"/>
            <a:ext cx="1843806" cy="1843326"/>
          </a:xfrm>
          <a:prstGeom prst="ellipse">
            <a:avLst/>
          </a:prstGeom>
          <a:effectLst/>
        </p:spPr>
        <p:txBody>
          <a:bodyPr>
            <a:normAutofit/>
          </a:bodyPr>
          <a:lstStyle>
            <a:lvl1pPr marL="0" indent="0" algn="ctr">
              <a:buNone/>
              <a:defRPr sz="1350" b="0" i="0">
                <a:ln>
                  <a:noFill/>
                </a:ln>
                <a:solidFill>
                  <a:schemeClr val="tx1"/>
                </a:solidFill>
              </a:defRPr>
            </a:lvl1pPr>
          </a:lstStyle>
          <a:p>
            <a:r>
              <a:rPr lang="en-US" dirty="0"/>
              <a:t>Click icon to add picture</a:t>
            </a:r>
          </a:p>
        </p:txBody>
      </p:sp>
      <p:sp>
        <p:nvSpPr>
          <p:cNvPr id="23" name="Picture Placeholder 13">
            <a:extLst>
              <a:ext uri="{FF2B5EF4-FFF2-40B4-BE49-F238E27FC236}">
                <a16:creationId xmlns:a16="http://schemas.microsoft.com/office/drawing/2014/main" id="{F78ED30A-E670-B644-8056-2F88D22DC9FE}"/>
              </a:ext>
            </a:extLst>
          </p:cNvPr>
          <p:cNvSpPr>
            <a:spLocks noGrp="1" noChangeAspect="1"/>
          </p:cNvSpPr>
          <p:nvPr>
            <p:ph type="pic" sz="quarter" idx="35"/>
          </p:nvPr>
        </p:nvSpPr>
        <p:spPr>
          <a:xfrm>
            <a:off x="4699439" y="1114425"/>
            <a:ext cx="1843806" cy="1843326"/>
          </a:xfrm>
          <a:prstGeom prst="ellipse">
            <a:avLst/>
          </a:prstGeom>
          <a:effectLst/>
        </p:spPr>
        <p:txBody>
          <a:bodyPr>
            <a:normAutofit/>
          </a:bodyPr>
          <a:lstStyle>
            <a:lvl1pPr marL="0" indent="0" algn="ctr">
              <a:buNone/>
              <a:defRPr sz="1350" b="0" i="0">
                <a:ln>
                  <a:noFill/>
                </a:ln>
                <a:solidFill>
                  <a:schemeClr val="tx1"/>
                </a:solidFill>
              </a:defRPr>
            </a:lvl1pPr>
          </a:lstStyle>
          <a:p>
            <a:r>
              <a:rPr lang="en-US"/>
              <a:t>Click icon to add picture</a:t>
            </a:r>
            <a:endParaRPr lang="en-US" dirty="0"/>
          </a:p>
        </p:txBody>
      </p:sp>
      <p:sp>
        <p:nvSpPr>
          <p:cNvPr id="24" name="Picture Placeholder 13">
            <a:extLst>
              <a:ext uri="{FF2B5EF4-FFF2-40B4-BE49-F238E27FC236}">
                <a16:creationId xmlns:a16="http://schemas.microsoft.com/office/drawing/2014/main" id="{DBF12017-5FD3-EE4C-B922-D14783ED107F}"/>
              </a:ext>
            </a:extLst>
          </p:cNvPr>
          <p:cNvSpPr>
            <a:spLocks noGrp="1" noChangeAspect="1"/>
          </p:cNvSpPr>
          <p:nvPr>
            <p:ph type="pic" sz="quarter" idx="36"/>
          </p:nvPr>
        </p:nvSpPr>
        <p:spPr>
          <a:xfrm>
            <a:off x="6819126" y="1114425"/>
            <a:ext cx="1843806" cy="1843326"/>
          </a:xfrm>
          <a:prstGeom prst="ellipse">
            <a:avLst/>
          </a:prstGeom>
          <a:effectLst/>
        </p:spPr>
        <p:txBody>
          <a:bodyPr>
            <a:normAutofit/>
          </a:bodyPr>
          <a:lstStyle>
            <a:lvl1pPr marL="0" indent="0" algn="ctr">
              <a:buNone/>
              <a:defRPr sz="1350" b="0" i="0">
                <a:ln>
                  <a:noFill/>
                </a:ln>
                <a:solidFill>
                  <a:schemeClr val="tx1"/>
                </a:solidFill>
              </a:defRPr>
            </a:lvl1pPr>
          </a:lstStyle>
          <a:p>
            <a:r>
              <a:rPr lang="en-US"/>
              <a:t>Click icon to add picture</a:t>
            </a:r>
            <a:endParaRPr lang="en-US" dirty="0"/>
          </a:p>
        </p:txBody>
      </p:sp>
      <p:sp>
        <p:nvSpPr>
          <p:cNvPr id="4" name="Footer Placeholder 3"/>
          <p:cNvSpPr>
            <a:spLocks noGrp="1"/>
          </p:cNvSpPr>
          <p:nvPr>
            <p:ph type="ftr" sz="quarter" idx="37"/>
          </p:nvPr>
        </p:nvSpPr>
        <p:spPr/>
        <p:txBody>
          <a:bodyPr/>
          <a:lstStyle>
            <a:lvl1pPr>
              <a:defRPr>
                <a:solidFill>
                  <a:schemeClr val="tx1">
                    <a:lumMod val="50000"/>
                    <a:lumOff val="50000"/>
                  </a:schemeClr>
                </a:solidFill>
              </a:defRPr>
            </a:lvl1pPr>
          </a:lstStyle>
          <a:p>
            <a:r>
              <a:rPr lang="en-US"/>
              <a:t>Department of Interprofessional Practice &amp; Training</a:t>
            </a:r>
            <a:endParaRPr lang="en-US" dirty="0"/>
          </a:p>
        </p:txBody>
      </p:sp>
      <p:sp>
        <p:nvSpPr>
          <p:cNvPr id="7" name="Slide Number Placeholder 6"/>
          <p:cNvSpPr>
            <a:spLocks noGrp="1"/>
          </p:cNvSpPr>
          <p:nvPr>
            <p:ph type="sldNum" sz="quarter" idx="38"/>
          </p:nvPr>
        </p:nvSpPr>
        <p:spPr/>
        <p:txBody>
          <a:bodyPr/>
          <a:lstStyle/>
          <a:p>
            <a:pPr algn="r"/>
            <a:fld id="{1B840FF6-E8D8-114B-A197-6BDA5DAC0194}" type="slidenum">
              <a:rPr lang="en-US" smtClean="0"/>
              <a:pPr algn="r"/>
              <a:t>‹#›</a:t>
            </a:fld>
            <a:endParaRPr lang="en-US" sz="1200" dirty="0"/>
          </a:p>
        </p:txBody>
      </p:sp>
      <p:sp>
        <p:nvSpPr>
          <p:cNvPr id="13" name="Title 4">
            <a:extLst>
              <a:ext uri="{FF2B5EF4-FFF2-40B4-BE49-F238E27FC236}">
                <a16:creationId xmlns:a16="http://schemas.microsoft.com/office/drawing/2014/main" id="{07C1B5A3-D6E8-5345-A0E1-2DEE4934F084}"/>
              </a:ext>
            </a:extLst>
          </p:cNvPr>
          <p:cNvSpPr>
            <a:spLocks noGrp="1"/>
          </p:cNvSpPr>
          <p:nvPr>
            <p:ph type="title" hasCustomPrompt="1"/>
          </p:nvPr>
        </p:nvSpPr>
        <p:spPr>
          <a:xfrm>
            <a:off x="377166" y="77602"/>
            <a:ext cx="8382659" cy="790444"/>
          </a:xfrm>
        </p:spPr>
        <p:txBody>
          <a:bodyPr/>
          <a:lstStyle>
            <a:lvl1pPr>
              <a:defRPr>
                <a:solidFill>
                  <a:srgbClr val="195533"/>
                </a:solidFill>
              </a:defRPr>
            </a:lvl1pPr>
          </a:lstStyle>
          <a:p>
            <a:r>
              <a:rPr lang="en-US" dirty="0"/>
              <a:t>Page Title</a:t>
            </a:r>
          </a:p>
        </p:txBody>
      </p:sp>
      <p:sp>
        <p:nvSpPr>
          <p:cNvPr id="15" name="Text Placeholder 3">
            <a:extLst>
              <a:ext uri="{FF2B5EF4-FFF2-40B4-BE49-F238E27FC236}">
                <a16:creationId xmlns:a16="http://schemas.microsoft.com/office/drawing/2014/main" id="{A67F369A-98F0-6849-98F0-1C410F087B22}"/>
              </a:ext>
            </a:extLst>
          </p:cNvPr>
          <p:cNvSpPr>
            <a:spLocks noGrp="1"/>
          </p:cNvSpPr>
          <p:nvPr>
            <p:ph type="body" sz="quarter" idx="39"/>
          </p:nvPr>
        </p:nvSpPr>
        <p:spPr>
          <a:xfrm>
            <a:off x="2519916" y="3172490"/>
            <a:ext cx="1971929" cy="1252449"/>
          </a:xfrm>
        </p:spPr>
        <p:txBody>
          <a:bodyPr>
            <a:noAutofit/>
          </a:bodyPr>
          <a:lstStyle>
            <a:lvl1pPr algn="ctr">
              <a:defRPr sz="1600"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400"/>
            </a:lvl2pPr>
            <a:lvl6pPr>
              <a:defRPr sz="1000">
                <a:solidFill>
                  <a:schemeClr val="bg2"/>
                </a:solidFill>
              </a:defRPr>
            </a:lvl6pPr>
          </a:lstStyle>
          <a:p>
            <a:pPr lvl="0"/>
            <a:endParaRPr lang="en-US" dirty="0"/>
          </a:p>
        </p:txBody>
      </p:sp>
      <p:sp>
        <p:nvSpPr>
          <p:cNvPr id="16" name="Text Placeholder 3">
            <a:extLst>
              <a:ext uri="{FF2B5EF4-FFF2-40B4-BE49-F238E27FC236}">
                <a16:creationId xmlns:a16="http://schemas.microsoft.com/office/drawing/2014/main" id="{02E765DA-1605-0344-80B6-4E70734261B1}"/>
              </a:ext>
            </a:extLst>
          </p:cNvPr>
          <p:cNvSpPr>
            <a:spLocks noGrp="1"/>
          </p:cNvSpPr>
          <p:nvPr>
            <p:ph type="body" sz="quarter" idx="40"/>
          </p:nvPr>
        </p:nvSpPr>
        <p:spPr>
          <a:xfrm>
            <a:off x="4648200" y="3172490"/>
            <a:ext cx="1971929" cy="1252449"/>
          </a:xfrm>
        </p:spPr>
        <p:txBody>
          <a:bodyPr>
            <a:noAutofit/>
          </a:bodyPr>
          <a:lstStyle>
            <a:lvl1pPr algn="ctr">
              <a:defRPr sz="1600"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400"/>
            </a:lvl2pPr>
            <a:lvl6pPr>
              <a:defRPr sz="1000">
                <a:solidFill>
                  <a:schemeClr val="bg2"/>
                </a:solidFill>
              </a:defRPr>
            </a:lvl6pPr>
          </a:lstStyle>
          <a:p>
            <a:pPr lvl="0"/>
            <a:endParaRPr lang="en-US" dirty="0"/>
          </a:p>
        </p:txBody>
      </p:sp>
      <p:sp>
        <p:nvSpPr>
          <p:cNvPr id="17" name="Text Placeholder 3">
            <a:extLst>
              <a:ext uri="{FF2B5EF4-FFF2-40B4-BE49-F238E27FC236}">
                <a16:creationId xmlns:a16="http://schemas.microsoft.com/office/drawing/2014/main" id="{54E44ACC-E5B9-BD49-B3A5-01110D71893A}"/>
              </a:ext>
            </a:extLst>
          </p:cNvPr>
          <p:cNvSpPr>
            <a:spLocks noGrp="1"/>
          </p:cNvSpPr>
          <p:nvPr>
            <p:ph type="body" sz="quarter" idx="41"/>
          </p:nvPr>
        </p:nvSpPr>
        <p:spPr>
          <a:xfrm>
            <a:off x="6781800" y="3172490"/>
            <a:ext cx="1971929" cy="1252449"/>
          </a:xfrm>
        </p:spPr>
        <p:txBody>
          <a:bodyPr>
            <a:noAutofit/>
          </a:bodyPr>
          <a:lstStyle>
            <a:lvl1pPr algn="ctr">
              <a:defRPr sz="1600"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400"/>
            </a:lvl2pPr>
            <a:lvl6pPr>
              <a:defRPr sz="1000">
                <a:solidFill>
                  <a:schemeClr val="bg2"/>
                </a:solidFill>
              </a:defRPr>
            </a:lvl6pPr>
          </a:lstStyle>
          <a:p>
            <a:pPr lvl="0"/>
            <a:endParaRPr lang="en-US" dirty="0"/>
          </a:p>
        </p:txBody>
      </p:sp>
    </p:spTree>
    <p:extLst>
      <p:ext uri="{BB962C8B-B14F-4D97-AF65-F5344CB8AC3E}">
        <p14:creationId xmlns:p14="http://schemas.microsoft.com/office/powerpoint/2010/main" val="2940728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ext and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024647"/>
            <a:ext cx="2598620" cy="3400907"/>
          </a:xfrm>
        </p:spPr>
        <p:txBody>
          <a:bodyPr/>
          <a:lstStyle>
            <a:lvl1pPr>
              <a:defRPr sz="1800" b="0">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4" name="Table Placeholder 3">
            <a:extLst>
              <a:ext uri="{FF2B5EF4-FFF2-40B4-BE49-F238E27FC236}">
                <a16:creationId xmlns:a16="http://schemas.microsoft.com/office/drawing/2014/main" id="{6659C402-45CB-2846-AA17-24DDFD7CDD8D}"/>
              </a:ext>
            </a:extLst>
          </p:cNvPr>
          <p:cNvSpPr>
            <a:spLocks noGrp="1"/>
          </p:cNvSpPr>
          <p:nvPr>
            <p:ph type="tbl" sz="quarter" idx="12"/>
          </p:nvPr>
        </p:nvSpPr>
        <p:spPr>
          <a:xfrm>
            <a:off x="3148149" y="1024647"/>
            <a:ext cx="5605225" cy="3400907"/>
          </a:xfrm>
        </p:spPr>
        <p:txBody>
          <a:bodyPr/>
          <a:lstStyle>
            <a:lvl1pPr>
              <a:defRPr b="0">
                <a:solidFill>
                  <a:schemeClr val="tx1"/>
                </a:solidFill>
              </a:defRPr>
            </a:lvl1pPr>
          </a:lstStyle>
          <a:p>
            <a:r>
              <a:rPr lang="en-US" dirty="0"/>
              <a:t>Click icon to add table</a:t>
            </a:r>
          </a:p>
        </p:txBody>
      </p:sp>
      <p:sp>
        <p:nvSpPr>
          <p:cNvPr id="6" name="Footer Placeholder 5"/>
          <p:cNvSpPr>
            <a:spLocks noGrp="1"/>
          </p:cNvSpPr>
          <p:nvPr>
            <p:ph type="ftr" sz="quarter" idx="13"/>
          </p:nvPr>
        </p:nvSpPr>
        <p:spPr/>
        <p:txBody>
          <a:bodyPr/>
          <a:lstStyle/>
          <a:p>
            <a:r>
              <a:rPr lang="en-US"/>
              <a:t>Department of Interprofessional Practice &amp; Training</a:t>
            </a:r>
            <a:endParaRPr lang="en-US" dirty="0"/>
          </a:p>
        </p:txBody>
      </p:sp>
      <p:sp>
        <p:nvSpPr>
          <p:cNvPr id="10" name="Slide Number Placeholder 9"/>
          <p:cNvSpPr>
            <a:spLocks noGrp="1"/>
          </p:cNvSpPr>
          <p:nvPr>
            <p:ph type="sldNum" sz="quarter" idx="14"/>
          </p:nvPr>
        </p:nvSpPr>
        <p:spPr/>
        <p:txBody>
          <a:bodyPr/>
          <a:lstStyle/>
          <a:p>
            <a:pPr algn="r"/>
            <a:fld id="{1B840FF6-E8D8-114B-A197-6BDA5DAC0194}" type="slidenum">
              <a:rPr lang="en-US" smtClean="0"/>
              <a:pPr algn="r"/>
              <a:t>‹#›</a:t>
            </a:fld>
            <a:endParaRPr lang="en-US" sz="1200" dirty="0"/>
          </a:p>
        </p:txBody>
      </p:sp>
      <p:sp>
        <p:nvSpPr>
          <p:cNvPr id="8" name="Title 4">
            <a:extLst>
              <a:ext uri="{FF2B5EF4-FFF2-40B4-BE49-F238E27FC236}">
                <a16:creationId xmlns:a16="http://schemas.microsoft.com/office/drawing/2014/main" id="{30D46BED-EF74-6845-A985-49F36CA3A18E}"/>
              </a:ext>
            </a:extLst>
          </p:cNvPr>
          <p:cNvSpPr>
            <a:spLocks noGrp="1"/>
          </p:cNvSpPr>
          <p:nvPr>
            <p:ph type="title" hasCustomPrompt="1"/>
          </p:nvPr>
        </p:nvSpPr>
        <p:spPr>
          <a:xfrm>
            <a:off x="377166" y="77602"/>
            <a:ext cx="8382659" cy="790444"/>
          </a:xfrm>
        </p:spPr>
        <p:txBody>
          <a:bodyPr/>
          <a:lstStyle>
            <a:lvl1pPr>
              <a:defRPr>
                <a:solidFill>
                  <a:srgbClr val="195533"/>
                </a:solidFill>
              </a:defRPr>
            </a:lvl1pPr>
          </a:lstStyle>
          <a:p>
            <a:r>
              <a:rPr lang="en-US" dirty="0"/>
              <a:t>Page Title</a:t>
            </a:r>
          </a:p>
        </p:txBody>
      </p:sp>
    </p:spTree>
    <p:extLst>
      <p:ext uri="{BB962C8B-B14F-4D97-AF65-F5344CB8AC3E}">
        <p14:creationId xmlns:p14="http://schemas.microsoft.com/office/powerpoint/2010/main" val="913149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ext and video or me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031133"/>
            <a:ext cx="2598620" cy="3394422"/>
          </a:xfrm>
        </p:spPr>
        <p:txBody>
          <a:bodyPr/>
          <a:lstStyle>
            <a:lvl1pPr>
              <a:defRPr sz="18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6" name="Media Placeholder 5">
            <a:extLst>
              <a:ext uri="{FF2B5EF4-FFF2-40B4-BE49-F238E27FC236}">
                <a16:creationId xmlns:a16="http://schemas.microsoft.com/office/drawing/2014/main" id="{E4E7DB77-9088-2B40-B631-22A873F610E8}"/>
              </a:ext>
            </a:extLst>
          </p:cNvPr>
          <p:cNvSpPr>
            <a:spLocks noGrp="1"/>
          </p:cNvSpPr>
          <p:nvPr>
            <p:ph type="media" sz="quarter" idx="12"/>
          </p:nvPr>
        </p:nvSpPr>
        <p:spPr>
          <a:xfrm>
            <a:off x="3102429" y="1031133"/>
            <a:ext cx="5650945" cy="3394422"/>
          </a:xfrm>
        </p:spPr>
        <p:txBody>
          <a:bodyPr/>
          <a:lstStyle>
            <a:lvl1pPr>
              <a:defRPr b="0">
                <a:solidFill>
                  <a:schemeClr val="tx1"/>
                </a:solidFill>
              </a:defRPr>
            </a:lvl1pPr>
          </a:lstStyle>
          <a:p>
            <a:r>
              <a:rPr lang="en-US" dirty="0"/>
              <a:t>Click icon to add media</a:t>
            </a:r>
          </a:p>
        </p:txBody>
      </p:sp>
      <p:sp>
        <p:nvSpPr>
          <p:cNvPr id="4" name="Footer Placeholder 3"/>
          <p:cNvSpPr>
            <a:spLocks noGrp="1"/>
          </p:cNvSpPr>
          <p:nvPr>
            <p:ph type="ftr" sz="quarter" idx="13"/>
          </p:nvPr>
        </p:nvSpPr>
        <p:spPr/>
        <p:txBody>
          <a:bodyPr/>
          <a:lstStyle/>
          <a:p>
            <a:r>
              <a:rPr lang="en-US"/>
              <a:t>Department of Interprofessional Practice &amp; Training</a:t>
            </a:r>
            <a:endParaRPr lang="en-US" dirty="0"/>
          </a:p>
        </p:txBody>
      </p:sp>
      <p:sp>
        <p:nvSpPr>
          <p:cNvPr id="10" name="Slide Number Placeholder 9"/>
          <p:cNvSpPr>
            <a:spLocks noGrp="1"/>
          </p:cNvSpPr>
          <p:nvPr>
            <p:ph type="sldNum" sz="quarter" idx="14"/>
          </p:nvPr>
        </p:nvSpPr>
        <p:spPr/>
        <p:txBody>
          <a:bodyPr/>
          <a:lstStyle/>
          <a:p>
            <a:pPr algn="r"/>
            <a:fld id="{1B840FF6-E8D8-114B-A197-6BDA5DAC0194}" type="slidenum">
              <a:rPr lang="en-US" smtClean="0"/>
              <a:pPr algn="r"/>
              <a:t>‹#›</a:t>
            </a:fld>
            <a:endParaRPr lang="en-US" sz="1200" dirty="0"/>
          </a:p>
        </p:txBody>
      </p:sp>
      <p:sp>
        <p:nvSpPr>
          <p:cNvPr id="8" name="Title 4">
            <a:extLst>
              <a:ext uri="{FF2B5EF4-FFF2-40B4-BE49-F238E27FC236}">
                <a16:creationId xmlns:a16="http://schemas.microsoft.com/office/drawing/2014/main" id="{6BD96255-EA14-6643-8FD5-2D14DA85D0BB}"/>
              </a:ext>
            </a:extLst>
          </p:cNvPr>
          <p:cNvSpPr>
            <a:spLocks noGrp="1"/>
          </p:cNvSpPr>
          <p:nvPr>
            <p:ph type="title" hasCustomPrompt="1"/>
          </p:nvPr>
        </p:nvSpPr>
        <p:spPr>
          <a:xfrm>
            <a:off x="377166" y="77602"/>
            <a:ext cx="8382659" cy="790444"/>
          </a:xfrm>
        </p:spPr>
        <p:txBody>
          <a:bodyPr/>
          <a:lstStyle>
            <a:lvl1pPr>
              <a:defRPr>
                <a:solidFill>
                  <a:srgbClr val="195533"/>
                </a:solidFill>
              </a:defRPr>
            </a:lvl1pPr>
          </a:lstStyle>
          <a:p>
            <a:r>
              <a:rPr lang="en-US" dirty="0"/>
              <a:t>Page Title</a:t>
            </a:r>
          </a:p>
        </p:txBody>
      </p:sp>
    </p:spTree>
    <p:extLst>
      <p:ext uri="{BB962C8B-B14F-4D97-AF65-F5344CB8AC3E}">
        <p14:creationId xmlns:p14="http://schemas.microsoft.com/office/powerpoint/2010/main" val="942909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Smart art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6629399" y="1031133"/>
            <a:ext cx="2123687" cy="3394422"/>
          </a:xfrm>
        </p:spPr>
        <p:txBody>
          <a:bodyPr/>
          <a:lstStyle>
            <a:lvl1pPr>
              <a:defRPr sz="1800" b="0">
                <a:solidFill>
                  <a:schemeClr val="tx1"/>
                </a:solidFill>
              </a:defRPr>
            </a:lvl1pPr>
            <a:lvl2pPr>
              <a:defRPr sz="12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4" name="SmartArt Placeholder 3">
            <a:extLst>
              <a:ext uri="{FF2B5EF4-FFF2-40B4-BE49-F238E27FC236}">
                <a16:creationId xmlns:a16="http://schemas.microsoft.com/office/drawing/2014/main" id="{780F30C0-F2C7-7A4C-BB67-2A96BA3B7BD0}"/>
              </a:ext>
            </a:extLst>
          </p:cNvPr>
          <p:cNvSpPr>
            <a:spLocks noGrp="1"/>
          </p:cNvSpPr>
          <p:nvPr>
            <p:ph type="dgm" sz="quarter" idx="12"/>
          </p:nvPr>
        </p:nvSpPr>
        <p:spPr>
          <a:xfrm>
            <a:off x="370430" y="1031133"/>
            <a:ext cx="6108747" cy="3394422"/>
          </a:xfrm>
        </p:spPr>
        <p:txBody>
          <a:bodyPr>
            <a:normAutofit/>
          </a:bodyPr>
          <a:lstStyle>
            <a:lvl1pPr>
              <a:defRPr sz="1200" b="0">
                <a:solidFill>
                  <a:schemeClr val="tx1"/>
                </a:solidFill>
              </a:defRPr>
            </a:lvl1pPr>
          </a:lstStyle>
          <a:p>
            <a:r>
              <a:rPr lang="en-US" dirty="0"/>
              <a:t>Click icon to add SmartArt graphic</a:t>
            </a:r>
          </a:p>
        </p:txBody>
      </p:sp>
      <p:sp>
        <p:nvSpPr>
          <p:cNvPr id="6" name="Footer Placeholder 5"/>
          <p:cNvSpPr>
            <a:spLocks noGrp="1"/>
          </p:cNvSpPr>
          <p:nvPr>
            <p:ph type="ftr" sz="quarter" idx="13"/>
          </p:nvPr>
        </p:nvSpPr>
        <p:spPr/>
        <p:txBody>
          <a:bodyPr/>
          <a:lstStyle/>
          <a:p>
            <a:r>
              <a:rPr lang="en-US"/>
              <a:t>Department of Interprofessional Practice &amp; Training</a:t>
            </a:r>
            <a:endParaRPr lang="en-US" dirty="0"/>
          </a:p>
        </p:txBody>
      </p:sp>
      <p:sp>
        <p:nvSpPr>
          <p:cNvPr id="10" name="Slide Number Placeholder 9"/>
          <p:cNvSpPr>
            <a:spLocks noGrp="1"/>
          </p:cNvSpPr>
          <p:nvPr>
            <p:ph type="sldNum" sz="quarter" idx="14"/>
          </p:nvPr>
        </p:nvSpPr>
        <p:spPr/>
        <p:txBody>
          <a:bodyPr/>
          <a:lstStyle/>
          <a:p>
            <a:pPr algn="r"/>
            <a:fld id="{1B840FF6-E8D8-114B-A197-6BDA5DAC0194}" type="slidenum">
              <a:rPr lang="en-US" smtClean="0"/>
              <a:pPr algn="r"/>
              <a:t>‹#›</a:t>
            </a:fld>
            <a:endParaRPr lang="en-US" sz="1200" dirty="0"/>
          </a:p>
        </p:txBody>
      </p:sp>
      <p:sp>
        <p:nvSpPr>
          <p:cNvPr id="8" name="Title 4">
            <a:extLst>
              <a:ext uri="{FF2B5EF4-FFF2-40B4-BE49-F238E27FC236}">
                <a16:creationId xmlns:a16="http://schemas.microsoft.com/office/drawing/2014/main" id="{293D785B-E5FF-CA42-A391-65E074609115}"/>
              </a:ext>
            </a:extLst>
          </p:cNvPr>
          <p:cNvSpPr>
            <a:spLocks noGrp="1"/>
          </p:cNvSpPr>
          <p:nvPr>
            <p:ph type="title" hasCustomPrompt="1"/>
          </p:nvPr>
        </p:nvSpPr>
        <p:spPr>
          <a:xfrm>
            <a:off x="377166" y="77602"/>
            <a:ext cx="8382659" cy="790444"/>
          </a:xfrm>
        </p:spPr>
        <p:txBody>
          <a:bodyPr/>
          <a:lstStyle>
            <a:lvl1pPr>
              <a:defRPr>
                <a:solidFill>
                  <a:srgbClr val="195533"/>
                </a:solidFill>
              </a:defRPr>
            </a:lvl1pPr>
          </a:lstStyle>
          <a:p>
            <a:r>
              <a:rPr lang="en-US" dirty="0"/>
              <a:t>Page Title</a:t>
            </a:r>
          </a:p>
        </p:txBody>
      </p:sp>
    </p:spTree>
    <p:extLst>
      <p:ext uri="{BB962C8B-B14F-4D97-AF65-F5344CB8AC3E}">
        <p14:creationId xmlns:p14="http://schemas.microsoft.com/office/powerpoint/2010/main" val="3142000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Large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6CB4972-03D7-6048-96B6-70E8C7F8397C}"/>
              </a:ext>
            </a:extLst>
          </p:cNvPr>
          <p:cNvSpPr>
            <a:spLocks noGrp="1"/>
          </p:cNvSpPr>
          <p:nvPr>
            <p:ph type="pic" sz="quarter" idx="13"/>
          </p:nvPr>
        </p:nvSpPr>
        <p:spPr>
          <a:xfrm>
            <a:off x="370430" y="239232"/>
            <a:ext cx="8349647" cy="4218467"/>
          </a:xfrm>
        </p:spPr>
        <p:txBody>
          <a:bodyPr/>
          <a:lstStyle>
            <a:lvl1pPr>
              <a:defRPr b="0">
                <a:solidFill>
                  <a:schemeClr val="tx1"/>
                </a:solidFill>
              </a:defRPr>
            </a:lvl1pPr>
          </a:lstStyle>
          <a:p>
            <a:r>
              <a:rPr lang="en-US" dirty="0"/>
              <a:t>Click icon to add picture</a:t>
            </a:r>
          </a:p>
        </p:txBody>
      </p:sp>
      <p:sp>
        <p:nvSpPr>
          <p:cNvPr id="4" name="Footer Placeholder 3"/>
          <p:cNvSpPr>
            <a:spLocks noGrp="1"/>
          </p:cNvSpPr>
          <p:nvPr>
            <p:ph type="ftr" sz="quarter" idx="14"/>
          </p:nvPr>
        </p:nvSpPr>
        <p:spPr/>
        <p:txBody>
          <a:bodyPr/>
          <a:lstStyle/>
          <a:p>
            <a:r>
              <a:rPr lang="en-US"/>
              <a:t>Department of Interprofessional Practice &amp; Training</a:t>
            </a:r>
            <a:endParaRPr lang="en-US" dirty="0"/>
          </a:p>
        </p:txBody>
      </p:sp>
      <p:sp>
        <p:nvSpPr>
          <p:cNvPr id="8" name="Slide Number Placeholder 7"/>
          <p:cNvSpPr>
            <a:spLocks noGrp="1"/>
          </p:cNvSpPr>
          <p:nvPr>
            <p:ph type="sldNum" sz="quarter" idx="15"/>
          </p:nvPr>
        </p:nvSpPr>
        <p:spPr/>
        <p:txBody>
          <a:bodyPr/>
          <a:lstStyle/>
          <a:p>
            <a:pPr algn="r"/>
            <a:fld id="{1B840FF6-E8D8-114B-A197-6BDA5DAC0194}" type="slidenum">
              <a:rPr lang="en-US" smtClean="0"/>
              <a:pPr algn="r"/>
              <a:t>‹#›</a:t>
            </a:fld>
            <a:endParaRPr lang="en-US" sz="1200" dirty="0"/>
          </a:p>
        </p:txBody>
      </p:sp>
    </p:spTree>
    <p:extLst>
      <p:ext uri="{BB962C8B-B14F-4D97-AF65-F5344CB8AC3E}">
        <p14:creationId xmlns:p14="http://schemas.microsoft.com/office/powerpoint/2010/main" val="1415617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Two Pho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6CB4972-03D7-6048-96B6-70E8C7F8397C}"/>
              </a:ext>
            </a:extLst>
          </p:cNvPr>
          <p:cNvSpPr>
            <a:spLocks noGrp="1"/>
          </p:cNvSpPr>
          <p:nvPr>
            <p:ph type="pic" sz="quarter" idx="13"/>
          </p:nvPr>
        </p:nvSpPr>
        <p:spPr>
          <a:xfrm>
            <a:off x="370429" y="248194"/>
            <a:ext cx="4077714" cy="4209506"/>
          </a:xfrm>
        </p:spPr>
        <p:txBody>
          <a:bodyPr/>
          <a:lstStyle>
            <a:lvl1pPr>
              <a:defRPr b="0">
                <a:solidFill>
                  <a:schemeClr val="tx1"/>
                </a:solidFill>
              </a:defRPr>
            </a:lvl1pPr>
          </a:lstStyle>
          <a:p>
            <a:r>
              <a:rPr lang="en-US" dirty="0"/>
              <a:t>Click icon to add picture</a:t>
            </a:r>
          </a:p>
        </p:txBody>
      </p:sp>
      <p:sp>
        <p:nvSpPr>
          <p:cNvPr id="4" name="Picture Placeholder 5">
            <a:extLst>
              <a:ext uri="{FF2B5EF4-FFF2-40B4-BE49-F238E27FC236}">
                <a16:creationId xmlns:a16="http://schemas.microsoft.com/office/drawing/2014/main" id="{0AD49BF9-4A1B-E241-9946-94710C23DF18}"/>
              </a:ext>
            </a:extLst>
          </p:cNvPr>
          <p:cNvSpPr>
            <a:spLocks noGrp="1"/>
          </p:cNvSpPr>
          <p:nvPr>
            <p:ph type="pic" sz="quarter" idx="14"/>
          </p:nvPr>
        </p:nvSpPr>
        <p:spPr>
          <a:xfrm>
            <a:off x="4650650" y="248194"/>
            <a:ext cx="4077714" cy="4209506"/>
          </a:xfrm>
        </p:spPr>
        <p:txBody>
          <a:bodyPr/>
          <a:lstStyle>
            <a:lvl1pPr>
              <a:defRPr b="0">
                <a:solidFill>
                  <a:schemeClr val="tx1"/>
                </a:solidFill>
              </a:defRPr>
            </a:lvl1pPr>
          </a:lstStyle>
          <a:p>
            <a:r>
              <a:rPr lang="en-US"/>
              <a:t>Click icon to add picture</a:t>
            </a:r>
            <a:endParaRPr lang="en-US" dirty="0"/>
          </a:p>
        </p:txBody>
      </p:sp>
      <p:sp>
        <p:nvSpPr>
          <p:cNvPr id="5" name="Footer Placeholder 4"/>
          <p:cNvSpPr>
            <a:spLocks noGrp="1"/>
          </p:cNvSpPr>
          <p:nvPr>
            <p:ph type="ftr" sz="quarter" idx="15"/>
          </p:nvPr>
        </p:nvSpPr>
        <p:spPr/>
        <p:txBody>
          <a:bodyPr/>
          <a:lstStyle/>
          <a:p>
            <a:r>
              <a:rPr lang="en-US"/>
              <a:t>Department of Interprofessional Practice &amp; Training</a:t>
            </a:r>
            <a:endParaRPr lang="en-US" dirty="0"/>
          </a:p>
        </p:txBody>
      </p:sp>
      <p:sp>
        <p:nvSpPr>
          <p:cNvPr id="9" name="Slide Number Placeholder 8"/>
          <p:cNvSpPr>
            <a:spLocks noGrp="1"/>
          </p:cNvSpPr>
          <p:nvPr>
            <p:ph type="sldNum" sz="quarter" idx="16"/>
          </p:nvPr>
        </p:nvSpPr>
        <p:spPr/>
        <p:txBody>
          <a:bodyPr/>
          <a:lstStyle/>
          <a:p>
            <a:pPr algn="r"/>
            <a:fld id="{1B840FF6-E8D8-114B-A197-6BDA5DAC0194}" type="slidenum">
              <a:rPr lang="en-US" smtClean="0"/>
              <a:pPr algn="r"/>
              <a:t>‹#›</a:t>
            </a:fld>
            <a:endParaRPr lang="en-US" sz="1200" dirty="0"/>
          </a:p>
        </p:txBody>
      </p:sp>
    </p:spTree>
    <p:extLst>
      <p:ext uri="{BB962C8B-B14F-4D97-AF65-F5344CB8AC3E}">
        <p14:creationId xmlns:p14="http://schemas.microsoft.com/office/powerpoint/2010/main" val="3200378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Two Any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95FE3B6E-F860-8247-AFED-D0C910F80667}"/>
              </a:ext>
            </a:extLst>
          </p:cNvPr>
          <p:cNvSpPr>
            <a:spLocks noGrp="1"/>
          </p:cNvSpPr>
          <p:nvPr>
            <p:ph sz="quarter" idx="11" hasCustomPrompt="1"/>
          </p:nvPr>
        </p:nvSpPr>
        <p:spPr>
          <a:xfrm>
            <a:off x="370382" y="1018162"/>
            <a:ext cx="4051395" cy="3407394"/>
          </a:xfrm>
        </p:spPr>
        <p:txBody>
          <a:bodyPr/>
          <a:lstStyle>
            <a:lvl1pPr>
              <a:defRPr sz="1800" b="0">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10" name="Content Placeholder 8">
            <a:extLst>
              <a:ext uri="{FF2B5EF4-FFF2-40B4-BE49-F238E27FC236}">
                <a16:creationId xmlns:a16="http://schemas.microsoft.com/office/drawing/2014/main" id="{8197C9B3-229A-4C4C-B1FA-0CC193E8216A}"/>
              </a:ext>
            </a:extLst>
          </p:cNvPr>
          <p:cNvSpPr>
            <a:spLocks noGrp="1"/>
          </p:cNvSpPr>
          <p:nvPr>
            <p:ph sz="quarter" idx="12" hasCustomPrompt="1"/>
          </p:nvPr>
        </p:nvSpPr>
        <p:spPr>
          <a:xfrm>
            <a:off x="4696097" y="1018162"/>
            <a:ext cx="4056992" cy="3407393"/>
          </a:xfrm>
        </p:spPr>
        <p:txBody>
          <a:bodyPr/>
          <a:lstStyle>
            <a:lvl1pPr>
              <a:defRPr sz="1800" b="0">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4" name="Footer Placeholder 3"/>
          <p:cNvSpPr>
            <a:spLocks noGrp="1"/>
          </p:cNvSpPr>
          <p:nvPr>
            <p:ph type="ftr" sz="quarter" idx="13"/>
          </p:nvPr>
        </p:nvSpPr>
        <p:spPr/>
        <p:txBody>
          <a:bodyPr/>
          <a:lstStyle/>
          <a:p>
            <a:r>
              <a:rPr lang="en-US"/>
              <a:t>Department of Interprofessional Practice &amp; Training</a:t>
            </a:r>
            <a:endParaRPr lang="en-US" dirty="0"/>
          </a:p>
        </p:txBody>
      </p:sp>
      <p:sp>
        <p:nvSpPr>
          <p:cNvPr id="6" name="Slide Number Placeholder 5"/>
          <p:cNvSpPr>
            <a:spLocks noGrp="1"/>
          </p:cNvSpPr>
          <p:nvPr>
            <p:ph type="sldNum" sz="quarter" idx="14"/>
          </p:nvPr>
        </p:nvSpPr>
        <p:spPr/>
        <p:txBody>
          <a:bodyPr/>
          <a:lstStyle/>
          <a:p>
            <a:pPr algn="r"/>
            <a:fld id="{1B840FF6-E8D8-114B-A197-6BDA5DAC0194}" type="slidenum">
              <a:rPr lang="en-US" smtClean="0"/>
              <a:pPr algn="r"/>
              <a:t>‹#›</a:t>
            </a:fld>
            <a:endParaRPr lang="en-US" sz="1200" dirty="0"/>
          </a:p>
        </p:txBody>
      </p:sp>
      <p:sp>
        <p:nvSpPr>
          <p:cNvPr id="7" name="Title 4">
            <a:extLst>
              <a:ext uri="{FF2B5EF4-FFF2-40B4-BE49-F238E27FC236}">
                <a16:creationId xmlns:a16="http://schemas.microsoft.com/office/drawing/2014/main" id="{2C5EB0A5-90C3-034E-B678-FF7195234D67}"/>
              </a:ext>
            </a:extLst>
          </p:cNvPr>
          <p:cNvSpPr>
            <a:spLocks noGrp="1"/>
          </p:cNvSpPr>
          <p:nvPr>
            <p:ph type="title" hasCustomPrompt="1"/>
          </p:nvPr>
        </p:nvSpPr>
        <p:spPr>
          <a:xfrm>
            <a:off x="377166" y="77602"/>
            <a:ext cx="8382659" cy="790444"/>
          </a:xfrm>
        </p:spPr>
        <p:txBody>
          <a:bodyPr/>
          <a:lstStyle>
            <a:lvl1pPr>
              <a:defRPr>
                <a:solidFill>
                  <a:srgbClr val="195533"/>
                </a:solidFill>
              </a:defRPr>
            </a:lvl1pPr>
          </a:lstStyle>
          <a:p>
            <a:r>
              <a:rPr lang="en-US" dirty="0"/>
              <a:t>Page Title</a:t>
            </a:r>
          </a:p>
        </p:txBody>
      </p:sp>
    </p:spTree>
    <p:extLst>
      <p:ext uri="{BB962C8B-B14F-4D97-AF65-F5344CB8AC3E}">
        <p14:creationId xmlns:p14="http://schemas.microsoft.com/office/powerpoint/2010/main" val="7079102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Quadrant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7A09EC6-9805-A743-AF35-E2524E7A70F8}"/>
              </a:ext>
            </a:extLst>
          </p:cNvPr>
          <p:cNvSpPr>
            <a:spLocks noGrp="1"/>
          </p:cNvSpPr>
          <p:nvPr>
            <p:ph type="body" sz="quarter" idx="11" hasCustomPrompt="1"/>
          </p:nvPr>
        </p:nvSpPr>
        <p:spPr>
          <a:xfrm>
            <a:off x="370382" y="1010742"/>
            <a:ext cx="4117063" cy="1664029"/>
          </a:xfrm>
        </p:spPr>
        <p:txBody>
          <a:bodyPr anchor="b"/>
          <a:lstStyle>
            <a:lvl1pPr algn="r">
              <a:defRPr b="0">
                <a:solidFill>
                  <a:schemeClr val="tx1"/>
                </a:solidFill>
              </a:defRPr>
            </a:lvl1pPr>
            <a:lvl2pPr algn="r">
              <a:defRPr/>
            </a:lvl2pPr>
            <a:lvl3pPr algn="r">
              <a:defRPr/>
            </a:lvl3pPr>
            <a:lvl4pPr algn="r">
              <a:defRPr/>
            </a:lvl4pPr>
            <a:lvl5pPr algn="r">
              <a:defRPr/>
            </a:lvl5pPr>
          </a:lstStyle>
          <a:p>
            <a:pPr lvl="0"/>
            <a:r>
              <a:rPr lang="en-US" dirty="0"/>
              <a:t>Quadrant 1</a:t>
            </a:r>
          </a:p>
        </p:txBody>
      </p:sp>
      <p:sp>
        <p:nvSpPr>
          <p:cNvPr id="10" name="Text Placeholder 3">
            <a:extLst>
              <a:ext uri="{FF2B5EF4-FFF2-40B4-BE49-F238E27FC236}">
                <a16:creationId xmlns:a16="http://schemas.microsoft.com/office/drawing/2014/main" id="{0D286311-F255-F44D-9812-810FDCC3C6E3}"/>
              </a:ext>
            </a:extLst>
          </p:cNvPr>
          <p:cNvSpPr>
            <a:spLocks noGrp="1"/>
          </p:cNvSpPr>
          <p:nvPr>
            <p:ph type="body" sz="quarter" idx="12" hasCustomPrompt="1"/>
          </p:nvPr>
        </p:nvSpPr>
        <p:spPr>
          <a:xfrm>
            <a:off x="4630356" y="1019073"/>
            <a:ext cx="4115872" cy="1664029"/>
          </a:xfrm>
        </p:spPr>
        <p:txBody>
          <a:bodyPr anchor="b"/>
          <a:lstStyle>
            <a:lvl1pPr algn="l">
              <a:defRPr b="0">
                <a:solidFill>
                  <a:schemeClr val="tx1"/>
                </a:solidFill>
              </a:defRPr>
            </a:lvl1pPr>
            <a:lvl2pPr algn="l">
              <a:defRPr/>
            </a:lvl2pPr>
            <a:lvl3pPr algn="l">
              <a:defRPr/>
            </a:lvl3pPr>
            <a:lvl4pPr algn="l">
              <a:defRPr/>
            </a:lvl4pPr>
            <a:lvl5pPr algn="l">
              <a:defRPr/>
            </a:lvl5pPr>
          </a:lstStyle>
          <a:p>
            <a:pPr lvl="0"/>
            <a:r>
              <a:rPr lang="en-US" dirty="0"/>
              <a:t>Quadrant 2</a:t>
            </a:r>
          </a:p>
        </p:txBody>
      </p:sp>
      <p:sp>
        <p:nvSpPr>
          <p:cNvPr id="12" name="Text Placeholder 3">
            <a:extLst>
              <a:ext uri="{FF2B5EF4-FFF2-40B4-BE49-F238E27FC236}">
                <a16:creationId xmlns:a16="http://schemas.microsoft.com/office/drawing/2014/main" id="{8DB84541-1E60-F845-803D-82F198B23800}"/>
              </a:ext>
            </a:extLst>
          </p:cNvPr>
          <p:cNvSpPr>
            <a:spLocks noGrp="1"/>
          </p:cNvSpPr>
          <p:nvPr>
            <p:ph type="body" sz="quarter" idx="13" hasCustomPrompt="1"/>
          </p:nvPr>
        </p:nvSpPr>
        <p:spPr>
          <a:xfrm>
            <a:off x="377166" y="2809097"/>
            <a:ext cx="4117063" cy="1678595"/>
          </a:xfrm>
        </p:spPr>
        <p:txBody>
          <a:bodyPr/>
          <a:lstStyle>
            <a:lvl1pPr algn="r">
              <a:defRPr b="0">
                <a:solidFill>
                  <a:schemeClr val="tx1"/>
                </a:solidFill>
              </a:defRPr>
            </a:lvl1pPr>
          </a:lstStyle>
          <a:p>
            <a:pPr lvl="0"/>
            <a:r>
              <a:rPr lang="en-US" dirty="0"/>
              <a:t>Quadrant 3</a:t>
            </a:r>
          </a:p>
        </p:txBody>
      </p:sp>
      <p:sp>
        <p:nvSpPr>
          <p:cNvPr id="13" name="Text Placeholder 3">
            <a:extLst>
              <a:ext uri="{FF2B5EF4-FFF2-40B4-BE49-F238E27FC236}">
                <a16:creationId xmlns:a16="http://schemas.microsoft.com/office/drawing/2014/main" id="{294817BF-61FC-3847-B60C-3593D344A15F}"/>
              </a:ext>
            </a:extLst>
          </p:cNvPr>
          <p:cNvSpPr>
            <a:spLocks noGrp="1"/>
          </p:cNvSpPr>
          <p:nvPr>
            <p:ph type="body" sz="quarter" idx="14" hasCustomPrompt="1"/>
          </p:nvPr>
        </p:nvSpPr>
        <p:spPr>
          <a:xfrm>
            <a:off x="4637140" y="2807910"/>
            <a:ext cx="4115872" cy="1678595"/>
          </a:xfrm>
        </p:spPr>
        <p:txBody>
          <a:bodyPr/>
          <a:lstStyle>
            <a:lvl1pPr>
              <a:defRPr b="0">
                <a:solidFill>
                  <a:schemeClr val="tx1"/>
                </a:solidFill>
              </a:defRPr>
            </a:lvl1pPr>
          </a:lstStyle>
          <a:p>
            <a:pPr lvl="0"/>
            <a:r>
              <a:rPr lang="en-US" dirty="0"/>
              <a:t>Quadrant 4</a:t>
            </a:r>
          </a:p>
        </p:txBody>
      </p:sp>
      <p:sp>
        <p:nvSpPr>
          <p:cNvPr id="6" name="Footer Placeholder 5"/>
          <p:cNvSpPr>
            <a:spLocks noGrp="1"/>
          </p:cNvSpPr>
          <p:nvPr>
            <p:ph type="ftr" sz="quarter" idx="15"/>
          </p:nvPr>
        </p:nvSpPr>
        <p:spPr/>
        <p:txBody>
          <a:bodyPr/>
          <a:lstStyle/>
          <a:p>
            <a:r>
              <a:rPr lang="en-US"/>
              <a:t>Department of Interprofessional Practice &amp; Training</a:t>
            </a:r>
            <a:endParaRPr lang="en-US" dirty="0"/>
          </a:p>
        </p:txBody>
      </p:sp>
      <p:sp>
        <p:nvSpPr>
          <p:cNvPr id="7" name="Slide Number Placeholder 6"/>
          <p:cNvSpPr>
            <a:spLocks noGrp="1"/>
          </p:cNvSpPr>
          <p:nvPr>
            <p:ph type="sldNum" sz="quarter" idx="16"/>
          </p:nvPr>
        </p:nvSpPr>
        <p:spPr/>
        <p:txBody>
          <a:bodyPr/>
          <a:lstStyle/>
          <a:p>
            <a:pPr algn="r"/>
            <a:fld id="{1B840FF6-E8D8-114B-A197-6BDA5DAC0194}" type="slidenum">
              <a:rPr lang="en-US" smtClean="0"/>
              <a:pPr algn="r"/>
              <a:t>‹#›</a:t>
            </a:fld>
            <a:endParaRPr lang="en-US" sz="1200" dirty="0"/>
          </a:p>
        </p:txBody>
      </p:sp>
      <p:sp>
        <p:nvSpPr>
          <p:cNvPr id="9" name="Title 4">
            <a:extLst>
              <a:ext uri="{FF2B5EF4-FFF2-40B4-BE49-F238E27FC236}">
                <a16:creationId xmlns:a16="http://schemas.microsoft.com/office/drawing/2014/main" id="{CC46BA42-A378-C142-B761-8B67C17452FA}"/>
              </a:ext>
            </a:extLst>
          </p:cNvPr>
          <p:cNvSpPr>
            <a:spLocks noGrp="1"/>
          </p:cNvSpPr>
          <p:nvPr>
            <p:ph type="title" hasCustomPrompt="1"/>
          </p:nvPr>
        </p:nvSpPr>
        <p:spPr>
          <a:xfrm>
            <a:off x="377166" y="77602"/>
            <a:ext cx="8382659" cy="790444"/>
          </a:xfrm>
        </p:spPr>
        <p:txBody>
          <a:bodyPr/>
          <a:lstStyle>
            <a:lvl1pPr>
              <a:defRPr>
                <a:solidFill>
                  <a:srgbClr val="195533"/>
                </a:solidFill>
              </a:defRPr>
            </a:lvl1pPr>
          </a:lstStyle>
          <a:p>
            <a:r>
              <a:rPr lang="en-US" dirty="0"/>
              <a:t>Page Title</a:t>
            </a:r>
          </a:p>
        </p:txBody>
      </p:sp>
    </p:spTree>
    <p:extLst>
      <p:ext uri="{BB962C8B-B14F-4D97-AF65-F5344CB8AC3E}">
        <p14:creationId xmlns:p14="http://schemas.microsoft.com/office/powerpoint/2010/main" val="3172587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Meet the 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294817BF-61FC-3847-B60C-3593D344A15F}"/>
              </a:ext>
            </a:extLst>
          </p:cNvPr>
          <p:cNvSpPr>
            <a:spLocks noGrp="1"/>
          </p:cNvSpPr>
          <p:nvPr>
            <p:ph type="body" sz="quarter" idx="14" hasCustomPrompt="1"/>
          </p:nvPr>
        </p:nvSpPr>
        <p:spPr>
          <a:xfrm>
            <a:off x="370688" y="2722090"/>
            <a:ext cx="1971929" cy="561838"/>
          </a:xfrm>
        </p:spPr>
        <p:txBody>
          <a:bodyPr>
            <a:normAutofit/>
          </a:bodyPr>
          <a:lstStyle>
            <a:lvl1pPr>
              <a:defRPr sz="1400" b="1" i="0" cap="all" baseline="0">
                <a:solidFill>
                  <a:schemeClr val="tx1"/>
                </a:solidFill>
                <a:latin typeface="Arial Narrow" panose="020B0606020202030204" pitchFamily="34" charset="0"/>
                <a:ea typeface="Arial Narrow" panose="020B0606020202030204" pitchFamily="34" charset="0"/>
                <a:cs typeface="Arial Narrow" panose="020B0606020202030204" pitchFamily="34" charset="0"/>
              </a:defRPr>
            </a:lvl1pPr>
          </a:lstStyle>
          <a:p>
            <a:pPr lvl="0"/>
            <a:r>
              <a:rPr lang="en-US" dirty="0"/>
              <a:t>FIRST NAME LAST NAME</a:t>
            </a:r>
          </a:p>
        </p:txBody>
      </p:sp>
      <p:sp>
        <p:nvSpPr>
          <p:cNvPr id="36" name="Text Placeholder 3">
            <a:extLst>
              <a:ext uri="{FF2B5EF4-FFF2-40B4-BE49-F238E27FC236}">
                <a16:creationId xmlns:a16="http://schemas.microsoft.com/office/drawing/2014/main" id="{F88509FE-EDDE-254C-AE75-408E0823C732}"/>
              </a:ext>
            </a:extLst>
          </p:cNvPr>
          <p:cNvSpPr>
            <a:spLocks noGrp="1"/>
          </p:cNvSpPr>
          <p:nvPr>
            <p:ph type="body" sz="quarter" idx="17" hasCustomPrompt="1"/>
          </p:nvPr>
        </p:nvSpPr>
        <p:spPr>
          <a:xfrm>
            <a:off x="370688" y="3377352"/>
            <a:ext cx="1971929" cy="1110342"/>
          </a:xfrm>
        </p:spPr>
        <p:txBody>
          <a:bodyPr>
            <a:normAutofit/>
          </a:bodyPr>
          <a:lstStyle>
            <a:lvl1pPr>
              <a:defRPr sz="1600"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400"/>
            </a:lvl2pPr>
            <a:lvl3pPr>
              <a:defRPr/>
            </a:lvl3pPr>
            <a:lvl4pPr>
              <a:defRPr/>
            </a:lvl4pPr>
            <a:lvl5pPr>
              <a:defRPr/>
            </a:lvl5pPr>
          </a:lstStyle>
          <a:p>
            <a:pPr lvl="0"/>
            <a:r>
              <a:rPr lang="en-US" dirty="0"/>
              <a:t>First line of text</a:t>
            </a:r>
          </a:p>
        </p:txBody>
      </p:sp>
      <p:sp>
        <p:nvSpPr>
          <p:cNvPr id="6" name="Picture Placeholder 5">
            <a:extLst>
              <a:ext uri="{FF2B5EF4-FFF2-40B4-BE49-F238E27FC236}">
                <a16:creationId xmlns:a16="http://schemas.microsoft.com/office/drawing/2014/main" id="{28B5A0AD-8110-E347-9BE3-89174A02F3F6}"/>
              </a:ext>
            </a:extLst>
          </p:cNvPr>
          <p:cNvSpPr>
            <a:spLocks noGrp="1"/>
          </p:cNvSpPr>
          <p:nvPr>
            <p:ph type="pic" sz="quarter" idx="24"/>
          </p:nvPr>
        </p:nvSpPr>
        <p:spPr>
          <a:xfrm>
            <a:off x="370688" y="1033625"/>
            <a:ext cx="1971929" cy="1599826"/>
          </a:xfrm>
        </p:spPr>
        <p:txBody>
          <a:bodyPr>
            <a:normAutofit/>
          </a:bodyPr>
          <a:lstStyle>
            <a:lvl1pPr algn="ctr">
              <a:defRPr sz="1200">
                <a:solidFill>
                  <a:schemeClr val="tx1"/>
                </a:solidFill>
              </a:defRPr>
            </a:lvl1pPr>
          </a:lstStyle>
          <a:p>
            <a:r>
              <a:rPr lang="en-US" dirty="0"/>
              <a:t>Click icon to add picture</a:t>
            </a:r>
          </a:p>
        </p:txBody>
      </p:sp>
      <p:sp>
        <p:nvSpPr>
          <p:cNvPr id="49" name="Picture Placeholder 5">
            <a:extLst>
              <a:ext uri="{FF2B5EF4-FFF2-40B4-BE49-F238E27FC236}">
                <a16:creationId xmlns:a16="http://schemas.microsoft.com/office/drawing/2014/main" id="{5A8AB455-BCF7-7743-AB41-4EB28C0E7639}"/>
              </a:ext>
            </a:extLst>
          </p:cNvPr>
          <p:cNvSpPr>
            <a:spLocks noGrp="1"/>
          </p:cNvSpPr>
          <p:nvPr>
            <p:ph type="pic" sz="quarter" idx="25"/>
          </p:nvPr>
        </p:nvSpPr>
        <p:spPr>
          <a:xfrm>
            <a:off x="2519941" y="1033625"/>
            <a:ext cx="1971929" cy="1599826"/>
          </a:xfrm>
        </p:spPr>
        <p:txBody>
          <a:bodyPr>
            <a:normAutofit/>
          </a:bodyPr>
          <a:lstStyle>
            <a:lvl1pPr algn="ctr">
              <a:defRPr sz="1200">
                <a:solidFill>
                  <a:schemeClr val="tx1"/>
                </a:solidFill>
              </a:defRPr>
            </a:lvl1pPr>
          </a:lstStyle>
          <a:p>
            <a:r>
              <a:rPr lang="en-US"/>
              <a:t>Click icon to add picture</a:t>
            </a:r>
          </a:p>
        </p:txBody>
      </p:sp>
      <p:sp>
        <p:nvSpPr>
          <p:cNvPr id="50" name="Picture Placeholder 5">
            <a:extLst>
              <a:ext uri="{FF2B5EF4-FFF2-40B4-BE49-F238E27FC236}">
                <a16:creationId xmlns:a16="http://schemas.microsoft.com/office/drawing/2014/main" id="{0E2730A8-5109-B040-BC13-FD6952E18411}"/>
              </a:ext>
            </a:extLst>
          </p:cNvPr>
          <p:cNvSpPr>
            <a:spLocks noGrp="1"/>
          </p:cNvSpPr>
          <p:nvPr>
            <p:ph type="pic" sz="quarter" idx="26"/>
          </p:nvPr>
        </p:nvSpPr>
        <p:spPr>
          <a:xfrm>
            <a:off x="4658682" y="1033625"/>
            <a:ext cx="1971929" cy="1599826"/>
          </a:xfrm>
        </p:spPr>
        <p:txBody>
          <a:bodyPr>
            <a:normAutofit/>
          </a:bodyPr>
          <a:lstStyle>
            <a:lvl1pPr algn="ctr">
              <a:defRPr sz="1200">
                <a:solidFill>
                  <a:schemeClr val="tx1"/>
                </a:solidFill>
              </a:defRPr>
            </a:lvl1pPr>
          </a:lstStyle>
          <a:p>
            <a:r>
              <a:rPr lang="en-US"/>
              <a:t>Click icon to add picture</a:t>
            </a:r>
          </a:p>
        </p:txBody>
      </p:sp>
      <p:sp>
        <p:nvSpPr>
          <p:cNvPr id="51" name="Picture Placeholder 5">
            <a:extLst>
              <a:ext uri="{FF2B5EF4-FFF2-40B4-BE49-F238E27FC236}">
                <a16:creationId xmlns:a16="http://schemas.microsoft.com/office/drawing/2014/main" id="{2D1715B2-16A8-A046-9BBA-CB4390AE068A}"/>
              </a:ext>
            </a:extLst>
          </p:cNvPr>
          <p:cNvSpPr>
            <a:spLocks noGrp="1"/>
          </p:cNvSpPr>
          <p:nvPr>
            <p:ph type="pic" sz="quarter" idx="27"/>
          </p:nvPr>
        </p:nvSpPr>
        <p:spPr>
          <a:xfrm>
            <a:off x="6790717" y="1033625"/>
            <a:ext cx="1971929" cy="1599826"/>
          </a:xfrm>
        </p:spPr>
        <p:txBody>
          <a:bodyPr>
            <a:normAutofit/>
          </a:bodyPr>
          <a:lstStyle>
            <a:lvl1pPr algn="ctr">
              <a:defRPr sz="1200">
                <a:solidFill>
                  <a:schemeClr val="tx1"/>
                </a:solidFill>
              </a:defRPr>
            </a:lvl1pPr>
          </a:lstStyle>
          <a:p>
            <a:r>
              <a:rPr lang="en-US"/>
              <a:t>Click icon to add picture</a:t>
            </a:r>
          </a:p>
        </p:txBody>
      </p:sp>
      <p:sp>
        <p:nvSpPr>
          <p:cNvPr id="52" name="Text Placeholder 3">
            <a:extLst>
              <a:ext uri="{FF2B5EF4-FFF2-40B4-BE49-F238E27FC236}">
                <a16:creationId xmlns:a16="http://schemas.microsoft.com/office/drawing/2014/main" id="{7F491D4B-F389-354E-A0E2-04B489096393}"/>
              </a:ext>
            </a:extLst>
          </p:cNvPr>
          <p:cNvSpPr>
            <a:spLocks noGrp="1"/>
          </p:cNvSpPr>
          <p:nvPr>
            <p:ph type="body" sz="quarter" idx="28" hasCustomPrompt="1"/>
          </p:nvPr>
        </p:nvSpPr>
        <p:spPr>
          <a:xfrm>
            <a:off x="2519941" y="2722090"/>
            <a:ext cx="1971929" cy="561838"/>
          </a:xfrm>
        </p:spPr>
        <p:txBody>
          <a:bodyPr>
            <a:normAutofit/>
          </a:bodyPr>
          <a:lstStyle>
            <a:lvl1pPr>
              <a:defRPr sz="1400" b="1" i="0" cap="all" baseline="0">
                <a:solidFill>
                  <a:schemeClr val="tx1"/>
                </a:solidFill>
                <a:latin typeface="Arial Narrow" panose="020B0606020202030204" pitchFamily="34" charset="0"/>
                <a:ea typeface="Arial Narrow" panose="020B0606020202030204" pitchFamily="34" charset="0"/>
                <a:cs typeface="Arial Narrow" panose="020B0606020202030204" pitchFamily="34" charset="0"/>
              </a:defRPr>
            </a:lvl1pPr>
          </a:lstStyle>
          <a:p>
            <a:pPr lvl="0"/>
            <a:r>
              <a:rPr lang="en-US" dirty="0"/>
              <a:t>FIRST NAME LAST NAME</a:t>
            </a:r>
          </a:p>
        </p:txBody>
      </p:sp>
      <p:sp>
        <p:nvSpPr>
          <p:cNvPr id="54" name="Text Placeholder 3">
            <a:extLst>
              <a:ext uri="{FF2B5EF4-FFF2-40B4-BE49-F238E27FC236}">
                <a16:creationId xmlns:a16="http://schemas.microsoft.com/office/drawing/2014/main" id="{94DE2A80-47B4-9944-95C7-05CD67025F7E}"/>
              </a:ext>
            </a:extLst>
          </p:cNvPr>
          <p:cNvSpPr>
            <a:spLocks noGrp="1"/>
          </p:cNvSpPr>
          <p:nvPr>
            <p:ph type="body" sz="quarter" idx="30" hasCustomPrompt="1"/>
          </p:nvPr>
        </p:nvSpPr>
        <p:spPr>
          <a:xfrm>
            <a:off x="4658682" y="2722090"/>
            <a:ext cx="1971929" cy="561838"/>
          </a:xfrm>
        </p:spPr>
        <p:txBody>
          <a:bodyPr>
            <a:normAutofit/>
          </a:bodyPr>
          <a:lstStyle>
            <a:lvl1pPr>
              <a:defRPr sz="1400" b="1" i="0" cap="all" baseline="0">
                <a:solidFill>
                  <a:schemeClr val="tx1"/>
                </a:solidFill>
                <a:latin typeface="Arial Narrow" panose="020B0606020202030204" pitchFamily="34" charset="0"/>
                <a:ea typeface="Arial Narrow" panose="020B0606020202030204" pitchFamily="34" charset="0"/>
                <a:cs typeface="Arial Narrow" panose="020B0606020202030204" pitchFamily="34" charset="0"/>
              </a:defRPr>
            </a:lvl1pPr>
          </a:lstStyle>
          <a:p>
            <a:pPr lvl="0"/>
            <a:r>
              <a:rPr lang="en-US" dirty="0"/>
              <a:t>FIRST NAME LAST NAME</a:t>
            </a:r>
          </a:p>
        </p:txBody>
      </p:sp>
      <p:sp>
        <p:nvSpPr>
          <p:cNvPr id="56" name="Text Placeholder 3">
            <a:extLst>
              <a:ext uri="{FF2B5EF4-FFF2-40B4-BE49-F238E27FC236}">
                <a16:creationId xmlns:a16="http://schemas.microsoft.com/office/drawing/2014/main" id="{14B40714-D583-C548-B6BF-BAC08062747D}"/>
              </a:ext>
            </a:extLst>
          </p:cNvPr>
          <p:cNvSpPr>
            <a:spLocks noGrp="1"/>
          </p:cNvSpPr>
          <p:nvPr>
            <p:ph type="body" sz="quarter" idx="32" hasCustomPrompt="1"/>
          </p:nvPr>
        </p:nvSpPr>
        <p:spPr>
          <a:xfrm>
            <a:off x="6790717" y="2722090"/>
            <a:ext cx="1971929" cy="561838"/>
          </a:xfrm>
        </p:spPr>
        <p:txBody>
          <a:bodyPr>
            <a:normAutofit/>
          </a:bodyPr>
          <a:lstStyle>
            <a:lvl1pPr>
              <a:defRPr sz="1400" b="1" i="0" cap="all" baseline="0">
                <a:solidFill>
                  <a:schemeClr val="tx1"/>
                </a:solidFill>
                <a:latin typeface="Arial Narrow" panose="020B0606020202030204" pitchFamily="34" charset="0"/>
                <a:ea typeface="Arial Narrow" panose="020B0606020202030204" pitchFamily="34" charset="0"/>
                <a:cs typeface="Arial Narrow" panose="020B0606020202030204" pitchFamily="34" charset="0"/>
              </a:defRPr>
            </a:lvl1pPr>
          </a:lstStyle>
          <a:p>
            <a:pPr lvl="0"/>
            <a:r>
              <a:rPr lang="en-US" dirty="0"/>
              <a:t>FIRST NAME LAST NAME</a:t>
            </a:r>
          </a:p>
        </p:txBody>
      </p:sp>
      <p:sp>
        <p:nvSpPr>
          <p:cNvPr id="4" name="Footer Placeholder 3"/>
          <p:cNvSpPr>
            <a:spLocks noGrp="1"/>
          </p:cNvSpPr>
          <p:nvPr>
            <p:ph type="ftr" sz="quarter" idx="34"/>
          </p:nvPr>
        </p:nvSpPr>
        <p:spPr/>
        <p:txBody>
          <a:bodyPr/>
          <a:lstStyle/>
          <a:p>
            <a:r>
              <a:rPr lang="en-US"/>
              <a:t>Department of Interprofessional Practice &amp; Training</a:t>
            </a:r>
            <a:endParaRPr lang="en-US" dirty="0"/>
          </a:p>
        </p:txBody>
      </p:sp>
      <p:sp>
        <p:nvSpPr>
          <p:cNvPr id="7" name="Slide Number Placeholder 6"/>
          <p:cNvSpPr>
            <a:spLocks noGrp="1"/>
          </p:cNvSpPr>
          <p:nvPr>
            <p:ph type="sldNum" sz="quarter" idx="35"/>
          </p:nvPr>
        </p:nvSpPr>
        <p:spPr/>
        <p:txBody>
          <a:bodyPr/>
          <a:lstStyle/>
          <a:p>
            <a:pPr algn="r"/>
            <a:fld id="{1B840FF6-E8D8-114B-A197-6BDA5DAC0194}" type="slidenum">
              <a:rPr lang="en-US" smtClean="0"/>
              <a:pPr algn="r"/>
              <a:t>‹#›</a:t>
            </a:fld>
            <a:endParaRPr lang="en-US" sz="1200" dirty="0"/>
          </a:p>
        </p:txBody>
      </p:sp>
      <p:sp>
        <p:nvSpPr>
          <p:cNvPr id="17" name="Title 4">
            <a:extLst>
              <a:ext uri="{FF2B5EF4-FFF2-40B4-BE49-F238E27FC236}">
                <a16:creationId xmlns:a16="http://schemas.microsoft.com/office/drawing/2014/main" id="{8512F671-341C-0F4D-BF7B-B19BC328EB85}"/>
              </a:ext>
            </a:extLst>
          </p:cNvPr>
          <p:cNvSpPr>
            <a:spLocks noGrp="1"/>
          </p:cNvSpPr>
          <p:nvPr>
            <p:ph type="title" hasCustomPrompt="1"/>
          </p:nvPr>
        </p:nvSpPr>
        <p:spPr>
          <a:xfrm>
            <a:off x="377166" y="77602"/>
            <a:ext cx="8382659" cy="790444"/>
          </a:xfrm>
        </p:spPr>
        <p:txBody>
          <a:bodyPr/>
          <a:lstStyle>
            <a:lvl1pPr>
              <a:defRPr>
                <a:solidFill>
                  <a:srgbClr val="195533"/>
                </a:solidFill>
              </a:defRPr>
            </a:lvl1pPr>
          </a:lstStyle>
          <a:p>
            <a:r>
              <a:rPr lang="en-US" dirty="0"/>
              <a:t>Page Title</a:t>
            </a:r>
          </a:p>
        </p:txBody>
      </p:sp>
      <p:sp>
        <p:nvSpPr>
          <p:cNvPr id="18" name="Text Placeholder 3">
            <a:extLst>
              <a:ext uri="{FF2B5EF4-FFF2-40B4-BE49-F238E27FC236}">
                <a16:creationId xmlns:a16="http://schemas.microsoft.com/office/drawing/2014/main" id="{BE806371-9578-AD43-9867-82798A03E4B9}"/>
              </a:ext>
            </a:extLst>
          </p:cNvPr>
          <p:cNvSpPr>
            <a:spLocks noGrp="1"/>
          </p:cNvSpPr>
          <p:nvPr>
            <p:ph type="body" sz="quarter" idx="36" hasCustomPrompt="1"/>
          </p:nvPr>
        </p:nvSpPr>
        <p:spPr>
          <a:xfrm>
            <a:off x="2514600" y="3377352"/>
            <a:ext cx="1971929" cy="1110342"/>
          </a:xfrm>
        </p:spPr>
        <p:txBody>
          <a:bodyPr>
            <a:normAutofit/>
          </a:bodyPr>
          <a:lstStyle>
            <a:lvl1pPr>
              <a:defRPr sz="1600"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400"/>
            </a:lvl2pPr>
            <a:lvl3pPr>
              <a:defRPr/>
            </a:lvl3pPr>
            <a:lvl4pPr>
              <a:defRPr/>
            </a:lvl4pPr>
            <a:lvl5pPr>
              <a:defRPr/>
            </a:lvl5pPr>
          </a:lstStyle>
          <a:p>
            <a:pPr lvl="0"/>
            <a:r>
              <a:rPr lang="en-US" dirty="0"/>
              <a:t>First line of text</a:t>
            </a:r>
          </a:p>
        </p:txBody>
      </p:sp>
      <p:sp>
        <p:nvSpPr>
          <p:cNvPr id="19" name="Text Placeholder 3">
            <a:extLst>
              <a:ext uri="{FF2B5EF4-FFF2-40B4-BE49-F238E27FC236}">
                <a16:creationId xmlns:a16="http://schemas.microsoft.com/office/drawing/2014/main" id="{E4631626-0E6F-664F-BA03-8A95A58E0A73}"/>
              </a:ext>
            </a:extLst>
          </p:cNvPr>
          <p:cNvSpPr>
            <a:spLocks noGrp="1"/>
          </p:cNvSpPr>
          <p:nvPr>
            <p:ph type="body" sz="quarter" idx="37" hasCustomPrompt="1"/>
          </p:nvPr>
        </p:nvSpPr>
        <p:spPr>
          <a:xfrm>
            <a:off x="4648200" y="3377352"/>
            <a:ext cx="1971929" cy="1110342"/>
          </a:xfrm>
        </p:spPr>
        <p:txBody>
          <a:bodyPr>
            <a:normAutofit/>
          </a:bodyPr>
          <a:lstStyle>
            <a:lvl1pPr>
              <a:defRPr sz="1600"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400"/>
            </a:lvl2pPr>
            <a:lvl3pPr>
              <a:defRPr/>
            </a:lvl3pPr>
            <a:lvl4pPr>
              <a:defRPr/>
            </a:lvl4pPr>
            <a:lvl5pPr>
              <a:defRPr/>
            </a:lvl5pPr>
          </a:lstStyle>
          <a:p>
            <a:pPr lvl="0"/>
            <a:r>
              <a:rPr lang="en-US" dirty="0"/>
              <a:t>First line of text</a:t>
            </a:r>
          </a:p>
        </p:txBody>
      </p:sp>
      <p:sp>
        <p:nvSpPr>
          <p:cNvPr id="20" name="Text Placeholder 3">
            <a:extLst>
              <a:ext uri="{FF2B5EF4-FFF2-40B4-BE49-F238E27FC236}">
                <a16:creationId xmlns:a16="http://schemas.microsoft.com/office/drawing/2014/main" id="{8CEBF52F-547E-5E47-8A21-F04806C99B24}"/>
              </a:ext>
            </a:extLst>
          </p:cNvPr>
          <p:cNvSpPr>
            <a:spLocks noGrp="1"/>
          </p:cNvSpPr>
          <p:nvPr>
            <p:ph type="body" sz="quarter" idx="38" hasCustomPrompt="1"/>
          </p:nvPr>
        </p:nvSpPr>
        <p:spPr>
          <a:xfrm>
            <a:off x="6781800" y="3377352"/>
            <a:ext cx="1971929" cy="1110342"/>
          </a:xfrm>
        </p:spPr>
        <p:txBody>
          <a:bodyPr>
            <a:normAutofit/>
          </a:bodyPr>
          <a:lstStyle>
            <a:lvl1pPr>
              <a:defRPr sz="1600"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400"/>
            </a:lvl2pPr>
            <a:lvl3pPr>
              <a:defRPr/>
            </a:lvl3pPr>
            <a:lvl4pPr>
              <a:defRPr/>
            </a:lvl4pPr>
            <a:lvl5pPr>
              <a:defRPr/>
            </a:lvl5pPr>
          </a:lstStyle>
          <a:p>
            <a:pPr lvl="0"/>
            <a:r>
              <a:rPr lang="en-US" dirty="0"/>
              <a:t>First line of text</a:t>
            </a:r>
          </a:p>
        </p:txBody>
      </p:sp>
    </p:spTree>
    <p:extLst>
      <p:ext uri="{BB962C8B-B14F-4D97-AF65-F5344CB8AC3E}">
        <p14:creationId xmlns:p14="http://schemas.microsoft.com/office/powerpoint/2010/main" val="635108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2B0A96D-3CA7-B44E-99A0-8193C359CB02}"/>
              </a:ext>
            </a:extLst>
          </p:cNvPr>
          <p:cNvSpPr/>
          <p:nvPr userDrawn="1"/>
        </p:nvSpPr>
        <p:spPr>
          <a:xfrm>
            <a:off x="370430" y="2"/>
            <a:ext cx="5856971" cy="4318397"/>
          </a:xfrm>
          <a:prstGeom prst="rect">
            <a:avLst/>
          </a:prstGeom>
          <a:solidFill>
            <a:schemeClr val="accent5">
              <a:alpha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5"/>
          </a:p>
        </p:txBody>
      </p:sp>
      <p:sp>
        <p:nvSpPr>
          <p:cNvPr id="6" name="Title 5">
            <a:extLst>
              <a:ext uri="{FF2B5EF4-FFF2-40B4-BE49-F238E27FC236}">
                <a16:creationId xmlns:a16="http://schemas.microsoft.com/office/drawing/2014/main" id="{768C8E40-09A8-D94B-A7E2-822DBE0D3823}"/>
              </a:ext>
            </a:extLst>
          </p:cNvPr>
          <p:cNvSpPr>
            <a:spLocks noGrp="1"/>
          </p:cNvSpPr>
          <p:nvPr>
            <p:ph type="title" hasCustomPrompt="1"/>
          </p:nvPr>
        </p:nvSpPr>
        <p:spPr>
          <a:xfrm>
            <a:off x="761009" y="353617"/>
            <a:ext cx="5048374" cy="3675459"/>
          </a:xfrm>
        </p:spPr>
        <p:txBody>
          <a:bodyPr anchor="ctr">
            <a:normAutofit/>
          </a:bodyPr>
          <a:lstStyle>
            <a:lvl1pPr algn="ctr">
              <a:defRPr sz="3600" b="1" i="0">
                <a:solidFill>
                  <a:schemeClr val="bg2"/>
                </a:solidFill>
                <a:latin typeface="Arial" panose="020B0604020202020204" pitchFamily="34" charset="0"/>
                <a:ea typeface="Arial" panose="020B0604020202020204" pitchFamily="34" charset="0"/>
                <a:cs typeface="Arial" panose="020B0604020202020204" pitchFamily="34" charset="0"/>
              </a:defRPr>
            </a:lvl1pPr>
          </a:lstStyle>
          <a:p>
            <a:r>
              <a:rPr lang="en-US" dirty="0"/>
              <a:t>“Insert Quote Here”</a:t>
            </a:r>
          </a:p>
        </p:txBody>
      </p:sp>
      <p:sp>
        <p:nvSpPr>
          <p:cNvPr id="8" name="Text Placeholder 7">
            <a:extLst>
              <a:ext uri="{FF2B5EF4-FFF2-40B4-BE49-F238E27FC236}">
                <a16:creationId xmlns:a16="http://schemas.microsoft.com/office/drawing/2014/main" id="{04365024-BFF5-B943-B11B-E1AA53B114EC}"/>
              </a:ext>
            </a:extLst>
          </p:cNvPr>
          <p:cNvSpPr>
            <a:spLocks noGrp="1"/>
          </p:cNvSpPr>
          <p:nvPr>
            <p:ph type="body" sz="quarter" idx="11" hasCustomPrompt="1"/>
          </p:nvPr>
        </p:nvSpPr>
        <p:spPr>
          <a:xfrm>
            <a:off x="6435766" y="2415775"/>
            <a:ext cx="2310462" cy="1902623"/>
          </a:xfrm>
        </p:spPr>
        <p:txBody>
          <a:bodyPr anchor="b">
            <a:normAutofit/>
          </a:bodyPr>
          <a:lstStyle>
            <a:lvl1pPr algn="l">
              <a:defRPr sz="1350" b="0" i="1">
                <a:solidFill>
                  <a:schemeClr val="tx1"/>
                </a:solidFill>
                <a:latin typeface="Arial Narrow" panose="020B0606020202030204" pitchFamily="34" charset="0"/>
              </a:defRPr>
            </a:lvl1pPr>
          </a:lstStyle>
          <a:p>
            <a:pPr lvl="0"/>
            <a:r>
              <a:rPr lang="en-US" dirty="0"/>
              <a:t>-- Author Name or Citation</a:t>
            </a:r>
          </a:p>
        </p:txBody>
      </p:sp>
      <p:sp>
        <p:nvSpPr>
          <p:cNvPr id="5" name="Footer Placeholder 4"/>
          <p:cNvSpPr>
            <a:spLocks noGrp="1"/>
          </p:cNvSpPr>
          <p:nvPr>
            <p:ph type="ftr" sz="quarter" idx="12"/>
          </p:nvPr>
        </p:nvSpPr>
        <p:spPr/>
        <p:txBody>
          <a:bodyPr/>
          <a:lstStyle/>
          <a:p>
            <a:r>
              <a:rPr lang="en-US"/>
              <a:t>Department of Interprofessional Practice &amp; Training</a:t>
            </a:r>
            <a:endParaRPr lang="en-US" dirty="0"/>
          </a:p>
        </p:txBody>
      </p:sp>
      <p:sp>
        <p:nvSpPr>
          <p:cNvPr id="10" name="Slide Number Placeholder 9"/>
          <p:cNvSpPr>
            <a:spLocks noGrp="1"/>
          </p:cNvSpPr>
          <p:nvPr>
            <p:ph type="sldNum" sz="quarter" idx="13"/>
          </p:nvPr>
        </p:nvSpPr>
        <p:spPr/>
        <p:txBody>
          <a:bodyPr/>
          <a:lstStyle/>
          <a:p>
            <a:pPr algn="r"/>
            <a:fld id="{1B840FF6-E8D8-114B-A197-6BDA5DAC0194}" type="slidenum">
              <a:rPr lang="en-US" smtClean="0"/>
              <a:pPr algn="r"/>
              <a:t>‹#›</a:t>
            </a:fld>
            <a:endParaRPr lang="en-US" sz="1200" dirty="0"/>
          </a:p>
        </p:txBody>
      </p:sp>
    </p:spTree>
    <p:extLst>
      <p:ext uri="{BB962C8B-B14F-4D97-AF65-F5344CB8AC3E}">
        <p14:creationId xmlns:p14="http://schemas.microsoft.com/office/powerpoint/2010/main" val="4004243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519D40A-BC6E-3E4A-9A6E-B3BEBF7E9FFD}"/>
              </a:ext>
            </a:extLst>
          </p:cNvPr>
          <p:cNvSpPr>
            <a:spLocks noGrp="1"/>
          </p:cNvSpPr>
          <p:nvPr>
            <p:ph type="ftr" sz="quarter" idx="10"/>
          </p:nvPr>
        </p:nvSpPr>
        <p:spPr/>
        <p:txBody>
          <a:bodyPr/>
          <a:lstStyle/>
          <a:p>
            <a:r>
              <a:rPr lang="en-US"/>
              <a:t>Department of Interprofessional Practice &amp; Training</a:t>
            </a:r>
            <a:endParaRPr lang="en-US" dirty="0"/>
          </a:p>
        </p:txBody>
      </p:sp>
      <p:sp>
        <p:nvSpPr>
          <p:cNvPr id="4" name="Slide Number Placeholder 3">
            <a:extLst>
              <a:ext uri="{FF2B5EF4-FFF2-40B4-BE49-F238E27FC236}">
                <a16:creationId xmlns:a16="http://schemas.microsoft.com/office/drawing/2014/main" id="{C82DA5EF-76E0-A64A-86F4-BEB58394F2D2}"/>
              </a:ext>
            </a:extLst>
          </p:cNvPr>
          <p:cNvSpPr>
            <a:spLocks noGrp="1"/>
          </p:cNvSpPr>
          <p:nvPr>
            <p:ph type="sldNum" sz="quarter" idx="11"/>
          </p:nvPr>
        </p:nvSpPr>
        <p:spPr/>
        <p:txBody>
          <a:bodyPr/>
          <a:lstStyle/>
          <a:p>
            <a:pPr algn="r"/>
            <a:fld id="{EE7355D6-6BA5-4920-A2EF-F4F527E42B6D}" type="slidenum">
              <a:rPr lang="en-US" smtClean="0"/>
              <a:pPr algn="r"/>
              <a:t>‹#›</a:t>
            </a:fld>
            <a:endParaRPr lang="en-US" sz="1200" dirty="0"/>
          </a:p>
        </p:txBody>
      </p:sp>
    </p:spTree>
    <p:extLst>
      <p:ext uri="{BB962C8B-B14F-4D97-AF65-F5344CB8AC3E}">
        <p14:creationId xmlns:p14="http://schemas.microsoft.com/office/powerpoint/2010/main" val="3087726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1B2E3-3DBB-7949-8B2B-3CE1B298033F}"/>
              </a:ext>
            </a:extLst>
          </p:cNvPr>
          <p:cNvSpPr>
            <a:spLocks noGrp="1"/>
          </p:cNvSpPr>
          <p:nvPr>
            <p:ph type="title"/>
          </p:nvPr>
        </p:nvSpPr>
        <p:spPr/>
        <p:txBody>
          <a:bodyPr/>
          <a:lstStyle>
            <a:lvl1pPr>
              <a:defRPr>
                <a:solidFill>
                  <a:srgbClr val="195533"/>
                </a:solidFill>
              </a:defRPr>
            </a:lvl1pPr>
          </a:lstStyle>
          <a:p>
            <a:r>
              <a:rPr lang="en-US" dirty="0"/>
              <a:t>Click to edit Master title style</a:t>
            </a:r>
          </a:p>
        </p:txBody>
      </p:sp>
      <p:sp>
        <p:nvSpPr>
          <p:cNvPr id="3" name="Footer Placeholder 2">
            <a:extLst>
              <a:ext uri="{FF2B5EF4-FFF2-40B4-BE49-F238E27FC236}">
                <a16:creationId xmlns:a16="http://schemas.microsoft.com/office/drawing/2014/main" id="{2DB9465C-D4DF-2C43-93ED-50EEA15D4270}"/>
              </a:ext>
            </a:extLst>
          </p:cNvPr>
          <p:cNvSpPr>
            <a:spLocks noGrp="1"/>
          </p:cNvSpPr>
          <p:nvPr>
            <p:ph type="ftr" sz="quarter" idx="10"/>
          </p:nvPr>
        </p:nvSpPr>
        <p:spPr/>
        <p:txBody>
          <a:bodyPr/>
          <a:lstStyle/>
          <a:p>
            <a:r>
              <a:rPr lang="en-US"/>
              <a:t>Department of Interprofessional Practice &amp; Training</a:t>
            </a:r>
            <a:endParaRPr lang="en-US" dirty="0"/>
          </a:p>
        </p:txBody>
      </p:sp>
      <p:sp>
        <p:nvSpPr>
          <p:cNvPr id="4" name="Slide Number Placeholder 3">
            <a:extLst>
              <a:ext uri="{FF2B5EF4-FFF2-40B4-BE49-F238E27FC236}">
                <a16:creationId xmlns:a16="http://schemas.microsoft.com/office/drawing/2014/main" id="{CAE4886E-8351-0C40-B7B7-66768245A6F1}"/>
              </a:ext>
            </a:extLst>
          </p:cNvPr>
          <p:cNvSpPr>
            <a:spLocks noGrp="1"/>
          </p:cNvSpPr>
          <p:nvPr>
            <p:ph type="sldNum" sz="quarter" idx="11"/>
          </p:nvPr>
        </p:nvSpPr>
        <p:spPr/>
        <p:txBody>
          <a:bodyPr/>
          <a:lstStyle/>
          <a:p>
            <a:pPr algn="r"/>
            <a:fld id="{EE7355D6-6BA5-4920-A2EF-F4F527E42B6D}" type="slidenum">
              <a:rPr lang="en-US" smtClean="0"/>
              <a:pPr algn="r"/>
              <a:t>‹#›</a:t>
            </a:fld>
            <a:endParaRPr lang="en-US" sz="1200" dirty="0"/>
          </a:p>
        </p:txBody>
      </p:sp>
    </p:spTree>
    <p:extLst>
      <p:ext uri="{BB962C8B-B14F-4D97-AF65-F5344CB8AC3E}">
        <p14:creationId xmlns:p14="http://schemas.microsoft.com/office/powerpoint/2010/main" val="41894837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79322BA4-E980-467C-857D-D076B7519E3B}"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Department of Interprofessional Practice &amp; Training</a:t>
            </a:r>
          </a:p>
        </p:txBody>
      </p:sp>
    </p:spTree>
    <p:extLst>
      <p:ext uri="{BB962C8B-B14F-4D97-AF65-F5344CB8AC3E}">
        <p14:creationId xmlns:p14="http://schemas.microsoft.com/office/powerpoint/2010/main" val="40229969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54016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Standard Slide 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2595484-053A-3441-A37F-BB98D92E7892}"/>
              </a:ext>
            </a:extLst>
          </p:cNvPr>
          <p:cNvSpPr>
            <a:spLocks noGrp="1"/>
          </p:cNvSpPr>
          <p:nvPr>
            <p:ph type="title" hasCustomPrompt="1"/>
          </p:nvPr>
        </p:nvSpPr>
        <p:spPr>
          <a:xfrm>
            <a:off x="377167" y="77603"/>
            <a:ext cx="8382659" cy="790444"/>
          </a:xfrm>
        </p:spPr>
        <p:txBody>
          <a:bodyPr/>
          <a:lstStyle>
            <a:lvl1pPr>
              <a:defRPr>
                <a:solidFill>
                  <a:schemeClr val="accent2"/>
                </a:solidFill>
                <a:latin typeface="Arial" panose="020B0604020202020204" pitchFamily="34" charset="0"/>
                <a:cs typeface="Arial" panose="020B0604020202020204" pitchFamily="34" charset="0"/>
              </a:defRPr>
            </a:lvl1pPr>
          </a:lstStyle>
          <a:p>
            <a:r>
              <a:rPr lang="en-US" dirty="0"/>
              <a:t>Page Title</a:t>
            </a:r>
          </a:p>
        </p:txBody>
      </p:sp>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114425"/>
            <a:ext cx="8382992" cy="3333478"/>
          </a:xfrm>
        </p:spPr>
        <p:txBody>
          <a:bodyPr/>
          <a:lstStyle>
            <a:lvl1pPr>
              <a:defRPr spc="19">
                <a:solidFill>
                  <a:schemeClr val="bg2"/>
                </a:solidFill>
                <a:latin typeface="Arial" panose="020B0604020202020204" pitchFamily="34" charset="0"/>
                <a:cs typeface="Arial" panose="020B0604020202020204" pitchFamily="34" charset="0"/>
              </a:defRPr>
            </a:lvl1pPr>
            <a:lvl2pPr>
              <a:defRPr spc="19">
                <a:solidFill>
                  <a:schemeClr val="bg2"/>
                </a:solidFill>
                <a:latin typeface="Arial" panose="020B0604020202020204" pitchFamily="34" charset="0"/>
                <a:cs typeface="Arial" panose="020B0604020202020204" pitchFamily="34" charset="0"/>
              </a:defRPr>
            </a:lvl2pPr>
            <a:lvl3pPr>
              <a:defRPr spc="19">
                <a:solidFill>
                  <a:schemeClr val="bg2"/>
                </a:solidFill>
                <a:latin typeface="Arial" panose="020B0604020202020204" pitchFamily="34" charset="0"/>
                <a:cs typeface="Arial" panose="020B0604020202020204" pitchFamily="34" charset="0"/>
              </a:defRPr>
            </a:lvl3pPr>
            <a:lvl4pPr>
              <a:defRPr spc="19">
                <a:solidFill>
                  <a:schemeClr val="tx1"/>
                </a:solidFill>
              </a:defRPr>
            </a:lvl4pPr>
            <a:lvl5pPr>
              <a:defRPr spc="19">
                <a:solidFill>
                  <a:schemeClr val="tx1"/>
                </a:solidFill>
              </a:defRPr>
            </a:lvl5pPr>
          </a:lstStyle>
          <a:p>
            <a:pPr lvl="0"/>
            <a:r>
              <a:rPr lang="en-US" dirty="0"/>
              <a:t>First line of text</a:t>
            </a:r>
          </a:p>
          <a:p>
            <a:pPr lvl="1"/>
            <a:r>
              <a:rPr lang="en-US" dirty="0"/>
              <a:t>Bullet point</a:t>
            </a:r>
          </a:p>
          <a:p>
            <a:pPr lvl="2"/>
            <a:r>
              <a:rPr lang="en-US" dirty="0"/>
              <a:t>Detail</a:t>
            </a:r>
          </a:p>
        </p:txBody>
      </p:sp>
      <p:sp>
        <p:nvSpPr>
          <p:cNvPr id="2" name="Footer Placeholder 1"/>
          <p:cNvSpPr>
            <a:spLocks noGrp="1"/>
          </p:cNvSpPr>
          <p:nvPr>
            <p:ph type="ftr" sz="quarter" idx="12"/>
          </p:nvPr>
        </p:nvSpPr>
        <p:spPr/>
        <p:txBody>
          <a:bodyPr/>
          <a:lstStyle/>
          <a:p>
            <a:endParaRPr lang="en-US" dirty="0"/>
          </a:p>
        </p:txBody>
      </p:sp>
      <p:sp>
        <p:nvSpPr>
          <p:cNvPr id="3" name="Slide Number Placeholder 2"/>
          <p:cNvSpPr>
            <a:spLocks noGrp="1"/>
          </p:cNvSpPr>
          <p:nvPr>
            <p:ph type="sldNum" sz="quarter" idx="13"/>
          </p:nvPr>
        </p:nvSpPr>
        <p:spPr/>
        <p:txBody>
          <a:bodyPr/>
          <a:lstStyle/>
          <a:p>
            <a:pPr algn="r"/>
            <a:fld id="{EE7355D6-6BA5-4920-A2EF-F4F527E42B6D}" type="slidenum">
              <a:rPr lang="en-US" smtClean="0"/>
              <a:pPr algn="r"/>
              <a:t>‹#›</a:t>
            </a:fld>
            <a:endParaRPr lang="en-US" sz="1200" dirty="0"/>
          </a:p>
        </p:txBody>
      </p:sp>
    </p:spTree>
    <p:extLst>
      <p:ext uri="{BB962C8B-B14F-4D97-AF65-F5344CB8AC3E}">
        <p14:creationId xmlns:p14="http://schemas.microsoft.com/office/powerpoint/2010/main" val="16033371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0D3AFCF-4E79-A441-ACB0-F2BD32E5CC44}"/>
              </a:ext>
            </a:extLst>
          </p:cNvPr>
          <p:cNvSpPr>
            <a:spLocks noGrp="1"/>
          </p:cNvSpPr>
          <p:nvPr>
            <p:ph type="title" hasCustomPrompt="1"/>
          </p:nvPr>
        </p:nvSpPr>
        <p:spPr>
          <a:xfrm>
            <a:off x="252528" y="964408"/>
            <a:ext cx="8382659" cy="1157288"/>
          </a:xfrm>
        </p:spPr>
        <p:txBody>
          <a:bodyPr>
            <a:normAutofit/>
          </a:bodyPr>
          <a:lstStyle>
            <a:lvl1pPr>
              <a:defRPr sz="3000">
                <a:solidFill>
                  <a:schemeClr val="tx1"/>
                </a:solidFill>
              </a:defRPr>
            </a:lvl1pPr>
          </a:lstStyle>
          <a:p>
            <a:r>
              <a:rPr lang="en-US" dirty="0"/>
              <a:t>PRESENTATION TITLE</a:t>
            </a:r>
          </a:p>
        </p:txBody>
      </p:sp>
      <p:sp>
        <p:nvSpPr>
          <p:cNvPr id="13" name="Text Placeholder 12">
            <a:extLst>
              <a:ext uri="{FF2B5EF4-FFF2-40B4-BE49-F238E27FC236}">
                <a16:creationId xmlns:a16="http://schemas.microsoft.com/office/drawing/2014/main" id="{D9C8BD0B-ED4C-534F-AA43-53914009668C}"/>
              </a:ext>
            </a:extLst>
          </p:cNvPr>
          <p:cNvSpPr>
            <a:spLocks noGrp="1"/>
          </p:cNvSpPr>
          <p:nvPr>
            <p:ph type="body" sz="quarter" idx="10" hasCustomPrompt="1"/>
          </p:nvPr>
        </p:nvSpPr>
        <p:spPr>
          <a:xfrm>
            <a:off x="252480" y="2292531"/>
            <a:ext cx="8382706" cy="945970"/>
          </a:xfrm>
        </p:spPr>
        <p:txBody>
          <a:bodyPr>
            <a:normAutofit/>
          </a:bodyPr>
          <a:lstStyle>
            <a:lvl1pPr>
              <a:lnSpc>
                <a:spcPts val="1600"/>
              </a:lnSpc>
              <a:defRPr sz="2000" b="1" spc="38" baseline="0">
                <a:solidFill>
                  <a:schemeClr val="tx1"/>
                </a:solidFill>
              </a:defRPr>
            </a:lvl1pPr>
          </a:lstStyle>
          <a:p>
            <a:pPr lvl="0"/>
            <a:r>
              <a:rPr lang="en-US" dirty="0"/>
              <a:t>Subtitle</a:t>
            </a:r>
          </a:p>
        </p:txBody>
      </p:sp>
    </p:spTree>
    <p:extLst>
      <p:ext uri="{BB962C8B-B14F-4D97-AF65-F5344CB8AC3E}">
        <p14:creationId xmlns:p14="http://schemas.microsoft.com/office/powerpoint/2010/main" val="37907375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tandard Slide 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2595484-053A-3441-A37F-BB98D92E7892}"/>
              </a:ext>
            </a:extLst>
          </p:cNvPr>
          <p:cNvSpPr>
            <a:spLocks noGrp="1"/>
          </p:cNvSpPr>
          <p:nvPr>
            <p:ph type="title" hasCustomPrompt="1"/>
          </p:nvPr>
        </p:nvSpPr>
        <p:spPr>
          <a:xfrm>
            <a:off x="377167" y="77603"/>
            <a:ext cx="8382659" cy="790444"/>
          </a:xfrm>
        </p:spPr>
        <p:txBody>
          <a:bodyPr/>
          <a:lstStyle>
            <a:lvl1pPr>
              <a:defRPr>
                <a:solidFill>
                  <a:schemeClr val="accent2"/>
                </a:solidFill>
              </a:defRPr>
            </a:lvl1pPr>
          </a:lstStyle>
          <a:p>
            <a:r>
              <a:rPr lang="en-US" dirty="0"/>
              <a:t>Page Title</a:t>
            </a:r>
          </a:p>
        </p:txBody>
      </p:sp>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114425"/>
            <a:ext cx="8382992" cy="3333478"/>
          </a:xfrm>
        </p:spPr>
        <p:txBody>
          <a:bodyPr/>
          <a:lstStyle>
            <a:lvl1pPr>
              <a:defRPr spc="19">
                <a:solidFill>
                  <a:schemeClr val="bg2"/>
                </a:solidFill>
              </a:defRPr>
            </a:lvl1pPr>
            <a:lvl2pPr>
              <a:defRPr spc="19">
                <a:solidFill>
                  <a:schemeClr val="bg2"/>
                </a:solidFill>
              </a:defRPr>
            </a:lvl2pPr>
            <a:lvl3pPr>
              <a:defRPr spc="19">
                <a:solidFill>
                  <a:schemeClr val="bg2"/>
                </a:solidFill>
              </a:defRPr>
            </a:lvl3pPr>
            <a:lvl4pPr>
              <a:defRPr spc="19">
                <a:solidFill>
                  <a:schemeClr val="tx1"/>
                </a:solidFill>
              </a:defRPr>
            </a:lvl4pPr>
            <a:lvl5pPr>
              <a:defRPr spc="19">
                <a:solidFill>
                  <a:schemeClr val="tx1"/>
                </a:solidFill>
              </a:defRPr>
            </a:lvl5pPr>
          </a:lstStyle>
          <a:p>
            <a:pPr lvl="0"/>
            <a:r>
              <a:rPr lang="en-US" dirty="0"/>
              <a:t>First line of text</a:t>
            </a:r>
          </a:p>
          <a:p>
            <a:pPr lvl="1"/>
            <a:r>
              <a:rPr lang="en-US" dirty="0"/>
              <a:t>Bullet point</a:t>
            </a:r>
          </a:p>
          <a:p>
            <a:pPr lvl="2"/>
            <a:r>
              <a:rPr lang="en-US" dirty="0"/>
              <a:t>Detail</a:t>
            </a:r>
          </a:p>
        </p:txBody>
      </p:sp>
      <p:sp>
        <p:nvSpPr>
          <p:cNvPr id="2" name="Footer Placeholder 1"/>
          <p:cNvSpPr>
            <a:spLocks noGrp="1"/>
          </p:cNvSpPr>
          <p:nvPr>
            <p:ph type="ftr" sz="quarter" idx="12"/>
          </p:nvPr>
        </p:nvSpPr>
        <p:spPr/>
        <p:txBody>
          <a:bodyPr/>
          <a:lstStyle/>
          <a:p>
            <a:r>
              <a:rPr lang="en-US"/>
              <a:t>Department of Interprofessional Practice &amp; Training</a:t>
            </a:r>
            <a:endParaRPr lang="en-US" dirty="0"/>
          </a:p>
        </p:txBody>
      </p:sp>
      <p:sp>
        <p:nvSpPr>
          <p:cNvPr id="3" name="Slide Number Placeholder 2"/>
          <p:cNvSpPr>
            <a:spLocks noGrp="1"/>
          </p:cNvSpPr>
          <p:nvPr>
            <p:ph type="sldNum" sz="quarter" idx="13"/>
          </p:nvPr>
        </p:nvSpPr>
        <p:spPr/>
        <p:txBody>
          <a:bodyPr/>
          <a:lstStyle/>
          <a:p>
            <a:pPr algn="r"/>
            <a:fld id="{EE7355D6-6BA5-4920-A2EF-F4F527E42B6D}" type="slidenum">
              <a:rPr lang="en-US" smtClean="0"/>
              <a:pPr algn="r"/>
              <a:t>‹#›</a:t>
            </a:fld>
            <a:endParaRPr lang="en-US" sz="1200" dirty="0"/>
          </a:p>
        </p:txBody>
      </p:sp>
    </p:spTree>
    <p:extLst>
      <p:ext uri="{BB962C8B-B14F-4D97-AF65-F5344CB8AC3E}">
        <p14:creationId xmlns:p14="http://schemas.microsoft.com/office/powerpoint/2010/main" val="41253168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tandard tex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114426"/>
            <a:ext cx="3820520" cy="3311129"/>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p:txBody>
      </p:sp>
      <p:sp>
        <p:nvSpPr>
          <p:cNvPr id="4" name="Picture Placeholder 3">
            <a:extLst>
              <a:ext uri="{FF2B5EF4-FFF2-40B4-BE49-F238E27FC236}">
                <a16:creationId xmlns:a16="http://schemas.microsoft.com/office/drawing/2014/main" id="{B79D376B-6DCD-DE4F-BB2E-4FF5F3747E04}"/>
              </a:ext>
            </a:extLst>
          </p:cNvPr>
          <p:cNvSpPr>
            <a:spLocks noGrp="1"/>
          </p:cNvSpPr>
          <p:nvPr>
            <p:ph type="pic" sz="quarter" idx="12"/>
          </p:nvPr>
        </p:nvSpPr>
        <p:spPr>
          <a:xfrm>
            <a:off x="4291014" y="1114426"/>
            <a:ext cx="4462360" cy="3311129"/>
          </a:xfrm>
        </p:spPr>
        <p:txBody>
          <a:bodyPr/>
          <a:lstStyle>
            <a:lvl1pPr>
              <a:defRPr>
                <a:solidFill>
                  <a:schemeClr val="bg2"/>
                </a:solidFill>
              </a:defRPr>
            </a:lvl1pPr>
          </a:lstStyle>
          <a:p>
            <a:r>
              <a:rPr lang="en-US" dirty="0"/>
              <a:t>Click icon to add picture</a:t>
            </a:r>
          </a:p>
        </p:txBody>
      </p:sp>
      <p:sp>
        <p:nvSpPr>
          <p:cNvPr id="11" name="Footer Placeholder 10"/>
          <p:cNvSpPr>
            <a:spLocks noGrp="1"/>
          </p:cNvSpPr>
          <p:nvPr>
            <p:ph type="ftr" sz="quarter" idx="13"/>
          </p:nvPr>
        </p:nvSpPr>
        <p:spPr/>
        <p:txBody>
          <a:bodyPr/>
          <a:lstStyle/>
          <a:p>
            <a:r>
              <a:rPr lang="en-US"/>
              <a:t>Department of Interprofessional Practice &amp; Training</a:t>
            </a:r>
            <a:endParaRPr lang="en-US" dirty="0"/>
          </a:p>
        </p:txBody>
      </p:sp>
      <p:sp>
        <p:nvSpPr>
          <p:cNvPr id="12" name="Slide Number Placeholder 11"/>
          <p:cNvSpPr>
            <a:spLocks noGrp="1"/>
          </p:cNvSpPr>
          <p:nvPr>
            <p:ph type="sldNum" sz="quarter" idx="14"/>
          </p:nvPr>
        </p:nvSpPr>
        <p:spPr/>
        <p:txBody>
          <a:bodyPr/>
          <a:lstStyle/>
          <a:p>
            <a:pPr algn="r"/>
            <a:fld id="{EE7355D6-6BA5-4920-A2EF-F4F527E42B6D}" type="slidenum">
              <a:rPr lang="en-US" smtClean="0"/>
              <a:pPr algn="r"/>
              <a:t>‹#›</a:t>
            </a:fld>
            <a:endParaRPr lang="en-US" sz="1200" dirty="0"/>
          </a:p>
        </p:txBody>
      </p:sp>
      <p:sp>
        <p:nvSpPr>
          <p:cNvPr id="8" name="Title 4">
            <a:extLst>
              <a:ext uri="{FF2B5EF4-FFF2-40B4-BE49-F238E27FC236}">
                <a16:creationId xmlns:a16="http://schemas.microsoft.com/office/drawing/2014/main" id="{95B2B395-3334-F64D-819A-2CE1207D0C22}"/>
              </a:ext>
            </a:extLst>
          </p:cNvPr>
          <p:cNvSpPr>
            <a:spLocks noGrp="1"/>
          </p:cNvSpPr>
          <p:nvPr>
            <p:ph type="title" hasCustomPrompt="1"/>
          </p:nvPr>
        </p:nvSpPr>
        <p:spPr>
          <a:xfrm>
            <a:off x="377167" y="77603"/>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18677329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2B0A96D-3CA7-B44E-99A0-8193C359CB02}"/>
              </a:ext>
            </a:extLst>
          </p:cNvPr>
          <p:cNvSpPr/>
          <p:nvPr userDrawn="1"/>
        </p:nvSpPr>
        <p:spPr>
          <a:xfrm>
            <a:off x="370431" y="3"/>
            <a:ext cx="5856971" cy="4318397"/>
          </a:xfrm>
          <a:prstGeom prst="rect">
            <a:avLst/>
          </a:prstGeom>
          <a:solidFill>
            <a:schemeClr val="accent5">
              <a:alpha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5"/>
          </a:p>
        </p:txBody>
      </p:sp>
      <p:sp>
        <p:nvSpPr>
          <p:cNvPr id="6" name="Title 5">
            <a:extLst>
              <a:ext uri="{FF2B5EF4-FFF2-40B4-BE49-F238E27FC236}">
                <a16:creationId xmlns:a16="http://schemas.microsoft.com/office/drawing/2014/main" id="{768C8E40-09A8-D94B-A7E2-822DBE0D3823}"/>
              </a:ext>
            </a:extLst>
          </p:cNvPr>
          <p:cNvSpPr>
            <a:spLocks noGrp="1"/>
          </p:cNvSpPr>
          <p:nvPr>
            <p:ph type="title" hasCustomPrompt="1"/>
          </p:nvPr>
        </p:nvSpPr>
        <p:spPr>
          <a:xfrm>
            <a:off x="761010" y="353618"/>
            <a:ext cx="5048374" cy="3675459"/>
          </a:xfrm>
        </p:spPr>
        <p:txBody>
          <a:bodyPr anchor="ctr">
            <a:normAutofit/>
          </a:bodyPr>
          <a:lstStyle>
            <a:lvl1pPr algn="ctr">
              <a:defRPr sz="3600" b="1" i="0">
                <a:solidFill>
                  <a:schemeClr val="tx1"/>
                </a:solidFill>
                <a:latin typeface="+mj-lt"/>
                <a:ea typeface="Franklin Gothic Medium" panose="020B0603020102020204" pitchFamily="34" charset="0"/>
                <a:cs typeface="Franklin Gothic Medium" panose="020B0603020102020204" pitchFamily="34" charset="0"/>
              </a:defRPr>
            </a:lvl1pPr>
          </a:lstStyle>
          <a:p>
            <a:r>
              <a:rPr lang="en-US" dirty="0"/>
              <a:t>“Insert Quote Here”</a:t>
            </a:r>
          </a:p>
        </p:txBody>
      </p:sp>
      <p:sp>
        <p:nvSpPr>
          <p:cNvPr id="8" name="Text Placeholder 7">
            <a:extLst>
              <a:ext uri="{FF2B5EF4-FFF2-40B4-BE49-F238E27FC236}">
                <a16:creationId xmlns:a16="http://schemas.microsoft.com/office/drawing/2014/main" id="{04365024-BFF5-B943-B11B-E1AA53B114EC}"/>
              </a:ext>
            </a:extLst>
          </p:cNvPr>
          <p:cNvSpPr>
            <a:spLocks noGrp="1"/>
          </p:cNvSpPr>
          <p:nvPr>
            <p:ph type="body" sz="quarter" idx="11" hasCustomPrompt="1"/>
          </p:nvPr>
        </p:nvSpPr>
        <p:spPr>
          <a:xfrm>
            <a:off x="6435766" y="2415776"/>
            <a:ext cx="2310462" cy="1902623"/>
          </a:xfrm>
        </p:spPr>
        <p:txBody>
          <a:bodyPr anchor="b">
            <a:normAutofit/>
          </a:bodyPr>
          <a:lstStyle>
            <a:lvl1pPr algn="l">
              <a:defRPr sz="1350" b="0" i="1">
                <a:solidFill>
                  <a:schemeClr val="bg2"/>
                </a:solidFill>
                <a:latin typeface="+mn-lt"/>
              </a:defRPr>
            </a:lvl1pPr>
          </a:lstStyle>
          <a:p>
            <a:pPr lvl="0"/>
            <a:r>
              <a:rPr lang="en-US" dirty="0"/>
              <a:t>-- Author Name or Citation</a:t>
            </a:r>
          </a:p>
        </p:txBody>
      </p:sp>
      <p:sp>
        <p:nvSpPr>
          <p:cNvPr id="5" name="Footer Placeholder 4"/>
          <p:cNvSpPr>
            <a:spLocks noGrp="1"/>
          </p:cNvSpPr>
          <p:nvPr>
            <p:ph type="ftr" sz="quarter" idx="12"/>
          </p:nvPr>
        </p:nvSpPr>
        <p:spPr/>
        <p:txBody>
          <a:bodyPr/>
          <a:lstStyle/>
          <a:p>
            <a:r>
              <a:rPr lang="en-US"/>
              <a:t>Department of Interprofessional Practice &amp; Training</a:t>
            </a:r>
            <a:endParaRPr lang="en-US" dirty="0"/>
          </a:p>
        </p:txBody>
      </p:sp>
      <p:sp>
        <p:nvSpPr>
          <p:cNvPr id="10" name="Slide Number Placeholder 9"/>
          <p:cNvSpPr>
            <a:spLocks noGrp="1"/>
          </p:cNvSpPr>
          <p:nvPr>
            <p:ph type="sldNum" sz="quarter" idx="13"/>
          </p:nvPr>
        </p:nvSpPr>
        <p:spPr/>
        <p:txBody>
          <a:bodyPr/>
          <a:lstStyle/>
          <a:p>
            <a:pPr algn="r"/>
            <a:fld id="{1B840FF6-E8D8-114B-A197-6BDA5DAC0194}" type="slidenum">
              <a:rPr lang="en-US" smtClean="0"/>
              <a:pPr algn="r"/>
              <a:t>‹#›</a:t>
            </a:fld>
            <a:endParaRPr lang="en-US" sz="1200" dirty="0"/>
          </a:p>
        </p:txBody>
      </p:sp>
    </p:spTree>
    <p:extLst>
      <p:ext uri="{BB962C8B-B14F-4D97-AF65-F5344CB8AC3E}">
        <p14:creationId xmlns:p14="http://schemas.microsoft.com/office/powerpoint/2010/main" val="20494121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SA Map Edi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2CA7ECFC-5887-7A49-B174-6DCEABD4E3A4}"/>
              </a:ext>
            </a:extLst>
          </p:cNvPr>
          <p:cNvSpPr>
            <a:spLocks/>
          </p:cNvSpPr>
          <p:nvPr/>
        </p:nvSpPr>
        <p:spPr bwMode="auto">
          <a:xfrm>
            <a:off x="2521003" y="1249248"/>
            <a:ext cx="594696" cy="441227"/>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10" name="Freeform 6">
            <a:extLst>
              <a:ext uri="{FF2B5EF4-FFF2-40B4-BE49-F238E27FC236}">
                <a16:creationId xmlns:a16="http://schemas.microsoft.com/office/drawing/2014/main" id="{04FFB8EF-8276-A14E-947B-41E9E876C79A}"/>
              </a:ext>
            </a:extLst>
          </p:cNvPr>
          <p:cNvSpPr>
            <a:spLocks/>
          </p:cNvSpPr>
          <p:nvPr/>
        </p:nvSpPr>
        <p:spPr bwMode="auto">
          <a:xfrm>
            <a:off x="3408938" y="2803128"/>
            <a:ext cx="624843" cy="641284"/>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11" name="Freeform 7">
            <a:extLst>
              <a:ext uri="{FF2B5EF4-FFF2-40B4-BE49-F238E27FC236}">
                <a16:creationId xmlns:a16="http://schemas.microsoft.com/office/drawing/2014/main" id="{BCBE185C-3E47-DE4B-B9F5-DE11160F2C1B}"/>
              </a:ext>
            </a:extLst>
          </p:cNvPr>
          <p:cNvSpPr>
            <a:spLocks/>
          </p:cNvSpPr>
          <p:nvPr/>
        </p:nvSpPr>
        <p:spPr bwMode="auto">
          <a:xfrm>
            <a:off x="3641881" y="2923713"/>
            <a:ext cx="1238723" cy="1222278"/>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dirty="0"/>
          </a:p>
        </p:txBody>
      </p:sp>
      <p:sp>
        <p:nvSpPr>
          <p:cNvPr id="14" name="Freeform 8">
            <a:extLst>
              <a:ext uri="{FF2B5EF4-FFF2-40B4-BE49-F238E27FC236}">
                <a16:creationId xmlns:a16="http://schemas.microsoft.com/office/drawing/2014/main" id="{3845E767-45A6-6E4A-AA76-8C4A38A59AC2}"/>
              </a:ext>
            </a:extLst>
          </p:cNvPr>
          <p:cNvSpPr>
            <a:spLocks/>
          </p:cNvSpPr>
          <p:nvPr/>
        </p:nvSpPr>
        <p:spPr bwMode="auto">
          <a:xfrm>
            <a:off x="2901937" y="2726392"/>
            <a:ext cx="600176" cy="707058"/>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15" name="Freeform 9">
            <a:extLst>
              <a:ext uri="{FF2B5EF4-FFF2-40B4-BE49-F238E27FC236}">
                <a16:creationId xmlns:a16="http://schemas.microsoft.com/office/drawing/2014/main" id="{B514C3F0-2266-244D-83F0-C304994BB965}"/>
              </a:ext>
            </a:extLst>
          </p:cNvPr>
          <p:cNvSpPr>
            <a:spLocks/>
          </p:cNvSpPr>
          <p:nvPr/>
        </p:nvSpPr>
        <p:spPr bwMode="auto">
          <a:xfrm>
            <a:off x="2293538" y="1964527"/>
            <a:ext cx="704317" cy="1219538"/>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solidFill>
            <a:schemeClr val="accent1"/>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16" name="Freeform 10">
            <a:extLst>
              <a:ext uri="{FF2B5EF4-FFF2-40B4-BE49-F238E27FC236}">
                <a16:creationId xmlns:a16="http://schemas.microsoft.com/office/drawing/2014/main" id="{9353A627-C769-2D47-8979-9FD8D548F1B3}"/>
              </a:ext>
            </a:extLst>
          </p:cNvPr>
          <p:cNvSpPr>
            <a:spLocks/>
          </p:cNvSpPr>
          <p:nvPr/>
        </p:nvSpPr>
        <p:spPr bwMode="auto">
          <a:xfrm>
            <a:off x="4022818" y="2866163"/>
            <a:ext cx="770090" cy="413823"/>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17" name="Freeform 11">
            <a:extLst>
              <a:ext uri="{FF2B5EF4-FFF2-40B4-BE49-F238E27FC236}">
                <a16:creationId xmlns:a16="http://schemas.microsoft.com/office/drawing/2014/main" id="{00786609-6390-334C-8D39-333DA1BC7B96}"/>
              </a:ext>
            </a:extLst>
          </p:cNvPr>
          <p:cNvSpPr>
            <a:spLocks/>
          </p:cNvSpPr>
          <p:nvPr/>
        </p:nvSpPr>
        <p:spPr bwMode="auto">
          <a:xfrm>
            <a:off x="4121477" y="2531818"/>
            <a:ext cx="652247" cy="36175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18" name="Freeform 12">
            <a:extLst>
              <a:ext uri="{FF2B5EF4-FFF2-40B4-BE49-F238E27FC236}">
                <a16:creationId xmlns:a16="http://schemas.microsoft.com/office/drawing/2014/main" id="{515838EF-2FF3-314E-B0AD-0CB5F8EFF7A8}"/>
              </a:ext>
            </a:extLst>
          </p:cNvPr>
          <p:cNvSpPr>
            <a:spLocks/>
          </p:cNvSpPr>
          <p:nvPr/>
        </p:nvSpPr>
        <p:spPr bwMode="auto">
          <a:xfrm>
            <a:off x="3984450" y="2186510"/>
            <a:ext cx="726242" cy="367233"/>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19" name="Freeform 13">
            <a:extLst>
              <a:ext uri="{FF2B5EF4-FFF2-40B4-BE49-F238E27FC236}">
                <a16:creationId xmlns:a16="http://schemas.microsoft.com/office/drawing/2014/main" id="{909B30FA-1B2D-EC46-A29A-36E3BA83D2EF}"/>
              </a:ext>
            </a:extLst>
          </p:cNvPr>
          <p:cNvSpPr>
            <a:spLocks/>
          </p:cNvSpPr>
          <p:nvPr/>
        </p:nvSpPr>
        <p:spPr bwMode="auto">
          <a:xfrm>
            <a:off x="4006373" y="1857645"/>
            <a:ext cx="624843" cy="416562"/>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20" name="Freeform 14">
            <a:extLst>
              <a:ext uri="{FF2B5EF4-FFF2-40B4-BE49-F238E27FC236}">
                <a16:creationId xmlns:a16="http://schemas.microsoft.com/office/drawing/2014/main" id="{6373AF44-D76F-7E47-990F-FF77E25E8F54}"/>
              </a:ext>
            </a:extLst>
          </p:cNvPr>
          <p:cNvSpPr>
            <a:spLocks/>
          </p:cNvSpPr>
          <p:nvPr/>
        </p:nvSpPr>
        <p:spPr bwMode="auto">
          <a:xfrm>
            <a:off x="3403455" y="1887790"/>
            <a:ext cx="627582" cy="517962"/>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21" name="Freeform 15">
            <a:extLst>
              <a:ext uri="{FF2B5EF4-FFF2-40B4-BE49-F238E27FC236}">
                <a16:creationId xmlns:a16="http://schemas.microsoft.com/office/drawing/2014/main" id="{4A0E0252-795F-0848-861B-9D74F1703834}"/>
              </a:ext>
            </a:extLst>
          </p:cNvPr>
          <p:cNvSpPr>
            <a:spLocks/>
          </p:cNvSpPr>
          <p:nvPr/>
        </p:nvSpPr>
        <p:spPr bwMode="auto">
          <a:xfrm>
            <a:off x="4039260" y="1515078"/>
            <a:ext cx="583734" cy="375455"/>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22" name="Freeform 16">
            <a:extLst>
              <a:ext uri="{FF2B5EF4-FFF2-40B4-BE49-F238E27FC236}">
                <a16:creationId xmlns:a16="http://schemas.microsoft.com/office/drawing/2014/main" id="{ECF0142A-7B19-BE44-9A45-19A4DD4D4FCE}"/>
              </a:ext>
            </a:extLst>
          </p:cNvPr>
          <p:cNvSpPr>
            <a:spLocks/>
          </p:cNvSpPr>
          <p:nvPr/>
        </p:nvSpPr>
        <p:spPr bwMode="auto">
          <a:xfrm>
            <a:off x="3502116" y="2359163"/>
            <a:ext cx="652247" cy="512480"/>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23" name="Freeform 17">
            <a:extLst>
              <a:ext uri="{FF2B5EF4-FFF2-40B4-BE49-F238E27FC236}">
                <a16:creationId xmlns:a16="http://schemas.microsoft.com/office/drawing/2014/main" id="{6F3BB036-EC0A-C046-9520-98737B16503F}"/>
              </a:ext>
            </a:extLst>
          </p:cNvPr>
          <p:cNvSpPr>
            <a:spLocks/>
          </p:cNvSpPr>
          <p:nvPr/>
        </p:nvSpPr>
        <p:spPr bwMode="auto">
          <a:xfrm>
            <a:off x="3069111" y="2175548"/>
            <a:ext cx="501518" cy="627583"/>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24" name="Freeform 18">
            <a:extLst>
              <a:ext uri="{FF2B5EF4-FFF2-40B4-BE49-F238E27FC236}">
                <a16:creationId xmlns:a16="http://schemas.microsoft.com/office/drawing/2014/main" id="{8C88072D-424F-674A-8708-F74B6A7ADDA5}"/>
              </a:ext>
            </a:extLst>
          </p:cNvPr>
          <p:cNvSpPr>
            <a:spLocks/>
          </p:cNvSpPr>
          <p:nvPr/>
        </p:nvSpPr>
        <p:spPr bwMode="auto">
          <a:xfrm>
            <a:off x="2600478" y="2060446"/>
            <a:ext cx="575513" cy="871489"/>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25" name="Freeform 19">
            <a:extLst>
              <a:ext uri="{FF2B5EF4-FFF2-40B4-BE49-F238E27FC236}">
                <a16:creationId xmlns:a16="http://schemas.microsoft.com/office/drawing/2014/main" id="{4B6A7C8E-6BB9-0046-9504-114C92620348}"/>
              </a:ext>
            </a:extLst>
          </p:cNvPr>
          <p:cNvSpPr>
            <a:spLocks/>
          </p:cNvSpPr>
          <p:nvPr/>
        </p:nvSpPr>
        <p:spPr bwMode="auto">
          <a:xfrm>
            <a:off x="2356571" y="1517819"/>
            <a:ext cx="715279" cy="605658"/>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26" name="Freeform 20">
            <a:extLst>
              <a:ext uri="{FF2B5EF4-FFF2-40B4-BE49-F238E27FC236}">
                <a16:creationId xmlns:a16="http://schemas.microsoft.com/office/drawing/2014/main" id="{4A6F7035-F601-4C41-BAEB-287358675594}"/>
              </a:ext>
            </a:extLst>
          </p:cNvPr>
          <p:cNvSpPr>
            <a:spLocks/>
          </p:cNvSpPr>
          <p:nvPr/>
        </p:nvSpPr>
        <p:spPr bwMode="auto">
          <a:xfrm>
            <a:off x="2940304" y="1356128"/>
            <a:ext cx="528923" cy="866007"/>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dirty="0"/>
          </a:p>
        </p:txBody>
      </p:sp>
      <p:sp>
        <p:nvSpPr>
          <p:cNvPr id="27" name="Freeform 21">
            <a:extLst>
              <a:ext uri="{FF2B5EF4-FFF2-40B4-BE49-F238E27FC236}">
                <a16:creationId xmlns:a16="http://schemas.microsoft.com/office/drawing/2014/main" id="{1DE28E7A-D7DD-754E-9FE2-CC3E775886BA}"/>
              </a:ext>
            </a:extLst>
          </p:cNvPr>
          <p:cNvSpPr>
            <a:spLocks/>
          </p:cNvSpPr>
          <p:nvPr/>
        </p:nvSpPr>
        <p:spPr bwMode="auto">
          <a:xfrm>
            <a:off x="3165029" y="1375312"/>
            <a:ext cx="907117" cy="586475"/>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28" name="Freeform 22">
            <a:extLst>
              <a:ext uri="{FF2B5EF4-FFF2-40B4-BE49-F238E27FC236}">
                <a16:creationId xmlns:a16="http://schemas.microsoft.com/office/drawing/2014/main" id="{33D7EB87-5975-C241-8F3A-7C4D867102B4}"/>
              </a:ext>
            </a:extLst>
          </p:cNvPr>
          <p:cNvSpPr>
            <a:spLocks/>
          </p:cNvSpPr>
          <p:nvPr/>
        </p:nvSpPr>
        <p:spPr bwMode="auto">
          <a:xfrm>
            <a:off x="6612623" y="1446567"/>
            <a:ext cx="320643" cy="512480"/>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29" name="Freeform 23">
            <a:extLst>
              <a:ext uri="{FF2B5EF4-FFF2-40B4-BE49-F238E27FC236}">
                <a16:creationId xmlns:a16="http://schemas.microsoft.com/office/drawing/2014/main" id="{8B07C65B-096E-1E4E-9286-9024A49C54A3}"/>
              </a:ext>
            </a:extLst>
          </p:cNvPr>
          <p:cNvSpPr>
            <a:spLocks/>
          </p:cNvSpPr>
          <p:nvPr/>
        </p:nvSpPr>
        <p:spPr bwMode="auto">
          <a:xfrm>
            <a:off x="5996002" y="1797356"/>
            <a:ext cx="663210" cy="487815"/>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30" name="Freeform 24">
            <a:extLst>
              <a:ext uri="{FF2B5EF4-FFF2-40B4-BE49-F238E27FC236}">
                <a16:creationId xmlns:a16="http://schemas.microsoft.com/office/drawing/2014/main" id="{07A505C5-8F0D-394E-AEA8-AAC1EFD2AE8E}"/>
              </a:ext>
            </a:extLst>
          </p:cNvPr>
          <p:cNvSpPr>
            <a:spLocks/>
          </p:cNvSpPr>
          <p:nvPr/>
        </p:nvSpPr>
        <p:spPr bwMode="auto">
          <a:xfrm>
            <a:off x="6442710" y="1764468"/>
            <a:ext cx="153470" cy="276794"/>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31" name="Freeform 25">
            <a:extLst>
              <a:ext uri="{FF2B5EF4-FFF2-40B4-BE49-F238E27FC236}">
                <a16:creationId xmlns:a16="http://schemas.microsoft.com/office/drawing/2014/main" id="{3B064C2F-707B-9049-BAA1-3CC317EF08A1}"/>
              </a:ext>
            </a:extLst>
          </p:cNvPr>
          <p:cNvSpPr>
            <a:spLocks/>
          </p:cNvSpPr>
          <p:nvPr/>
        </p:nvSpPr>
        <p:spPr bwMode="auto">
          <a:xfrm>
            <a:off x="6563293" y="1728841"/>
            <a:ext cx="137027" cy="304199"/>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32" name="Freeform 26">
            <a:extLst>
              <a:ext uri="{FF2B5EF4-FFF2-40B4-BE49-F238E27FC236}">
                <a16:creationId xmlns:a16="http://schemas.microsoft.com/office/drawing/2014/main" id="{80CD3AB3-C81A-E94E-8AC4-C93278C13AED}"/>
              </a:ext>
            </a:extLst>
          </p:cNvPr>
          <p:cNvSpPr>
            <a:spLocks/>
          </p:cNvSpPr>
          <p:nvPr/>
        </p:nvSpPr>
        <p:spPr bwMode="auto">
          <a:xfrm>
            <a:off x="6511225" y="2098812"/>
            <a:ext cx="153470" cy="139768"/>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33" name="Freeform 27">
            <a:extLst>
              <a:ext uri="{FF2B5EF4-FFF2-40B4-BE49-F238E27FC236}">
                <a16:creationId xmlns:a16="http://schemas.microsoft.com/office/drawing/2014/main" id="{F6483F15-6179-6C48-871E-81A7E2EE6566}"/>
              </a:ext>
            </a:extLst>
          </p:cNvPr>
          <p:cNvSpPr>
            <a:spLocks/>
          </p:cNvSpPr>
          <p:nvPr/>
        </p:nvSpPr>
        <p:spPr bwMode="auto">
          <a:xfrm>
            <a:off x="6648252" y="2085109"/>
            <a:ext cx="65773" cy="84957"/>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solidFill>
            <a:schemeClr val="bg1">
              <a:lumMod val="75000"/>
            </a:schemeClr>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34" name="Freeform 28">
            <a:extLst>
              <a:ext uri="{FF2B5EF4-FFF2-40B4-BE49-F238E27FC236}">
                <a16:creationId xmlns:a16="http://schemas.microsoft.com/office/drawing/2014/main" id="{F5038C32-17BB-DB4C-A210-EFAC2295E376}"/>
              </a:ext>
            </a:extLst>
          </p:cNvPr>
          <p:cNvSpPr>
            <a:spLocks/>
          </p:cNvSpPr>
          <p:nvPr/>
        </p:nvSpPr>
        <p:spPr bwMode="auto">
          <a:xfrm>
            <a:off x="6511225" y="1986450"/>
            <a:ext cx="298718" cy="150730"/>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35" name="Freeform 29">
            <a:extLst>
              <a:ext uri="{FF2B5EF4-FFF2-40B4-BE49-F238E27FC236}">
                <a16:creationId xmlns:a16="http://schemas.microsoft.com/office/drawing/2014/main" id="{40EB24B2-E80E-D044-9906-9451FC920011}"/>
              </a:ext>
            </a:extLst>
          </p:cNvPr>
          <p:cNvSpPr>
            <a:spLocks/>
          </p:cNvSpPr>
          <p:nvPr/>
        </p:nvSpPr>
        <p:spPr bwMode="auto">
          <a:xfrm>
            <a:off x="6741430" y="2126218"/>
            <a:ext cx="27405" cy="19185"/>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solidFill>
            <a:schemeClr val="bg1">
              <a:lumMod val="75000"/>
            </a:schemeClr>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36" name="Freeform 30">
            <a:extLst>
              <a:ext uri="{FF2B5EF4-FFF2-40B4-BE49-F238E27FC236}">
                <a16:creationId xmlns:a16="http://schemas.microsoft.com/office/drawing/2014/main" id="{2CC4B8B0-33A8-CC42-AEFD-C7158160F825}"/>
              </a:ext>
            </a:extLst>
          </p:cNvPr>
          <p:cNvSpPr>
            <a:spLocks/>
          </p:cNvSpPr>
          <p:nvPr/>
        </p:nvSpPr>
        <p:spPr bwMode="auto">
          <a:xfrm>
            <a:off x="6396122" y="2230360"/>
            <a:ext cx="115102" cy="257609"/>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37" name="Freeform 31">
            <a:extLst>
              <a:ext uri="{FF2B5EF4-FFF2-40B4-BE49-F238E27FC236}">
                <a16:creationId xmlns:a16="http://schemas.microsoft.com/office/drawing/2014/main" id="{2220AD98-82D1-7645-85FE-9D6B408C592C}"/>
              </a:ext>
            </a:extLst>
          </p:cNvPr>
          <p:cNvSpPr>
            <a:spLocks/>
          </p:cNvSpPr>
          <p:nvPr/>
        </p:nvSpPr>
        <p:spPr bwMode="auto">
          <a:xfrm>
            <a:off x="6374199" y="2408494"/>
            <a:ext cx="90437" cy="147989"/>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38" name="Freeform 32">
            <a:extLst>
              <a:ext uri="{FF2B5EF4-FFF2-40B4-BE49-F238E27FC236}">
                <a16:creationId xmlns:a16="http://schemas.microsoft.com/office/drawing/2014/main" id="{E98BF08E-9D52-A44A-BBB0-2200C174BB73}"/>
              </a:ext>
            </a:extLst>
          </p:cNvPr>
          <p:cNvSpPr>
            <a:spLocks/>
          </p:cNvSpPr>
          <p:nvPr/>
        </p:nvSpPr>
        <p:spPr bwMode="auto">
          <a:xfrm>
            <a:off x="5935712" y="2161844"/>
            <a:ext cx="515221" cy="334345"/>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39" name="Freeform 33">
            <a:extLst>
              <a:ext uri="{FF2B5EF4-FFF2-40B4-BE49-F238E27FC236}">
                <a16:creationId xmlns:a16="http://schemas.microsoft.com/office/drawing/2014/main" id="{D53EE35D-30A2-784F-83CD-0956FACBE0CA}"/>
              </a:ext>
            </a:extLst>
          </p:cNvPr>
          <p:cNvSpPr>
            <a:spLocks/>
          </p:cNvSpPr>
          <p:nvPr/>
        </p:nvSpPr>
        <p:spPr bwMode="auto">
          <a:xfrm>
            <a:off x="5453378" y="3501967"/>
            <a:ext cx="797495" cy="624842"/>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40" name="Freeform 34">
            <a:extLst>
              <a:ext uri="{FF2B5EF4-FFF2-40B4-BE49-F238E27FC236}">
                <a16:creationId xmlns:a16="http://schemas.microsoft.com/office/drawing/2014/main" id="{9DD68089-021D-D54A-B90F-DAE80D607D61}"/>
              </a:ext>
            </a:extLst>
          </p:cNvPr>
          <p:cNvSpPr>
            <a:spLocks/>
          </p:cNvSpPr>
          <p:nvPr/>
        </p:nvSpPr>
        <p:spPr bwMode="auto">
          <a:xfrm>
            <a:off x="4834017" y="3337533"/>
            <a:ext cx="498778" cy="441227"/>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41" name="Freeform 35">
            <a:extLst>
              <a:ext uri="{FF2B5EF4-FFF2-40B4-BE49-F238E27FC236}">
                <a16:creationId xmlns:a16="http://schemas.microsoft.com/office/drawing/2014/main" id="{FB413648-C024-3C40-94F7-2CA874F457A4}"/>
              </a:ext>
            </a:extLst>
          </p:cNvPr>
          <p:cNvSpPr>
            <a:spLocks/>
          </p:cNvSpPr>
          <p:nvPr/>
        </p:nvSpPr>
        <p:spPr bwMode="auto">
          <a:xfrm>
            <a:off x="4773724" y="2942896"/>
            <a:ext cx="446707" cy="402860"/>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42" name="Freeform 36">
            <a:extLst>
              <a:ext uri="{FF2B5EF4-FFF2-40B4-BE49-F238E27FC236}">
                <a16:creationId xmlns:a16="http://schemas.microsoft.com/office/drawing/2014/main" id="{EE739E2F-69D6-3340-8F73-A3ADA4AE7DA8}"/>
              </a:ext>
            </a:extLst>
          </p:cNvPr>
          <p:cNvSpPr>
            <a:spLocks/>
          </p:cNvSpPr>
          <p:nvPr/>
        </p:nvSpPr>
        <p:spPr bwMode="auto">
          <a:xfrm>
            <a:off x="5173842" y="2860682"/>
            <a:ext cx="756388" cy="246647"/>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43" name="Freeform 37">
            <a:extLst>
              <a:ext uri="{FF2B5EF4-FFF2-40B4-BE49-F238E27FC236}">
                <a16:creationId xmlns:a16="http://schemas.microsoft.com/office/drawing/2014/main" id="{3E93D5CF-89A8-334A-8538-35639FFEB2D8}"/>
              </a:ext>
            </a:extLst>
          </p:cNvPr>
          <p:cNvSpPr>
            <a:spLocks/>
          </p:cNvSpPr>
          <p:nvPr/>
        </p:nvSpPr>
        <p:spPr bwMode="auto">
          <a:xfrm>
            <a:off x="5710989" y="2778465"/>
            <a:ext cx="756388" cy="334345"/>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44" name="Freeform 38">
            <a:extLst>
              <a:ext uri="{FF2B5EF4-FFF2-40B4-BE49-F238E27FC236}">
                <a16:creationId xmlns:a16="http://schemas.microsoft.com/office/drawing/2014/main" id="{2BDC2D54-7471-3947-811F-1309BC532138}"/>
              </a:ext>
            </a:extLst>
          </p:cNvPr>
          <p:cNvSpPr>
            <a:spLocks/>
          </p:cNvSpPr>
          <p:nvPr/>
        </p:nvSpPr>
        <p:spPr bwMode="auto">
          <a:xfrm>
            <a:off x="5601367" y="3052519"/>
            <a:ext cx="465891" cy="501519"/>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solidFill>
                <a:schemeClr val="accent6"/>
              </a:solidFill>
            </a:endParaRPr>
          </a:p>
        </p:txBody>
      </p:sp>
      <p:sp>
        <p:nvSpPr>
          <p:cNvPr id="45" name="Freeform 39">
            <a:extLst>
              <a:ext uri="{FF2B5EF4-FFF2-40B4-BE49-F238E27FC236}">
                <a16:creationId xmlns:a16="http://schemas.microsoft.com/office/drawing/2014/main" id="{473E0695-F4BA-184F-824B-924F64CBFC07}"/>
              </a:ext>
            </a:extLst>
          </p:cNvPr>
          <p:cNvSpPr>
            <a:spLocks/>
          </p:cNvSpPr>
          <p:nvPr/>
        </p:nvSpPr>
        <p:spPr bwMode="auto">
          <a:xfrm>
            <a:off x="5754837" y="2496191"/>
            <a:ext cx="679654" cy="380935"/>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46" name="Freeform 40">
            <a:extLst>
              <a:ext uri="{FF2B5EF4-FFF2-40B4-BE49-F238E27FC236}">
                <a16:creationId xmlns:a16="http://schemas.microsoft.com/office/drawing/2014/main" id="{7CCBBEBE-BE7A-8340-953D-6508E88A0200}"/>
              </a:ext>
            </a:extLst>
          </p:cNvPr>
          <p:cNvSpPr>
            <a:spLocks/>
          </p:cNvSpPr>
          <p:nvPr/>
        </p:nvSpPr>
        <p:spPr bwMode="auto">
          <a:xfrm>
            <a:off x="5815127" y="3011411"/>
            <a:ext cx="438486" cy="339826"/>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47" name="Freeform 41">
            <a:extLst>
              <a:ext uri="{FF2B5EF4-FFF2-40B4-BE49-F238E27FC236}">
                <a16:creationId xmlns:a16="http://schemas.microsoft.com/office/drawing/2014/main" id="{8AAFF933-0F0F-E747-B467-CCB32E766F9D}"/>
              </a:ext>
            </a:extLst>
          </p:cNvPr>
          <p:cNvSpPr>
            <a:spLocks/>
          </p:cNvSpPr>
          <p:nvPr/>
        </p:nvSpPr>
        <p:spPr bwMode="auto">
          <a:xfrm>
            <a:off x="5362939" y="3074443"/>
            <a:ext cx="345308" cy="553587"/>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solidFill>
            <a:schemeClr val="accent3"/>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48" name="Freeform 42">
            <a:extLst>
              <a:ext uri="{FF2B5EF4-FFF2-40B4-BE49-F238E27FC236}">
                <a16:creationId xmlns:a16="http://schemas.microsoft.com/office/drawing/2014/main" id="{0ABF725B-60E5-0B42-B08D-E426454E6CC0}"/>
              </a:ext>
            </a:extLst>
          </p:cNvPr>
          <p:cNvSpPr>
            <a:spLocks/>
          </p:cNvSpPr>
          <p:nvPr/>
        </p:nvSpPr>
        <p:spPr bwMode="auto">
          <a:xfrm>
            <a:off x="5061480" y="3093626"/>
            <a:ext cx="317903" cy="556329"/>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49" name="Freeform 43">
            <a:extLst>
              <a:ext uri="{FF2B5EF4-FFF2-40B4-BE49-F238E27FC236}">
                <a16:creationId xmlns:a16="http://schemas.microsoft.com/office/drawing/2014/main" id="{1A0C350F-434E-8148-92CA-32A5AEC8E456}"/>
              </a:ext>
            </a:extLst>
          </p:cNvPr>
          <p:cNvSpPr>
            <a:spLocks/>
          </p:cNvSpPr>
          <p:nvPr/>
        </p:nvSpPr>
        <p:spPr bwMode="auto">
          <a:xfrm>
            <a:off x="6064517" y="2422196"/>
            <a:ext cx="394638" cy="28775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50" name="Freeform 44">
            <a:extLst>
              <a:ext uri="{FF2B5EF4-FFF2-40B4-BE49-F238E27FC236}">
                <a16:creationId xmlns:a16="http://schemas.microsoft.com/office/drawing/2014/main" id="{88E2F3C4-A566-5844-AA70-B5243D534BF4}"/>
              </a:ext>
            </a:extLst>
          </p:cNvPr>
          <p:cNvSpPr>
            <a:spLocks/>
          </p:cNvSpPr>
          <p:nvPr/>
        </p:nvSpPr>
        <p:spPr bwMode="auto">
          <a:xfrm>
            <a:off x="5823348" y="2389310"/>
            <a:ext cx="405600" cy="400119"/>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51" name="Freeform 45">
            <a:extLst>
              <a:ext uri="{FF2B5EF4-FFF2-40B4-BE49-F238E27FC236}">
                <a16:creationId xmlns:a16="http://schemas.microsoft.com/office/drawing/2014/main" id="{072EE40C-B10D-5F43-98A6-6F999E282024}"/>
              </a:ext>
            </a:extLst>
          </p:cNvPr>
          <p:cNvSpPr>
            <a:spLocks/>
          </p:cNvSpPr>
          <p:nvPr/>
        </p:nvSpPr>
        <p:spPr bwMode="auto">
          <a:xfrm>
            <a:off x="5228653" y="2603071"/>
            <a:ext cx="646766" cy="334345"/>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52" name="Freeform 46">
            <a:extLst>
              <a:ext uri="{FF2B5EF4-FFF2-40B4-BE49-F238E27FC236}">
                <a16:creationId xmlns:a16="http://schemas.microsoft.com/office/drawing/2014/main" id="{CBFF306B-88A6-504A-BF71-F203DE1FF107}"/>
              </a:ext>
            </a:extLst>
          </p:cNvPr>
          <p:cNvSpPr>
            <a:spLocks/>
          </p:cNvSpPr>
          <p:nvPr/>
        </p:nvSpPr>
        <p:spPr bwMode="auto">
          <a:xfrm>
            <a:off x="4677805" y="2485228"/>
            <a:ext cx="589215" cy="512480"/>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53" name="Freeform 47">
            <a:extLst>
              <a:ext uri="{FF2B5EF4-FFF2-40B4-BE49-F238E27FC236}">
                <a16:creationId xmlns:a16="http://schemas.microsoft.com/office/drawing/2014/main" id="{47688564-6295-1E49-85CB-C4F395C3F354}"/>
              </a:ext>
            </a:extLst>
          </p:cNvPr>
          <p:cNvSpPr>
            <a:spLocks/>
          </p:cNvSpPr>
          <p:nvPr/>
        </p:nvSpPr>
        <p:spPr bwMode="auto">
          <a:xfrm>
            <a:off x="4573663" y="1501376"/>
            <a:ext cx="570032" cy="663209"/>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54" name="Line 48">
            <a:extLst>
              <a:ext uri="{FF2B5EF4-FFF2-40B4-BE49-F238E27FC236}">
                <a16:creationId xmlns:a16="http://schemas.microsoft.com/office/drawing/2014/main" id="{6EC9F4E7-8E1C-9149-B873-233B5301B6FD}"/>
              </a:ext>
            </a:extLst>
          </p:cNvPr>
          <p:cNvSpPr>
            <a:spLocks noChangeShapeType="1"/>
          </p:cNvSpPr>
          <p:nvPr/>
        </p:nvSpPr>
        <p:spPr bwMode="auto">
          <a:xfrm>
            <a:off x="4962821" y="1816537"/>
            <a:ext cx="0" cy="0"/>
          </a:xfrm>
          <a:prstGeom prst="line">
            <a:avLst/>
          </a:prstGeom>
          <a:solidFill>
            <a:schemeClr val="bg1">
              <a:lumMod val="75000"/>
            </a:schemeClr>
          </a:solidFill>
          <a:ln w="63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675"/>
          </a:p>
        </p:txBody>
      </p:sp>
      <p:sp>
        <p:nvSpPr>
          <p:cNvPr id="55" name="Line 49">
            <a:extLst>
              <a:ext uri="{FF2B5EF4-FFF2-40B4-BE49-F238E27FC236}">
                <a16:creationId xmlns:a16="http://schemas.microsoft.com/office/drawing/2014/main" id="{DA3A44D7-9400-6C47-9663-8FE963D093BE}"/>
              </a:ext>
            </a:extLst>
          </p:cNvPr>
          <p:cNvSpPr>
            <a:spLocks noChangeShapeType="1"/>
          </p:cNvSpPr>
          <p:nvPr/>
        </p:nvSpPr>
        <p:spPr bwMode="auto">
          <a:xfrm>
            <a:off x="4962821" y="1816537"/>
            <a:ext cx="0" cy="0"/>
          </a:xfrm>
          <a:prstGeom prst="line">
            <a:avLst/>
          </a:prstGeom>
          <a:solidFill>
            <a:schemeClr val="bg1">
              <a:lumMod val="75000"/>
            </a:schemeClr>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56" name="Freeform 50">
            <a:extLst>
              <a:ext uri="{FF2B5EF4-FFF2-40B4-BE49-F238E27FC236}">
                <a16:creationId xmlns:a16="http://schemas.microsoft.com/office/drawing/2014/main" id="{6A4DC8FA-0D41-674D-BA78-254C6FF46081}"/>
              </a:ext>
            </a:extLst>
          </p:cNvPr>
          <p:cNvSpPr>
            <a:spLocks/>
          </p:cNvSpPr>
          <p:nvPr/>
        </p:nvSpPr>
        <p:spPr bwMode="auto">
          <a:xfrm>
            <a:off x="5097108" y="1695955"/>
            <a:ext cx="665950" cy="627583"/>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57" name="Freeform 51">
            <a:extLst>
              <a:ext uri="{FF2B5EF4-FFF2-40B4-BE49-F238E27FC236}">
                <a16:creationId xmlns:a16="http://schemas.microsoft.com/office/drawing/2014/main" id="{AF39714B-7F01-364B-92B6-906A24FDFB1B}"/>
              </a:ext>
            </a:extLst>
          </p:cNvPr>
          <p:cNvSpPr>
            <a:spLocks/>
          </p:cNvSpPr>
          <p:nvPr/>
        </p:nvSpPr>
        <p:spPr bwMode="auto">
          <a:xfrm>
            <a:off x="4908011" y="1769948"/>
            <a:ext cx="465891" cy="496038"/>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58" name="Freeform 52">
            <a:extLst>
              <a:ext uri="{FF2B5EF4-FFF2-40B4-BE49-F238E27FC236}">
                <a16:creationId xmlns:a16="http://schemas.microsoft.com/office/drawing/2014/main" id="{924F551C-ED9A-734B-AAE4-F76F9868C561}"/>
              </a:ext>
            </a:extLst>
          </p:cNvPr>
          <p:cNvSpPr>
            <a:spLocks/>
          </p:cNvSpPr>
          <p:nvPr/>
        </p:nvSpPr>
        <p:spPr bwMode="auto">
          <a:xfrm>
            <a:off x="5590403" y="2238580"/>
            <a:ext cx="372714" cy="427523"/>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59" name="Freeform 53">
            <a:extLst>
              <a:ext uri="{FF2B5EF4-FFF2-40B4-BE49-F238E27FC236}">
                <a16:creationId xmlns:a16="http://schemas.microsoft.com/office/drawing/2014/main" id="{23013353-1C71-3F4F-85E2-AACF08D4D059}"/>
              </a:ext>
            </a:extLst>
          </p:cNvPr>
          <p:cNvSpPr>
            <a:spLocks/>
          </p:cNvSpPr>
          <p:nvPr/>
        </p:nvSpPr>
        <p:spPr bwMode="auto">
          <a:xfrm>
            <a:off x="5349236" y="2312575"/>
            <a:ext cx="274053" cy="471372"/>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60" name="Freeform 54">
            <a:extLst>
              <a:ext uri="{FF2B5EF4-FFF2-40B4-BE49-F238E27FC236}">
                <a16:creationId xmlns:a16="http://schemas.microsoft.com/office/drawing/2014/main" id="{B1E5E608-3E36-1941-8DB2-907676636B22}"/>
              </a:ext>
            </a:extLst>
          </p:cNvPr>
          <p:cNvSpPr>
            <a:spLocks/>
          </p:cNvSpPr>
          <p:nvPr/>
        </p:nvSpPr>
        <p:spPr bwMode="auto">
          <a:xfrm>
            <a:off x="5039555" y="2252284"/>
            <a:ext cx="353529" cy="619361"/>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61" name="Freeform 55">
            <a:extLst>
              <a:ext uri="{FF2B5EF4-FFF2-40B4-BE49-F238E27FC236}">
                <a16:creationId xmlns:a16="http://schemas.microsoft.com/office/drawing/2014/main" id="{147F2724-63A6-A440-B534-6F778D82AC39}"/>
              </a:ext>
            </a:extLst>
          </p:cNvPr>
          <p:cNvSpPr>
            <a:spLocks/>
          </p:cNvSpPr>
          <p:nvPr/>
        </p:nvSpPr>
        <p:spPr bwMode="auto">
          <a:xfrm>
            <a:off x="4606552" y="2115255"/>
            <a:ext cx="537146" cy="394637"/>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675"/>
          </a:p>
        </p:txBody>
      </p:sp>
      <p:sp>
        <p:nvSpPr>
          <p:cNvPr id="62" name="Freeform 61">
            <a:extLst>
              <a:ext uri="{FF2B5EF4-FFF2-40B4-BE49-F238E27FC236}">
                <a16:creationId xmlns:a16="http://schemas.microsoft.com/office/drawing/2014/main" id="{515ACAE0-38F4-B94C-87AE-B881F7FFDEF3}"/>
              </a:ext>
            </a:extLst>
          </p:cNvPr>
          <p:cNvSpPr>
            <a:spLocks/>
          </p:cNvSpPr>
          <p:nvPr/>
        </p:nvSpPr>
        <p:spPr bwMode="auto">
          <a:xfrm>
            <a:off x="2161551" y="3438934"/>
            <a:ext cx="1195314" cy="929041"/>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sz="675"/>
          </a:p>
        </p:txBody>
      </p:sp>
      <p:sp>
        <p:nvSpPr>
          <p:cNvPr id="63" name="Freeform 62">
            <a:extLst>
              <a:ext uri="{FF2B5EF4-FFF2-40B4-BE49-F238E27FC236}">
                <a16:creationId xmlns:a16="http://schemas.microsoft.com/office/drawing/2014/main" id="{750949A9-3B8F-3740-B7EE-CC79C7154B8A}"/>
              </a:ext>
            </a:extLst>
          </p:cNvPr>
          <p:cNvSpPr>
            <a:spLocks/>
          </p:cNvSpPr>
          <p:nvPr/>
        </p:nvSpPr>
        <p:spPr bwMode="auto">
          <a:xfrm>
            <a:off x="3461006" y="3877417"/>
            <a:ext cx="728982" cy="463152"/>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solidFill>
            <a:srgbClr val="000000"/>
          </a:solidFill>
          <a:ln w="63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sz="675"/>
          </a:p>
        </p:txBody>
      </p:sp>
      <p:grpSp>
        <p:nvGrpSpPr>
          <p:cNvPr id="77" name="Group 76">
            <a:extLst>
              <a:ext uri="{FF2B5EF4-FFF2-40B4-BE49-F238E27FC236}">
                <a16:creationId xmlns:a16="http://schemas.microsoft.com/office/drawing/2014/main" id="{4F76834F-FB99-9B46-82A4-13D98034C842}"/>
              </a:ext>
            </a:extLst>
          </p:cNvPr>
          <p:cNvGrpSpPr/>
          <p:nvPr userDrawn="1"/>
        </p:nvGrpSpPr>
        <p:grpSpPr>
          <a:xfrm>
            <a:off x="406088" y="2955679"/>
            <a:ext cx="1315152" cy="252668"/>
            <a:chOff x="586560" y="2665602"/>
            <a:chExt cx="1033317" cy="198521"/>
          </a:xfrm>
          <a:solidFill>
            <a:schemeClr val="accent1"/>
          </a:solidFill>
        </p:grpSpPr>
        <p:sp>
          <p:nvSpPr>
            <p:cNvPr id="79" name="Rectangle 78">
              <a:extLst>
                <a:ext uri="{FF2B5EF4-FFF2-40B4-BE49-F238E27FC236}">
                  <a16:creationId xmlns:a16="http://schemas.microsoft.com/office/drawing/2014/main" id="{EE3DD923-D494-E54B-B27D-AF712E411FCA}"/>
                </a:ext>
              </a:extLst>
            </p:cNvPr>
            <p:cNvSpPr/>
            <p:nvPr/>
          </p:nvSpPr>
          <p:spPr>
            <a:xfrm>
              <a:off x="586560" y="2665602"/>
              <a:ext cx="889508" cy="1985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a:solidFill>
                  <a:schemeClr val="bg1"/>
                </a:solidFill>
                <a:latin typeface="Lato Regular"/>
                <a:cs typeface="Lato Regular"/>
              </a:endParaRPr>
            </a:p>
          </p:txBody>
        </p:sp>
        <p:sp>
          <p:nvSpPr>
            <p:cNvPr id="80" name="Right Triangle 79">
              <a:extLst>
                <a:ext uri="{FF2B5EF4-FFF2-40B4-BE49-F238E27FC236}">
                  <a16:creationId xmlns:a16="http://schemas.microsoft.com/office/drawing/2014/main" id="{638EFEDF-1A72-2A4E-9D3B-32B7B0B3CDCE}"/>
                </a:ext>
              </a:extLst>
            </p:cNvPr>
            <p:cNvSpPr/>
            <p:nvPr/>
          </p:nvSpPr>
          <p:spPr>
            <a:xfrm rot="5400000">
              <a:off x="1470323" y="2654356"/>
              <a:ext cx="138308" cy="1608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a:solidFill>
                  <a:schemeClr val="bg1"/>
                </a:solidFill>
                <a:latin typeface="Lato Regular"/>
                <a:cs typeface="Lato Regular"/>
              </a:endParaRPr>
            </a:p>
          </p:txBody>
        </p:sp>
      </p:grpSp>
      <p:grpSp>
        <p:nvGrpSpPr>
          <p:cNvPr id="82" name="Group 81">
            <a:extLst>
              <a:ext uri="{FF2B5EF4-FFF2-40B4-BE49-F238E27FC236}">
                <a16:creationId xmlns:a16="http://schemas.microsoft.com/office/drawing/2014/main" id="{55D413BE-3FD2-E14D-8C32-83612670A036}"/>
              </a:ext>
            </a:extLst>
          </p:cNvPr>
          <p:cNvGrpSpPr/>
          <p:nvPr userDrawn="1"/>
        </p:nvGrpSpPr>
        <p:grpSpPr>
          <a:xfrm flipH="1">
            <a:off x="7437992" y="2886150"/>
            <a:ext cx="1315095" cy="297917"/>
            <a:chOff x="586559" y="2665602"/>
            <a:chExt cx="1033318" cy="234073"/>
          </a:xfrm>
          <a:solidFill>
            <a:schemeClr val="accent5"/>
          </a:solidFill>
        </p:grpSpPr>
        <p:sp>
          <p:nvSpPr>
            <p:cNvPr id="84" name="Rectangle 83">
              <a:extLst>
                <a:ext uri="{FF2B5EF4-FFF2-40B4-BE49-F238E27FC236}">
                  <a16:creationId xmlns:a16="http://schemas.microsoft.com/office/drawing/2014/main" id="{88A62B9D-A711-9642-BF8C-13D60C5D54E2}"/>
                </a:ext>
              </a:extLst>
            </p:cNvPr>
            <p:cNvSpPr/>
            <p:nvPr/>
          </p:nvSpPr>
          <p:spPr>
            <a:xfrm>
              <a:off x="586559" y="2665602"/>
              <a:ext cx="889507" cy="23407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a:solidFill>
                  <a:schemeClr val="bg1"/>
                </a:solidFill>
                <a:latin typeface="Lato Regular"/>
                <a:cs typeface="Lato Regular"/>
              </a:endParaRPr>
            </a:p>
          </p:txBody>
        </p:sp>
        <p:sp>
          <p:nvSpPr>
            <p:cNvPr id="85" name="Right Triangle 84">
              <a:extLst>
                <a:ext uri="{FF2B5EF4-FFF2-40B4-BE49-F238E27FC236}">
                  <a16:creationId xmlns:a16="http://schemas.microsoft.com/office/drawing/2014/main" id="{948E8FE6-13D0-E941-9E5D-7D6787714EBD}"/>
                </a:ext>
              </a:extLst>
            </p:cNvPr>
            <p:cNvSpPr/>
            <p:nvPr/>
          </p:nvSpPr>
          <p:spPr>
            <a:xfrm rot="5400000">
              <a:off x="1470323" y="2654356"/>
              <a:ext cx="138308" cy="16080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a:solidFill>
                  <a:schemeClr val="bg1"/>
                </a:solidFill>
                <a:latin typeface="Lato Regular"/>
                <a:cs typeface="Lato Regular"/>
              </a:endParaRPr>
            </a:p>
          </p:txBody>
        </p:sp>
      </p:grpSp>
      <p:cxnSp>
        <p:nvCxnSpPr>
          <p:cNvPr id="87" name="Elbow Connector 86">
            <a:extLst>
              <a:ext uri="{FF2B5EF4-FFF2-40B4-BE49-F238E27FC236}">
                <a16:creationId xmlns:a16="http://schemas.microsoft.com/office/drawing/2014/main" id="{4EE3F87E-3B96-A543-8A98-33F5DF7FAA34}"/>
              </a:ext>
            </a:extLst>
          </p:cNvPr>
          <p:cNvCxnSpPr>
            <a:cxnSpLocks/>
          </p:cNvCxnSpPr>
          <p:nvPr userDrawn="1"/>
        </p:nvCxnSpPr>
        <p:spPr>
          <a:xfrm rot="10800000" flipV="1">
            <a:off x="1516585" y="2808609"/>
            <a:ext cx="1031822" cy="429620"/>
          </a:xfrm>
          <a:prstGeom prst="bentConnector3">
            <a:avLst>
              <a:gd name="adj1" fmla="val 50000"/>
            </a:avLst>
          </a:prstGeom>
          <a:ln w="38100" cmpd="sng">
            <a:solidFill>
              <a:schemeClr val="accent1"/>
            </a:solidFill>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89" name="Elbow Connector 88">
            <a:extLst>
              <a:ext uri="{FF2B5EF4-FFF2-40B4-BE49-F238E27FC236}">
                <a16:creationId xmlns:a16="http://schemas.microsoft.com/office/drawing/2014/main" id="{B116A5B8-26F7-3544-A783-8E85CA70572F}"/>
              </a:ext>
            </a:extLst>
          </p:cNvPr>
          <p:cNvCxnSpPr>
            <a:cxnSpLocks/>
            <a:stCxn id="84" idx="3"/>
          </p:cNvCxnSpPr>
          <p:nvPr userDrawn="1"/>
        </p:nvCxnSpPr>
        <p:spPr>
          <a:xfrm rot="10800000" flipV="1">
            <a:off x="5453379" y="3035106"/>
            <a:ext cx="2167643" cy="261406"/>
          </a:xfrm>
          <a:prstGeom prst="bentConnector3">
            <a:avLst>
              <a:gd name="adj1" fmla="val 50000"/>
            </a:avLst>
          </a:prstGeom>
          <a:ln w="38100" cmpd="sng">
            <a:solidFill>
              <a:schemeClr val="accent5"/>
            </a:solidFill>
            <a:headEnd type="diamond"/>
            <a:tailEnd type="diamond"/>
          </a:ln>
          <a:effectLst/>
        </p:spPr>
        <p:style>
          <a:lnRef idx="2">
            <a:schemeClr val="accent1"/>
          </a:lnRef>
          <a:fillRef idx="0">
            <a:schemeClr val="accent1"/>
          </a:fillRef>
          <a:effectRef idx="1">
            <a:schemeClr val="accent1"/>
          </a:effectRef>
          <a:fontRef idx="minor">
            <a:schemeClr val="tx1"/>
          </a:fontRef>
        </p:style>
      </p:cxnSp>
      <p:sp>
        <p:nvSpPr>
          <p:cNvPr id="102" name="Text Placeholder 101">
            <a:extLst>
              <a:ext uri="{FF2B5EF4-FFF2-40B4-BE49-F238E27FC236}">
                <a16:creationId xmlns:a16="http://schemas.microsoft.com/office/drawing/2014/main" id="{581C45F3-2010-BD43-94CF-312AC7D2D82F}"/>
              </a:ext>
            </a:extLst>
          </p:cNvPr>
          <p:cNvSpPr>
            <a:spLocks noGrp="1"/>
          </p:cNvSpPr>
          <p:nvPr userDrawn="1">
            <p:ph type="body" sz="quarter" idx="10" hasCustomPrompt="1"/>
          </p:nvPr>
        </p:nvSpPr>
        <p:spPr>
          <a:xfrm>
            <a:off x="363015" y="2936833"/>
            <a:ext cx="1255896" cy="282503"/>
          </a:xfrm>
        </p:spPr>
        <p:txBody>
          <a:bodyPr anchor="ctr">
            <a:noAutofit/>
          </a:bodyPr>
          <a:lstStyle>
            <a:lvl1pPr algn="ctr">
              <a:defRPr sz="1200" b="0" i="0">
                <a:latin typeface="+mj-lt"/>
                <a:ea typeface="Helvetica Neue Medium" panose="02000503000000020004" pitchFamily="2" charset="0"/>
                <a:cs typeface="Helvetica Neue Medium" panose="02000503000000020004" pitchFamily="2" charset="0"/>
              </a:defRPr>
            </a:lvl1pPr>
          </a:lstStyle>
          <a:p>
            <a:pPr lvl="0"/>
            <a:r>
              <a:rPr lang="en-US" dirty="0"/>
              <a:t>State name</a:t>
            </a:r>
          </a:p>
        </p:txBody>
      </p:sp>
      <p:sp>
        <p:nvSpPr>
          <p:cNvPr id="104" name="Text Placeholder 103">
            <a:extLst>
              <a:ext uri="{FF2B5EF4-FFF2-40B4-BE49-F238E27FC236}">
                <a16:creationId xmlns:a16="http://schemas.microsoft.com/office/drawing/2014/main" id="{8F561BA2-2EFC-CB41-A83E-4B22D52AACE0}"/>
              </a:ext>
            </a:extLst>
          </p:cNvPr>
          <p:cNvSpPr>
            <a:spLocks noGrp="1"/>
          </p:cNvSpPr>
          <p:nvPr userDrawn="1">
            <p:ph type="body" sz="quarter" idx="11" hasCustomPrompt="1"/>
          </p:nvPr>
        </p:nvSpPr>
        <p:spPr>
          <a:xfrm>
            <a:off x="416875" y="3286980"/>
            <a:ext cx="1110548" cy="611981"/>
          </a:xfrm>
        </p:spPr>
        <p:txBody>
          <a:bodyPr>
            <a:normAutofit/>
          </a:bodyPr>
          <a:lstStyle>
            <a:lvl1pPr>
              <a:defRPr sz="750">
                <a:solidFill>
                  <a:schemeClr val="bg2"/>
                </a:solidFill>
                <a:latin typeface="+mn-lt"/>
              </a:defRPr>
            </a:lvl1pPr>
          </a:lstStyle>
          <a:p>
            <a:pPr lvl="0"/>
            <a:r>
              <a:rPr lang="en-US" dirty="0"/>
              <a:t>Other info</a:t>
            </a:r>
          </a:p>
        </p:txBody>
      </p:sp>
      <p:sp>
        <p:nvSpPr>
          <p:cNvPr id="106" name="Text Placeholder 105">
            <a:extLst>
              <a:ext uri="{FF2B5EF4-FFF2-40B4-BE49-F238E27FC236}">
                <a16:creationId xmlns:a16="http://schemas.microsoft.com/office/drawing/2014/main" id="{6BE93DFE-29EC-6544-99E7-A8CAB6FC235D}"/>
              </a:ext>
            </a:extLst>
          </p:cNvPr>
          <p:cNvSpPr>
            <a:spLocks noGrp="1"/>
          </p:cNvSpPr>
          <p:nvPr userDrawn="1">
            <p:ph type="body" sz="quarter" idx="12" hasCustomPrompt="1"/>
          </p:nvPr>
        </p:nvSpPr>
        <p:spPr>
          <a:xfrm>
            <a:off x="295834" y="2231671"/>
            <a:ext cx="1464263" cy="700262"/>
          </a:xfrm>
        </p:spPr>
        <p:txBody>
          <a:bodyPr>
            <a:noAutofit/>
          </a:bodyPr>
          <a:lstStyle>
            <a:lvl1pPr algn="ctr">
              <a:defRPr sz="4313" b="0">
                <a:solidFill>
                  <a:schemeClr val="bg2"/>
                </a:solidFill>
                <a:latin typeface="+mn-lt"/>
              </a:defRPr>
            </a:lvl1pPr>
          </a:lstStyle>
          <a:p>
            <a:pPr lvl="0"/>
            <a:r>
              <a:rPr lang="en-US" dirty="0"/>
              <a:t>00%</a:t>
            </a:r>
          </a:p>
        </p:txBody>
      </p:sp>
      <p:sp>
        <p:nvSpPr>
          <p:cNvPr id="107" name="Text Placeholder 105">
            <a:extLst>
              <a:ext uri="{FF2B5EF4-FFF2-40B4-BE49-F238E27FC236}">
                <a16:creationId xmlns:a16="http://schemas.microsoft.com/office/drawing/2014/main" id="{725563AB-74D0-764B-AB29-61CA42861890}"/>
              </a:ext>
            </a:extLst>
          </p:cNvPr>
          <p:cNvSpPr>
            <a:spLocks noGrp="1"/>
          </p:cNvSpPr>
          <p:nvPr userDrawn="1">
            <p:ph type="body" sz="quarter" idx="13" hasCustomPrompt="1"/>
          </p:nvPr>
        </p:nvSpPr>
        <p:spPr>
          <a:xfrm>
            <a:off x="7454924" y="2147230"/>
            <a:ext cx="1464263" cy="700262"/>
          </a:xfrm>
        </p:spPr>
        <p:txBody>
          <a:bodyPr>
            <a:noAutofit/>
          </a:bodyPr>
          <a:lstStyle>
            <a:lvl1pPr algn="ctr">
              <a:defRPr sz="4313" b="0">
                <a:solidFill>
                  <a:schemeClr val="bg2"/>
                </a:solidFill>
                <a:latin typeface="+mn-lt"/>
              </a:defRPr>
            </a:lvl1pPr>
          </a:lstStyle>
          <a:p>
            <a:pPr lvl="0"/>
            <a:r>
              <a:rPr lang="en-US" dirty="0"/>
              <a:t>00%</a:t>
            </a:r>
          </a:p>
        </p:txBody>
      </p:sp>
      <p:sp>
        <p:nvSpPr>
          <p:cNvPr id="112" name="Text Placeholder 103">
            <a:extLst>
              <a:ext uri="{FF2B5EF4-FFF2-40B4-BE49-F238E27FC236}">
                <a16:creationId xmlns:a16="http://schemas.microsoft.com/office/drawing/2014/main" id="{C6E6D2B6-0BB4-7D4D-B584-29B79ADF8616}"/>
              </a:ext>
            </a:extLst>
          </p:cNvPr>
          <p:cNvSpPr>
            <a:spLocks noGrp="1"/>
          </p:cNvSpPr>
          <p:nvPr userDrawn="1">
            <p:ph type="body" sz="quarter" idx="15" hasCustomPrompt="1"/>
          </p:nvPr>
        </p:nvSpPr>
        <p:spPr>
          <a:xfrm>
            <a:off x="7642642" y="3238232"/>
            <a:ext cx="1110548" cy="611981"/>
          </a:xfrm>
        </p:spPr>
        <p:txBody>
          <a:bodyPr>
            <a:normAutofit/>
          </a:bodyPr>
          <a:lstStyle>
            <a:lvl1pPr>
              <a:defRPr sz="750">
                <a:solidFill>
                  <a:schemeClr val="bg2"/>
                </a:solidFill>
                <a:latin typeface="+mn-lt"/>
              </a:defRPr>
            </a:lvl1pPr>
          </a:lstStyle>
          <a:p>
            <a:pPr lvl="0"/>
            <a:r>
              <a:rPr lang="en-US" dirty="0"/>
              <a:t>Other info</a:t>
            </a:r>
          </a:p>
        </p:txBody>
      </p:sp>
      <p:sp>
        <p:nvSpPr>
          <p:cNvPr id="75" name="Text Placeholder 101">
            <a:extLst>
              <a:ext uri="{FF2B5EF4-FFF2-40B4-BE49-F238E27FC236}">
                <a16:creationId xmlns:a16="http://schemas.microsoft.com/office/drawing/2014/main" id="{581C45F3-2010-BD43-94CF-312AC7D2D82F}"/>
              </a:ext>
            </a:extLst>
          </p:cNvPr>
          <p:cNvSpPr>
            <a:spLocks noGrp="1"/>
          </p:cNvSpPr>
          <p:nvPr userDrawn="1">
            <p:ph type="body" sz="quarter" idx="16" hasCustomPrompt="1"/>
          </p:nvPr>
        </p:nvSpPr>
        <p:spPr>
          <a:xfrm>
            <a:off x="7477603" y="2898821"/>
            <a:ext cx="1323078" cy="282503"/>
          </a:xfrm>
        </p:spPr>
        <p:txBody>
          <a:bodyPr anchor="ctr">
            <a:noAutofit/>
          </a:bodyPr>
          <a:lstStyle>
            <a:lvl1pPr algn="ctr">
              <a:defRPr sz="1200" b="0" i="0">
                <a:latin typeface="+mj-lt"/>
                <a:ea typeface="Helvetica Neue Medium" panose="02000503000000020004" pitchFamily="2" charset="0"/>
                <a:cs typeface="Helvetica Neue Medium" panose="02000503000000020004" pitchFamily="2" charset="0"/>
              </a:defRPr>
            </a:lvl1pPr>
          </a:lstStyle>
          <a:p>
            <a:pPr lvl="0"/>
            <a:r>
              <a:rPr lang="en-US" dirty="0"/>
              <a:t>State name</a:t>
            </a:r>
          </a:p>
        </p:txBody>
      </p:sp>
      <p:sp>
        <p:nvSpPr>
          <p:cNvPr id="4" name="Footer Placeholder 3"/>
          <p:cNvSpPr>
            <a:spLocks noGrp="1"/>
          </p:cNvSpPr>
          <p:nvPr userDrawn="1">
            <p:ph type="ftr" sz="quarter" idx="17"/>
          </p:nvPr>
        </p:nvSpPr>
        <p:spPr/>
        <p:txBody>
          <a:bodyPr/>
          <a:lstStyle/>
          <a:p>
            <a:r>
              <a:rPr lang="en-US"/>
              <a:t>Department of Interprofessional Practice &amp; Training</a:t>
            </a:r>
            <a:endParaRPr lang="en-US" dirty="0"/>
          </a:p>
        </p:txBody>
      </p:sp>
      <p:sp>
        <p:nvSpPr>
          <p:cNvPr id="6" name="Slide Number Placeholder 5"/>
          <p:cNvSpPr>
            <a:spLocks noGrp="1"/>
          </p:cNvSpPr>
          <p:nvPr userDrawn="1">
            <p:ph type="sldNum" sz="quarter" idx="18"/>
          </p:nvPr>
        </p:nvSpPr>
        <p:spPr/>
        <p:txBody>
          <a:bodyPr/>
          <a:lstStyle/>
          <a:p>
            <a:pPr algn="r"/>
            <a:fld id="{1B840FF6-E8D8-114B-A197-6BDA5DAC0194}" type="slidenum">
              <a:rPr lang="en-US" smtClean="0"/>
              <a:pPr algn="r"/>
              <a:t>‹#›</a:t>
            </a:fld>
            <a:endParaRPr lang="en-US" sz="1200" dirty="0"/>
          </a:p>
        </p:txBody>
      </p:sp>
      <p:sp>
        <p:nvSpPr>
          <p:cNvPr id="72" name="Title 4">
            <a:extLst>
              <a:ext uri="{FF2B5EF4-FFF2-40B4-BE49-F238E27FC236}">
                <a16:creationId xmlns:a16="http://schemas.microsoft.com/office/drawing/2014/main" id="{465E8A00-EEF0-774E-872D-F4FEC39CB76B}"/>
              </a:ext>
            </a:extLst>
          </p:cNvPr>
          <p:cNvSpPr>
            <a:spLocks noGrp="1"/>
          </p:cNvSpPr>
          <p:nvPr>
            <p:ph type="title" hasCustomPrompt="1"/>
          </p:nvPr>
        </p:nvSpPr>
        <p:spPr>
          <a:xfrm>
            <a:off x="377167" y="77603"/>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14694526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ircle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13">
            <a:extLst>
              <a:ext uri="{FF2B5EF4-FFF2-40B4-BE49-F238E27FC236}">
                <a16:creationId xmlns:a16="http://schemas.microsoft.com/office/drawing/2014/main" id="{CAE73A23-21F5-CC4E-A6A2-C77E685FC1F2}"/>
              </a:ext>
            </a:extLst>
          </p:cNvPr>
          <p:cNvSpPr>
            <a:spLocks noGrp="1" noChangeAspect="1"/>
          </p:cNvSpPr>
          <p:nvPr>
            <p:ph type="pic" sz="quarter" idx="20"/>
          </p:nvPr>
        </p:nvSpPr>
        <p:spPr>
          <a:xfrm>
            <a:off x="434490" y="1114425"/>
            <a:ext cx="1843806" cy="1843326"/>
          </a:xfrm>
          <a:prstGeom prst="ellipse">
            <a:avLst/>
          </a:prstGeom>
          <a:effectLst/>
        </p:spPr>
        <p:txBody>
          <a:bodyPr>
            <a:normAutofit/>
          </a:bodyPr>
          <a:lstStyle>
            <a:lvl1pPr marL="0" indent="0" algn="ctr">
              <a:buNone/>
              <a:defRPr sz="1350" b="0" i="0">
                <a:ln>
                  <a:noFill/>
                </a:ln>
                <a:solidFill>
                  <a:schemeClr val="bg2"/>
                </a:solidFill>
              </a:defRPr>
            </a:lvl1pPr>
          </a:lstStyle>
          <a:p>
            <a:r>
              <a:rPr lang="en-US"/>
              <a:t>Click icon to add picture</a:t>
            </a:r>
            <a:endParaRPr lang="en-US" dirty="0"/>
          </a:p>
        </p:txBody>
      </p:sp>
      <p:sp>
        <p:nvSpPr>
          <p:cNvPr id="18" name="Text Placeholder 3">
            <a:extLst>
              <a:ext uri="{FF2B5EF4-FFF2-40B4-BE49-F238E27FC236}">
                <a16:creationId xmlns:a16="http://schemas.microsoft.com/office/drawing/2014/main" id="{8B7655B2-B3F8-CC41-AA7E-6CA5B73CA429}"/>
              </a:ext>
            </a:extLst>
          </p:cNvPr>
          <p:cNvSpPr>
            <a:spLocks noGrp="1"/>
          </p:cNvSpPr>
          <p:nvPr>
            <p:ph type="body" sz="quarter" idx="17" hasCustomPrompt="1"/>
          </p:nvPr>
        </p:nvSpPr>
        <p:spPr>
          <a:xfrm>
            <a:off x="370430" y="3167153"/>
            <a:ext cx="1971929" cy="1252449"/>
          </a:xfrm>
        </p:spPr>
        <p:txBody>
          <a:bodyPr>
            <a:normAutofit/>
          </a:bodyPr>
          <a:lstStyle>
            <a:lvl1pPr algn="ctr">
              <a:defRPr sz="1200" b="0" i="0" cap="none" baseline="0">
                <a:solidFill>
                  <a:schemeClr val="bg2"/>
                </a:solidFill>
                <a:latin typeface="+mn-lt"/>
                <a:ea typeface="Helvetica Neue" panose="02000503000000020004" pitchFamily="2" charset="0"/>
                <a:cs typeface="Helvetica Neue" panose="02000503000000020004" pitchFamily="2" charset="0"/>
              </a:defRPr>
            </a:lvl1pPr>
          </a:lstStyle>
          <a:p>
            <a:pPr lvl="0"/>
            <a:r>
              <a:rPr lang="en-US" dirty="0"/>
              <a:t>Title or other information</a:t>
            </a:r>
          </a:p>
        </p:txBody>
      </p:sp>
      <p:sp>
        <p:nvSpPr>
          <p:cNvPr id="19" name="Text Placeholder 3">
            <a:extLst>
              <a:ext uri="{FF2B5EF4-FFF2-40B4-BE49-F238E27FC236}">
                <a16:creationId xmlns:a16="http://schemas.microsoft.com/office/drawing/2014/main" id="{11302E56-CA87-A84C-BF08-D060BB38B3D1}"/>
              </a:ext>
            </a:extLst>
          </p:cNvPr>
          <p:cNvSpPr>
            <a:spLocks noGrp="1"/>
          </p:cNvSpPr>
          <p:nvPr>
            <p:ph type="body" sz="quarter" idx="29" hasCustomPrompt="1"/>
          </p:nvPr>
        </p:nvSpPr>
        <p:spPr>
          <a:xfrm>
            <a:off x="2515693" y="3167744"/>
            <a:ext cx="1971929" cy="1252449"/>
          </a:xfrm>
        </p:spPr>
        <p:txBody>
          <a:bodyPr>
            <a:normAutofit/>
          </a:bodyPr>
          <a:lstStyle>
            <a:lvl1pPr algn="ctr">
              <a:defRPr sz="1200" b="0" i="0" cap="none" baseline="0">
                <a:solidFill>
                  <a:schemeClr val="bg2"/>
                </a:solidFill>
                <a:latin typeface="+mn-lt"/>
                <a:ea typeface="Helvetica Neue" panose="02000503000000020004" pitchFamily="2" charset="0"/>
                <a:cs typeface="Helvetica Neue" panose="02000503000000020004" pitchFamily="2" charset="0"/>
              </a:defRPr>
            </a:lvl1pPr>
          </a:lstStyle>
          <a:p>
            <a:pPr lvl="0"/>
            <a:r>
              <a:rPr lang="en-US" dirty="0"/>
              <a:t>Title or other information</a:t>
            </a:r>
          </a:p>
        </p:txBody>
      </p:sp>
      <p:sp>
        <p:nvSpPr>
          <p:cNvPr id="20" name="Text Placeholder 3">
            <a:extLst>
              <a:ext uri="{FF2B5EF4-FFF2-40B4-BE49-F238E27FC236}">
                <a16:creationId xmlns:a16="http://schemas.microsoft.com/office/drawing/2014/main" id="{EB8F8B0A-4CBC-774F-A204-3E574647E0B6}"/>
              </a:ext>
            </a:extLst>
          </p:cNvPr>
          <p:cNvSpPr>
            <a:spLocks noGrp="1"/>
          </p:cNvSpPr>
          <p:nvPr>
            <p:ph type="body" sz="quarter" idx="31" hasCustomPrompt="1"/>
          </p:nvPr>
        </p:nvSpPr>
        <p:spPr>
          <a:xfrm>
            <a:off x="4635380" y="3167744"/>
            <a:ext cx="1971929" cy="1252449"/>
          </a:xfrm>
        </p:spPr>
        <p:txBody>
          <a:bodyPr>
            <a:normAutofit/>
          </a:bodyPr>
          <a:lstStyle>
            <a:lvl1pPr algn="ctr">
              <a:defRPr sz="1200" b="0" i="0" cap="none" baseline="0">
                <a:solidFill>
                  <a:schemeClr val="bg2"/>
                </a:solidFill>
                <a:latin typeface="+mn-lt"/>
                <a:ea typeface="Helvetica Neue" panose="02000503000000020004" pitchFamily="2" charset="0"/>
                <a:cs typeface="Helvetica Neue" panose="02000503000000020004" pitchFamily="2" charset="0"/>
              </a:defRPr>
            </a:lvl1pPr>
          </a:lstStyle>
          <a:p>
            <a:pPr lvl="0"/>
            <a:r>
              <a:rPr lang="en-US" dirty="0"/>
              <a:t>Title or other information</a:t>
            </a:r>
          </a:p>
        </p:txBody>
      </p:sp>
      <p:sp>
        <p:nvSpPr>
          <p:cNvPr id="21" name="Text Placeholder 3">
            <a:extLst>
              <a:ext uri="{FF2B5EF4-FFF2-40B4-BE49-F238E27FC236}">
                <a16:creationId xmlns:a16="http://schemas.microsoft.com/office/drawing/2014/main" id="{138D91F8-2042-5041-ABB5-7413E7386F61}"/>
              </a:ext>
            </a:extLst>
          </p:cNvPr>
          <p:cNvSpPr>
            <a:spLocks noGrp="1"/>
          </p:cNvSpPr>
          <p:nvPr>
            <p:ph type="body" sz="quarter" idx="33" hasCustomPrompt="1"/>
          </p:nvPr>
        </p:nvSpPr>
        <p:spPr>
          <a:xfrm>
            <a:off x="6755066" y="3167744"/>
            <a:ext cx="1971929" cy="1252449"/>
          </a:xfrm>
        </p:spPr>
        <p:txBody>
          <a:bodyPr>
            <a:normAutofit/>
          </a:bodyPr>
          <a:lstStyle>
            <a:lvl1pPr algn="ctr">
              <a:defRPr sz="1200" b="0" i="0" cap="none" baseline="0">
                <a:solidFill>
                  <a:schemeClr val="bg2"/>
                </a:solidFill>
                <a:latin typeface="+mn-lt"/>
                <a:ea typeface="Helvetica Neue" panose="02000503000000020004" pitchFamily="2" charset="0"/>
                <a:cs typeface="Helvetica Neue" panose="02000503000000020004" pitchFamily="2" charset="0"/>
              </a:defRPr>
            </a:lvl1pPr>
          </a:lstStyle>
          <a:p>
            <a:pPr lvl="0"/>
            <a:r>
              <a:rPr lang="en-US" dirty="0"/>
              <a:t>Title or other information</a:t>
            </a:r>
          </a:p>
        </p:txBody>
      </p:sp>
      <p:sp>
        <p:nvSpPr>
          <p:cNvPr id="22" name="Picture Placeholder 13">
            <a:extLst>
              <a:ext uri="{FF2B5EF4-FFF2-40B4-BE49-F238E27FC236}">
                <a16:creationId xmlns:a16="http://schemas.microsoft.com/office/drawing/2014/main" id="{4F9B2D1E-D3A5-4347-8E90-5F69A41F9B7B}"/>
              </a:ext>
            </a:extLst>
          </p:cNvPr>
          <p:cNvSpPr>
            <a:spLocks noGrp="1" noChangeAspect="1"/>
          </p:cNvSpPr>
          <p:nvPr>
            <p:ph type="pic" sz="quarter" idx="34"/>
          </p:nvPr>
        </p:nvSpPr>
        <p:spPr>
          <a:xfrm>
            <a:off x="2579753" y="1114425"/>
            <a:ext cx="1843806" cy="1843326"/>
          </a:xfrm>
          <a:prstGeom prst="ellipse">
            <a:avLst/>
          </a:prstGeom>
          <a:effectLst/>
        </p:spPr>
        <p:txBody>
          <a:bodyPr>
            <a:normAutofit/>
          </a:bodyPr>
          <a:lstStyle>
            <a:lvl1pPr marL="0" indent="0" algn="ctr">
              <a:buNone/>
              <a:defRPr sz="1350" b="0" i="0">
                <a:ln>
                  <a:noFill/>
                </a:ln>
                <a:solidFill>
                  <a:schemeClr val="bg2"/>
                </a:solidFill>
              </a:defRPr>
            </a:lvl1pPr>
          </a:lstStyle>
          <a:p>
            <a:r>
              <a:rPr lang="en-US"/>
              <a:t>Click icon to add picture</a:t>
            </a:r>
            <a:endParaRPr lang="en-US" dirty="0"/>
          </a:p>
        </p:txBody>
      </p:sp>
      <p:sp>
        <p:nvSpPr>
          <p:cNvPr id="23" name="Picture Placeholder 13">
            <a:extLst>
              <a:ext uri="{FF2B5EF4-FFF2-40B4-BE49-F238E27FC236}">
                <a16:creationId xmlns:a16="http://schemas.microsoft.com/office/drawing/2014/main" id="{F78ED30A-E670-B644-8056-2F88D22DC9FE}"/>
              </a:ext>
            </a:extLst>
          </p:cNvPr>
          <p:cNvSpPr>
            <a:spLocks noGrp="1" noChangeAspect="1"/>
          </p:cNvSpPr>
          <p:nvPr>
            <p:ph type="pic" sz="quarter" idx="35"/>
          </p:nvPr>
        </p:nvSpPr>
        <p:spPr>
          <a:xfrm>
            <a:off x="4699439" y="1114425"/>
            <a:ext cx="1843806" cy="1843326"/>
          </a:xfrm>
          <a:prstGeom prst="ellipse">
            <a:avLst/>
          </a:prstGeom>
          <a:effectLst/>
        </p:spPr>
        <p:txBody>
          <a:bodyPr>
            <a:normAutofit/>
          </a:bodyPr>
          <a:lstStyle>
            <a:lvl1pPr marL="0" indent="0" algn="ctr">
              <a:buNone/>
              <a:defRPr sz="1350" b="0" i="0">
                <a:ln>
                  <a:noFill/>
                </a:ln>
                <a:solidFill>
                  <a:schemeClr val="bg2"/>
                </a:solidFill>
              </a:defRPr>
            </a:lvl1pPr>
          </a:lstStyle>
          <a:p>
            <a:r>
              <a:rPr lang="en-US"/>
              <a:t>Click icon to add picture</a:t>
            </a:r>
            <a:endParaRPr lang="en-US" dirty="0"/>
          </a:p>
        </p:txBody>
      </p:sp>
      <p:sp>
        <p:nvSpPr>
          <p:cNvPr id="24" name="Picture Placeholder 13">
            <a:extLst>
              <a:ext uri="{FF2B5EF4-FFF2-40B4-BE49-F238E27FC236}">
                <a16:creationId xmlns:a16="http://schemas.microsoft.com/office/drawing/2014/main" id="{DBF12017-5FD3-EE4C-B922-D14783ED107F}"/>
              </a:ext>
            </a:extLst>
          </p:cNvPr>
          <p:cNvSpPr>
            <a:spLocks noGrp="1" noChangeAspect="1"/>
          </p:cNvSpPr>
          <p:nvPr>
            <p:ph type="pic" sz="quarter" idx="36"/>
          </p:nvPr>
        </p:nvSpPr>
        <p:spPr>
          <a:xfrm>
            <a:off x="6819126" y="1114425"/>
            <a:ext cx="1843806" cy="1843326"/>
          </a:xfrm>
          <a:prstGeom prst="ellipse">
            <a:avLst/>
          </a:prstGeom>
          <a:effectLst/>
        </p:spPr>
        <p:txBody>
          <a:bodyPr>
            <a:normAutofit/>
          </a:bodyPr>
          <a:lstStyle>
            <a:lvl1pPr marL="0" indent="0" algn="ctr">
              <a:buNone/>
              <a:defRPr sz="1350" b="0" i="0">
                <a:ln>
                  <a:noFill/>
                </a:ln>
                <a:solidFill>
                  <a:schemeClr val="bg2"/>
                </a:solidFill>
              </a:defRPr>
            </a:lvl1pPr>
          </a:lstStyle>
          <a:p>
            <a:r>
              <a:rPr lang="en-US"/>
              <a:t>Click icon to add picture</a:t>
            </a:r>
            <a:endParaRPr lang="en-US" dirty="0"/>
          </a:p>
        </p:txBody>
      </p:sp>
      <p:sp>
        <p:nvSpPr>
          <p:cNvPr id="4" name="Footer Placeholder 3"/>
          <p:cNvSpPr>
            <a:spLocks noGrp="1"/>
          </p:cNvSpPr>
          <p:nvPr>
            <p:ph type="ftr" sz="quarter" idx="37"/>
          </p:nvPr>
        </p:nvSpPr>
        <p:spPr/>
        <p:txBody>
          <a:bodyPr/>
          <a:lstStyle/>
          <a:p>
            <a:r>
              <a:rPr lang="en-US"/>
              <a:t>Department of Interprofessional Practice &amp; Training</a:t>
            </a:r>
            <a:endParaRPr lang="en-US" dirty="0"/>
          </a:p>
        </p:txBody>
      </p:sp>
      <p:sp>
        <p:nvSpPr>
          <p:cNvPr id="7" name="Slide Number Placeholder 6"/>
          <p:cNvSpPr>
            <a:spLocks noGrp="1"/>
          </p:cNvSpPr>
          <p:nvPr>
            <p:ph type="sldNum" sz="quarter" idx="38"/>
          </p:nvPr>
        </p:nvSpPr>
        <p:spPr/>
        <p:txBody>
          <a:bodyPr/>
          <a:lstStyle/>
          <a:p>
            <a:pPr algn="r"/>
            <a:fld id="{1B840FF6-E8D8-114B-A197-6BDA5DAC0194}" type="slidenum">
              <a:rPr lang="en-US" smtClean="0"/>
              <a:pPr algn="r"/>
              <a:t>‹#›</a:t>
            </a:fld>
            <a:endParaRPr lang="en-US" sz="1200" dirty="0"/>
          </a:p>
        </p:txBody>
      </p:sp>
      <p:sp>
        <p:nvSpPr>
          <p:cNvPr id="13" name="Title 4">
            <a:extLst>
              <a:ext uri="{FF2B5EF4-FFF2-40B4-BE49-F238E27FC236}">
                <a16:creationId xmlns:a16="http://schemas.microsoft.com/office/drawing/2014/main" id="{07C1B5A3-D6E8-5345-A0E1-2DEE4934F084}"/>
              </a:ext>
            </a:extLst>
          </p:cNvPr>
          <p:cNvSpPr>
            <a:spLocks noGrp="1"/>
          </p:cNvSpPr>
          <p:nvPr>
            <p:ph type="title" hasCustomPrompt="1"/>
          </p:nvPr>
        </p:nvSpPr>
        <p:spPr>
          <a:xfrm>
            <a:off x="377167" y="77603"/>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29321732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Standard text and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114426"/>
            <a:ext cx="2598620" cy="3311129"/>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p:txBody>
      </p:sp>
      <p:sp>
        <p:nvSpPr>
          <p:cNvPr id="11" name="Chart Placeholder 10">
            <a:extLst>
              <a:ext uri="{FF2B5EF4-FFF2-40B4-BE49-F238E27FC236}">
                <a16:creationId xmlns:a16="http://schemas.microsoft.com/office/drawing/2014/main" id="{6CABE372-7D29-7F47-9E52-0B330F54AFB9}"/>
              </a:ext>
            </a:extLst>
          </p:cNvPr>
          <p:cNvSpPr>
            <a:spLocks noGrp="1"/>
          </p:cNvSpPr>
          <p:nvPr>
            <p:ph type="chart" sz="quarter" idx="12"/>
          </p:nvPr>
        </p:nvSpPr>
        <p:spPr>
          <a:xfrm>
            <a:off x="3128555" y="1114426"/>
            <a:ext cx="5624536" cy="3311129"/>
          </a:xfrm>
        </p:spPr>
        <p:txBody>
          <a:bodyPr/>
          <a:lstStyle>
            <a:lvl1pPr>
              <a:defRPr>
                <a:solidFill>
                  <a:schemeClr val="bg2"/>
                </a:solidFill>
              </a:defRPr>
            </a:lvl1pPr>
          </a:lstStyle>
          <a:p>
            <a:r>
              <a:rPr lang="en-US" dirty="0"/>
              <a:t>Click icon to add chart</a:t>
            </a:r>
          </a:p>
        </p:txBody>
      </p:sp>
      <p:sp>
        <p:nvSpPr>
          <p:cNvPr id="4" name="Footer Placeholder 3"/>
          <p:cNvSpPr>
            <a:spLocks noGrp="1"/>
          </p:cNvSpPr>
          <p:nvPr>
            <p:ph type="ftr" sz="quarter" idx="13"/>
          </p:nvPr>
        </p:nvSpPr>
        <p:spPr/>
        <p:txBody>
          <a:bodyPr/>
          <a:lstStyle/>
          <a:p>
            <a:r>
              <a:rPr lang="en-US"/>
              <a:t>Department of Interprofessional Practice &amp; Training</a:t>
            </a:r>
            <a:endParaRPr lang="en-US" dirty="0"/>
          </a:p>
        </p:txBody>
      </p:sp>
      <p:sp>
        <p:nvSpPr>
          <p:cNvPr id="6" name="Slide Number Placeholder 5"/>
          <p:cNvSpPr>
            <a:spLocks noGrp="1"/>
          </p:cNvSpPr>
          <p:nvPr>
            <p:ph type="sldNum" sz="quarter" idx="14"/>
          </p:nvPr>
        </p:nvSpPr>
        <p:spPr/>
        <p:txBody>
          <a:bodyPr/>
          <a:lstStyle/>
          <a:p>
            <a:pPr algn="r"/>
            <a:fld id="{1B840FF6-E8D8-114B-A197-6BDA5DAC0194}" type="slidenum">
              <a:rPr lang="en-US" smtClean="0"/>
              <a:pPr algn="r"/>
              <a:t>‹#›</a:t>
            </a:fld>
            <a:endParaRPr lang="en-US" sz="1200" dirty="0"/>
          </a:p>
        </p:txBody>
      </p:sp>
      <p:sp>
        <p:nvSpPr>
          <p:cNvPr id="8" name="Title 4">
            <a:extLst>
              <a:ext uri="{FF2B5EF4-FFF2-40B4-BE49-F238E27FC236}">
                <a16:creationId xmlns:a16="http://schemas.microsoft.com/office/drawing/2014/main" id="{83040937-85CE-C445-B38F-767B04BAD134}"/>
              </a:ext>
            </a:extLst>
          </p:cNvPr>
          <p:cNvSpPr>
            <a:spLocks noGrp="1"/>
          </p:cNvSpPr>
          <p:nvPr>
            <p:ph type="title" hasCustomPrompt="1"/>
          </p:nvPr>
        </p:nvSpPr>
        <p:spPr>
          <a:xfrm>
            <a:off x="377167" y="77603"/>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29882158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Standard text and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114426"/>
            <a:ext cx="2598620" cy="3311129"/>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p:txBody>
      </p:sp>
      <p:sp>
        <p:nvSpPr>
          <p:cNvPr id="4" name="Table Placeholder 3">
            <a:extLst>
              <a:ext uri="{FF2B5EF4-FFF2-40B4-BE49-F238E27FC236}">
                <a16:creationId xmlns:a16="http://schemas.microsoft.com/office/drawing/2014/main" id="{6659C402-45CB-2846-AA17-24DDFD7CDD8D}"/>
              </a:ext>
            </a:extLst>
          </p:cNvPr>
          <p:cNvSpPr>
            <a:spLocks noGrp="1"/>
          </p:cNvSpPr>
          <p:nvPr>
            <p:ph type="tbl" sz="quarter" idx="12"/>
          </p:nvPr>
        </p:nvSpPr>
        <p:spPr>
          <a:xfrm>
            <a:off x="3148150" y="1114426"/>
            <a:ext cx="5605225" cy="3311129"/>
          </a:xfrm>
        </p:spPr>
        <p:txBody>
          <a:bodyPr/>
          <a:lstStyle>
            <a:lvl1pPr>
              <a:defRPr>
                <a:solidFill>
                  <a:schemeClr val="bg2"/>
                </a:solidFill>
              </a:defRPr>
            </a:lvl1pPr>
          </a:lstStyle>
          <a:p>
            <a:r>
              <a:rPr lang="en-US" dirty="0"/>
              <a:t>Click icon to add table</a:t>
            </a:r>
          </a:p>
        </p:txBody>
      </p:sp>
      <p:sp>
        <p:nvSpPr>
          <p:cNvPr id="6" name="Footer Placeholder 5"/>
          <p:cNvSpPr>
            <a:spLocks noGrp="1"/>
          </p:cNvSpPr>
          <p:nvPr>
            <p:ph type="ftr" sz="quarter" idx="13"/>
          </p:nvPr>
        </p:nvSpPr>
        <p:spPr/>
        <p:txBody>
          <a:bodyPr/>
          <a:lstStyle/>
          <a:p>
            <a:r>
              <a:rPr lang="en-US"/>
              <a:t>Department of Interprofessional Practice &amp; Training</a:t>
            </a:r>
            <a:endParaRPr lang="en-US" dirty="0"/>
          </a:p>
        </p:txBody>
      </p:sp>
      <p:sp>
        <p:nvSpPr>
          <p:cNvPr id="10" name="Slide Number Placeholder 9"/>
          <p:cNvSpPr>
            <a:spLocks noGrp="1"/>
          </p:cNvSpPr>
          <p:nvPr>
            <p:ph type="sldNum" sz="quarter" idx="14"/>
          </p:nvPr>
        </p:nvSpPr>
        <p:spPr/>
        <p:txBody>
          <a:bodyPr/>
          <a:lstStyle/>
          <a:p>
            <a:pPr algn="r"/>
            <a:fld id="{1B840FF6-E8D8-114B-A197-6BDA5DAC0194}" type="slidenum">
              <a:rPr lang="en-US" smtClean="0"/>
              <a:pPr algn="r"/>
              <a:t>‹#›</a:t>
            </a:fld>
            <a:endParaRPr lang="en-US" sz="1200" dirty="0"/>
          </a:p>
        </p:txBody>
      </p:sp>
      <p:sp>
        <p:nvSpPr>
          <p:cNvPr id="8" name="Title 4">
            <a:extLst>
              <a:ext uri="{FF2B5EF4-FFF2-40B4-BE49-F238E27FC236}">
                <a16:creationId xmlns:a16="http://schemas.microsoft.com/office/drawing/2014/main" id="{30D46BED-EF74-6845-A985-49F36CA3A18E}"/>
              </a:ext>
            </a:extLst>
          </p:cNvPr>
          <p:cNvSpPr>
            <a:spLocks noGrp="1"/>
          </p:cNvSpPr>
          <p:nvPr>
            <p:ph type="title" hasCustomPrompt="1"/>
          </p:nvPr>
        </p:nvSpPr>
        <p:spPr>
          <a:xfrm>
            <a:off x="377167" y="77603"/>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34430695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Standard text and vide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114426"/>
            <a:ext cx="2598620" cy="3311129"/>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p:txBody>
      </p:sp>
      <p:sp>
        <p:nvSpPr>
          <p:cNvPr id="6" name="Media Placeholder 5">
            <a:extLst>
              <a:ext uri="{FF2B5EF4-FFF2-40B4-BE49-F238E27FC236}">
                <a16:creationId xmlns:a16="http://schemas.microsoft.com/office/drawing/2014/main" id="{E4E7DB77-9088-2B40-B631-22A873F610E8}"/>
              </a:ext>
            </a:extLst>
          </p:cNvPr>
          <p:cNvSpPr>
            <a:spLocks noGrp="1"/>
          </p:cNvSpPr>
          <p:nvPr>
            <p:ph type="media" sz="quarter" idx="12"/>
          </p:nvPr>
        </p:nvSpPr>
        <p:spPr>
          <a:xfrm>
            <a:off x="3102430" y="1114426"/>
            <a:ext cx="5650945" cy="3311129"/>
          </a:xfrm>
        </p:spPr>
        <p:txBody>
          <a:bodyPr/>
          <a:lstStyle>
            <a:lvl1pPr>
              <a:defRPr>
                <a:solidFill>
                  <a:schemeClr val="bg2"/>
                </a:solidFill>
              </a:defRPr>
            </a:lvl1pPr>
          </a:lstStyle>
          <a:p>
            <a:r>
              <a:rPr lang="en-US" dirty="0"/>
              <a:t>Click icon to add media</a:t>
            </a:r>
          </a:p>
        </p:txBody>
      </p:sp>
      <p:sp>
        <p:nvSpPr>
          <p:cNvPr id="4" name="Footer Placeholder 3"/>
          <p:cNvSpPr>
            <a:spLocks noGrp="1"/>
          </p:cNvSpPr>
          <p:nvPr>
            <p:ph type="ftr" sz="quarter" idx="13"/>
          </p:nvPr>
        </p:nvSpPr>
        <p:spPr/>
        <p:txBody>
          <a:bodyPr/>
          <a:lstStyle/>
          <a:p>
            <a:r>
              <a:rPr lang="en-US"/>
              <a:t>Department of Interprofessional Practice &amp; Training</a:t>
            </a:r>
            <a:endParaRPr lang="en-US" dirty="0"/>
          </a:p>
        </p:txBody>
      </p:sp>
      <p:sp>
        <p:nvSpPr>
          <p:cNvPr id="10" name="Slide Number Placeholder 9"/>
          <p:cNvSpPr>
            <a:spLocks noGrp="1"/>
          </p:cNvSpPr>
          <p:nvPr>
            <p:ph type="sldNum" sz="quarter" idx="14"/>
          </p:nvPr>
        </p:nvSpPr>
        <p:spPr/>
        <p:txBody>
          <a:bodyPr/>
          <a:lstStyle/>
          <a:p>
            <a:pPr algn="r"/>
            <a:fld id="{1B840FF6-E8D8-114B-A197-6BDA5DAC0194}" type="slidenum">
              <a:rPr lang="en-US" smtClean="0"/>
              <a:pPr algn="r"/>
              <a:t>‹#›</a:t>
            </a:fld>
            <a:endParaRPr lang="en-US" sz="1200" dirty="0"/>
          </a:p>
        </p:txBody>
      </p:sp>
      <p:sp>
        <p:nvSpPr>
          <p:cNvPr id="8" name="Title 4">
            <a:extLst>
              <a:ext uri="{FF2B5EF4-FFF2-40B4-BE49-F238E27FC236}">
                <a16:creationId xmlns:a16="http://schemas.microsoft.com/office/drawing/2014/main" id="{6BD96255-EA14-6643-8FD5-2D14DA85D0BB}"/>
              </a:ext>
            </a:extLst>
          </p:cNvPr>
          <p:cNvSpPr>
            <a:spLocks noGrp="1"/>
          </p:cNvSpPr>
          <p:nvPr>
            <p:ph type="title" hasCustomPrompt="1"/>
          </p:nvPr>
        </p:nvSpPr>
        <p:spPr>
          <a:xfrm>
            <a:off x="377167" y="77603"/>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34559683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Standard smartart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6629400" y="1114426"/>
            <a:ext cx="2123687" cy="3311129"/>
          </a:xfrm>
        </p:spPr>
        <p:txBody>
          <a:bodyPr/>
          <a:lstStyle>
            <a:lvl1pPr>
              <a:defRPr>
                <a:solidFill>
                  <a:schemeClr val="bg2"/>
                </a:solidFill>
              </a:defRPr>
            </a:lvl1pPr>
            <a:lvl2pPr>
              <a:defRPr sz="1200">
                <a:solidFill>
                  <a:schemeClr val="bg2"/>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p:txBody>
      </p:sp>
      <p:sp>
        <p:nvSpPr>
          <p:cNvPr id="4" name="SmartArt Placeholder 3">
            <a:extLst>
              <a:ext uri="{FF2B5EF4-FFF2-40B4-BE49-F238E27FC236}">
                <a16:creationId xmlns:a16="http://schemas.microsoft.com/office/drawing/2014/main" id="{780F30C0-F2C7-7A4C-BB67-2A96BA3B7BD0}"/>
              </a:ext>
            </a:extLst>
          </p:cNvPr>
          <p:cNvSpPr>
            <a:spLocks noGrp="1"/>
          </p:cNvSpPr>
          <p:nvPr>
            <p:ph type="dgm" sz="quarter" idx="12"/>
          </p:nvPr>
        </p:nvSpPr>
        <p:spPr>
          <a:xfrm>
            <a:off x="370430" y="1114426"/>
            <a:ext cx="6108747" cy="3311129"/>
          </a:xfrm>
        </p:spPr>
        <p:txBody>
          <a:bodyPr>
            <a:normAutofit/>
          </a:bodyPr>
          <a:lstStyle>
            <a:lvl1pPr>
              <a:defRPr sz="1200">
                <a:solidFill>
                  <a:schemeClr val="bg2"/>
                </a:solidFill>
              </a:defRPr>
            </a:lvl1pPr>
          </a:lstStyle>
          <a:p>
            <a:r>
              <a:rPr lang="en-US"/>
              <a:t>Click icon to add SmartArt graphic</a:t>
            </a:r>
            <a:endParaRPr lang="en-US" dirty="0"/>
          </a:p>
        </p:txBody>
      </p:sp>
      <p:sp>
        <p:nvSpPr>
          <p:cNvPr id="6" name="Footer Placeholder 5"/>
          <p:cNvSpPr>
            <a:spLocks noGrp="1"/>
          </p:cNvSpPr>
          <p:nvPr>
            <p:ph type="ftr" sz="quarter" idx="13"/>
          </p:nvPr>
        </p:nvSpPr>
        <p:spPr/>
        <p:txBody>
          <a:bodyPr/>
          <a:lstStyle/>
          <a:p>
            <a:r>
              <a:rPr lang="en-US"/>
              <a:t>Department of Interprofessional Practice &amp; Training</a:t>
            </a:r>
            <a:endParaRPr lang="en-US" dirty="0"/>
          </a:p>
        </p:txBody>
      </p:sp>
      <p:sp>
        <p:nvSpPr>
          <p:cNvPr id="10" name="Slide Number Placeholder 9"/>
          <p:cNvSpPr>
            <a:spLocks noGrp="1"/>
          </p:cNvSpPr>
          <p:nvPr>
            <p:ph type="sldNum" sz="quarter" idx="14"/>
          </p:nvPr>
        </p:nvSpPr>
        <p:spPr/>
        <p:txBody>
          <a:bodyPr/>
          <a:lstStyle/>
          <a:p>
            <a:pPr algn="r"/>
            <a:fld id="{1B840FF6-E8D8-114B-A197-6BDA5DAC0194}" type="slidenum">
              <a:rPr lang="en-US" smtClean="0"/>
              <a:pPr algn="r"/>
              <a:t>‹#›</a:t>
            </a:fld>
            <a:endParaRPr lang="en-US" sz="1200" dirty="0"/>
          </a:p>
        </p:txBody>
      </p:sp>
      <p:sp>
        <p:nvSpPr>
          <p:cNvPr id="8" name="Title 4">
            <a:extLst>
              <a:ext uri="{FF2B5EF4-FFF2-40B4-BE49-F238E27FC236}">
                <a16:creationId xmlns:a16="http://schemas.microsoft.com/office/drawing/2014/main" id="{293D785B-E5FF-CA42-A391-65E074609115}"/>
              </a:ext>
            </a:extLst>
          </p:cNvPr>
          <p:cNvSpPr>
            <a:spLocks noGrp="1"/>
          </p:cNvSpPr>
          <p:nvPr>
            <p:ph type="title" hasCustomPrompt="1"/>
          </p:nvPr>
        </p:nvSpPr>
        <p:spPr>
          <a:xfrm>
            <a:off x="377167" y="77603"/>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34491906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Photo Sing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6CB4972-03D7-6048-96B6-70E8C7F8397C}"/>
              </a:ext>
            </a:extLst>
          </p:cNvPr>
          <p:cNvSpPr>
            <a:spLocks noGrp="1"/>
          </p:cNvSpPr>
          <p:nvPr>
            <p:ph type="pic" sz="quarter" idx="13"/>
          </p:nvPr>
        </p:nvSpPr>
        <p:spPr>
          <a:xfrm>
            <a:off x="370431" y="228600"/>
            <a:ext cx="8349647" cy="4229100"/>
          </a:xfrm>
        </p:spPr>
        <p:txBody>
          <a:bodyPr/>
          <a:lstStyle>
            <a:lvl1pPr>
              <a:defRPr>
                <a:solidFill>
                  <a:schemeClr val="bg2"/>
                </a:solidFill>
              </a:defRPr>
            </a:lvl1pPr>
          </a:lstStyle>
          <a:p>
            <a:r>
              <a:rPr lang="en-US"/>
              <a:t>Click icon to add picture</a:t>
            </a:r>
          </a:p>
        </p:txBody>
      </p:sp>
      <p:sp>
        <p:nvSpPr>
          <p:cNvPr id="4" name="Footer Placeholder 3"/>
          <p:cNvSpPr>
            <a:spLocks noGrp="1"/>
          </p:cNvSpPr>
          <p:nvPr>
            <p:ph type="ftr" sz="quarter" idx="14"/>
          </p:nvPr>
        </p:nvSpPr>
        <p:spPr/>
        <p:txBody>
          <a:bodyPr/>
          <a:lstStyle/>
          <a:p>
            <a:r>
              <a:rPr lang="en-US"/>
              <a:t>Department of Interprofessional Practice &amp; Training</a:t>
            </a:r>
            <a:endParaRPr lang="en-US" dirty="0"/>
          </a:p>
        </p:txBody>
      </p:sp>
      <p:sp>
        <p:nvSpPr>
          <p:cNvPr id="8" name="Slide Number Placeholder 7"/>
          <p:cNvSpPr>
            <a:spLocks noGrp="1"/>
          </p:cNvSpPr>
          <p:nvPr>
            <p:ph type="sldNum" sz="quarter" idx="15"/>
          </p:nvPr>
        </p:nvSpPr>
        <p:spPr/>
        <p:txBody>
          <a:bodyPr/>
          <a:lstStyle/>
          <a:p>
            <a:pPr algn="r"/>
            <a:fld id="{1B840FF6-E8D8-114B-A197-6BDA5DAC0194}" type="slidenum">
              <a:rPr lang="en-US" smtClean="0"/>
              <a:pPr algn="r"/>
              <a:t>‹#›</a:t>
            </a:fld>
            <a:endParaRPr lang="en-US" sz="1200" dirty="0"/>
          </a:p>
        </p:txBody>
      </p:sp>
    </p:spTree>
    <p:extLst>
      <p:ext uri="{BB962C8B-B14F-4D97-AF65-F5344CB8AC3E}">
        <p14:creationId xmlns:p14="http://schemas.microsoft.com/office/powerpoint/2010/main" val="2397364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Photos side by s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6CB4972-03D7-6048-96B6-70E8C7F8397C}"/>
              </a:ext>
            </a:extLst>
          </p:cNvPr>
          <p:cNvSpPr>
            <a:spLocks noGrp="1"/>
          </p:cNvSpPr>
          <p:nvPr>
            <p:ph type="pic" sz="quarter" idx="13"/>
          </p:nvPr>
        </p:nvSpPr>
        <p:spPr>
          <a:xfrm>
            <a:off x="370429" y="248194"/>
            <a:ext cx="4077714" cy="4209506"/>
          </a:xfrm>
        </p:spPr>
        <p:txBody>
          <a:bodyPr/>
          <a:lstStyle>
            <a:lvl1pPr>
              <a:defRPr>
                <a:solidFill>
                  <a:schemeClr val="bg2"/>
                </a:solidFill>
              </a:defRPr>
            </a:lvl1pPr>
          </a:lstStyle>
          <a:p>
            <a:r>
              <a:rPr lang="en-US"/>
              <a:t>Click icon to add picture</a:t>
            </a:r>
          </a:p>
        </p:txBody>
      </p:sp>
      <p:sp>
        <p:nvSpPr>
          <p:cNvPr id="4" name="Picture Placeholder 5">
            <a:extLst>
              <a:ext uri="{FF2B5EF4-FFF2-40B4-BE49-F238E27FC236}">
                <a16:creationId xmlns:a16="http://schemas.microsoft.com/office/drawing/2014/main" id="{0AD49BF9-4A1B-E241-9946-94710C23DF18}"/>
              </a:ext>
            </a:extLst>
          </p:cNvPr>
          <p:cNvSpPr>
            <a:spLocks noGrp="1"/>
          </p:cNvSpPr>
          <p:nvPr>
            <p:ph type="pic" sz="quarter" idx="14"/>
          </p:nvPr>
        </p:nvSpPr>
        <p:spPr>
          <a:xfrm>
            <a:off x="4650650" y="248194"/>
            <a:ext cx="4077714" cy="4209506"/>
          </a:xfrm>
        </p:spPr>
        <p:txBody>
          <a:bodyPr/>
          <a:lstStyle>
            <a:lvl1pPr>
              <a:defRPr>
                <a:solidFill>
                  <a:schemeClr val="bg2"/>
                </a:solidFill>
              </a:defRPr>
            </a:lvl1pPr>
          </a:lstStyle>
          <a:p>
            <a:r>
              <a:rPr lang="en-US" dirty="0"/>
              <a:t>Click icon to add picture</a:t>
            </a:r>
          </a:p>
        </p:txBody>
      </p:sp>
      <p:sp>
        <p:nvSpPr>
          <p:cNvPr id="5" name="Footer Placeholder 4"/>
          <p:cNvSpPr>
            <a:spLocks noGrp="1"/>
          </p:cNvSpPr>
          <p:nvPr>
            <p:ph type="ftr" sz="quarter" idx="15"/>
          </p:nvPr>
        </p:nvSpPr>
        <p:spPr/>
        <p:txBody>
          <a:bodyPr/>
          <a:lstStyle/>
          <a:p>
            <a:r>
              <a:rPr lang="en-US"/>
              <a:t>Department of Interprofessional Practice &amp; Training</a:t>
            </a:r>
            <a:endParaRPr lang="en-US" dirty="0"/>
          </a:p>
        </p:txBody>
      </p:sp>
      <p:sp>
        <p:nvSpPr>
          <p:cNvPr id="9" name="Slide Number Placeholder 8"/>
          <p:cNvSpPr>
            <a:spLocks noGrp="1"/>
          </p:cNvSpPr>
          <p:nvPr>
            <p:ph type="sldNum" sz="quarter" idx="16"/>
          </p:nvPr>
        </p:nvSpPr>
        <p:spPr/>
        <p:txBody>
          <a:bodyPr/>
          <a:lstStyle/>
          <a:p>
            <a:pPr algn="r"/>
            <a:fld id="{1B840FF6-E8D8-114B-A197-6BDA5DAC0194}" type="slidenum">
              <a:rPr lang="en-US" smtClean="0"/>
              <a:pPr algn="r"/>
              <a:t>‹#›</a:t>
            </a:fld>
            <a:endParaRPr lang="en-US" sz="1200" dirty="0"/>
          </a:p>
        </p:txBody>
      </p:sp>
    </p:spTree>
    <p:extLst>
      <p:ext uri="{BB962C8B-B14F-4D97-AF65-F5344CB8AC3E}">
        <p14:creationId xmlns:p14="http://schemas.microsoft.com/office/powerpoint/2010/main" val="4744540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9_Standard two content typ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95FE3B6E-F860-8247-AFED-D0C910F80667}"/>
              </a:ext>
            </a:extLst>
          </p:cNvPr>
          <p:cNvSpPr>
            <a:spLocks noGrp="1"/>
          </p:cNvSpPr>
          <p:nvPr>
            <p:ph sz="quarter" idx="11" hasCustomPrompt="1"/>
          </p:nvPr>
        </p:nvSpPr>
        <p:spPr>
          <a:xfrm>
            <a:off x="370382" y="1114426"/>
            <a:ext cx="4051395" cy="3311130"/>
          </a:xfrm>
        </p:spPr>
        <p:txBody>
          <a:bodyPr/>
          <a:lstStyle>
            <a:lvl1pPr>
              <a:defRPr>
                <a:solidFill>
                  <a:schemeClr val="bg2"/>
                </a:solidFill>
              </a:defRPr>
            </a:lvl1pPr>
            <a:lvl2pPr>
              <a:defRPr>
                <a:solidFill>
                  <a:schemeClr val="bg2"/>
                </a:solidFill>
              </a:defRPr>
            </a:lvl2pPr>
            <a:lvl3pPr>
              <a:defRPr>
                <a:solidFill>
                  <a:schemeClr val="bg2"/>
                </a:solidFill>
              </a:defRPr>
            </a:lvl3pPr>
          </a:lstStyle>
          <a:p>
            <a:pPr lvl="0"/>
            <a:r>
              <a:rPr lang="en-US" dirty="0"/>
              <a:t>First line of text</a:t>
            </a:r>
          </a:p>
          <a:p>
            <a:pPr lvl="1"/>
            <a:r>
              <a:rPr lang="en-US" dirty="0"/>
              <a:t>Bullet point</a:t>
            </a:r>
          </a:p>
          <a:p>
            <a:pPr lvl="2"/>
            <a:r>
              <a:rPr lang="en-US" dirty="0"/>
              <a:t>Detail</a:t>
            </a:r>
          </a:p>
        </p:txBody>
      </p:sp>
      <p:sp>
        <p:nvSpPr>
          <p:cNvPr id="10" name="Content Placeholder 8">
            <a:extLst>
              <a:ext uri="{FF2B5EF4-FFF2-40B4-BE49-F238E27FC236}">
                <a16:creationId xmlns:a16="http://schemas.microsoft.com/office/drawing/2014/main" id="{8197C9B3-229A-4C4C-B1FA-0CC193E8216A}"/>
              </a:ext>
            </a:extLst>
          </p:cNvPr>
          <p:cNvSpPr>
            <a:spLocks noGrp="1"/>
          </p:cNvSpPr>
          <p:nvPr>
            <p:ph sz="quarter" idx="12" hasCustomPrompt="1"/>
          </p:nvPr>
        </p:nvSpPr>
        <p:spPr>
          <a:xfrm>
            <a:off x="4696098" y="1114427"/>
            <a:ext cx="4056992" cy="3311129"/>
          </a:xfrm>
        </p:spPr>
        <p:txBody>
          <a:bodyPr/>
          <a:lstStyle>
            <a:lvl1pPr>
              <a:defRPr>
                <a:solidFill>
                  <a:schemeClr val="bg2"/>
                </a:solidFill>
              </a:defRPr>
            </a:lvl1pPr>
            <a:lvl2pPr>
              <a:defRPr>
                <a:solidFill>
                  <a:schemeClr val="bg2"/>
                </a:solidFill>
              </a:defRPr>
            </a:lvl2pPr>
            <a:lvl3pPr>
              <a:defRPr>
                <a:solidFill>
                  <a:schemeClr val="bg2"/>
                </a:solidFill>
              </a:defRPr>
            </a:lvl3pPr>
          </a:lstStyle>
          <a:p>
            <a:pPr lvl="0"/>
            <a:r>
              <a:rPr lang="en-US" dirty="0"/>
              <a:t>First line of text</a:t>
            </a:r>
          </a:p>
          <a:p>
            <a:pPr lvl="1"/>
            <a:r>
              <a:rPr lang="en-US" dirty="0"/>
              <a:t>Bullet point</a:t>
            </a:r>
          </a:p>
          <a:p>
            <a:pPr lvl="2"/>
            <a:r>
              <a:rPr lang="en-US" dirty="0"/>
              <a:t>Detail</a:t>
            </a:r>
          </a:p>
        </p:txBody>
      </p:sp>
      <p:sp>
        <p:nvSpPr>
          <p:cNvPr id="4" name="Footer Placeholder 3"/>
          <p:cNvSpPr>
            <a:spLocks noGrp="1"/>
          </p:cNvSpPr>
          <p:nvPr>
            <p:ph type="ftr" sz="quarter" idx="13"/>
          </p:nvPr>
        </p:nvSpPr>
        <p:spPr/>
        <p:txBody>
          <a:bodyPr/>
          <a:lstStyle/>
          <a:p>
            <a:r>
              <a:rPr lang="en-US"/>
              <a:t>Department of Interprofessional Practice &amp; Training</a:t>
            </a:r>
            <a:endParaRPr lang="en-US" dirty="0"/>
          </a:p>
        </p:txBody>
      </p:sp>
      <p:sp>
        <p:nvSpPr>
          <p:cNvPr id="6" name="Slide Number Placeholder 5"/>
          <p:cNvSpPr>
            <a:spLocks noGrp="1"/>
          </p:cNvSpPr>
          <p:nvPr>
            <p:ph type="sldNum" sz="quarter" idx="14"/>
          </p:nvPr>
        </p:nvSpPr>
        <p:spPr/>
        <p:txBody>
          <a:bodyPr/>
          <a:lstStyle/>
          <a:p>
            <a:pPr algn="r"/>
            <a:fld id="{1B840FF6-E8D8-114B-A197-6BDA5DAC0194}" type="slidenum">
              <a:rPr lang="en-US" smtClean="0"/>
              <a:pPr algn="r"/>
              <a:t>‹#›</a:t>
            </a:fld>
            <a:endParaRPr lang="en-US" sz="1200" dirty="0"/>
          </a:p>
        </p:txBody>
      </p:sp>
      <p:sp>
        <p:nvSpPr>
          <p:cNvPr id="7" name="Title 4">
            <a:extLst>
              <a:ext uri="{FF2B5EF4-FFF2-40B4-BE49-F238E27FC236}">
                <a16:creationId xmlns:a16="http://schemas.microsoft.com/office/drawing/2014/main" id="{2C5EB0A5-90C3-034E-B678-FF7195234D67}"/>
              </a:ext>
            </a:extLst>
          </p:cNvPr>
          <p:cNvSpPr>
            <a:spLocks noGrp="1"/>
          </p:cNvSpPr>
          <p:nvPr>
            <p:ph type="title" hasCustomPrompt="1"/>
          </p:nvPr>
        </p:nvSpPr>
        <p:spPr>
          <a:xfrm>
            <a:off x="377167" y="77603"/>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6356552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1_quadrant text sw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7A09EC6-9805-A743-AF35-E2524E7A70F8}"/>
              </a:ext>
            </a:extLst>
          </p:cNvPr>
          <p:cNvSpPr>
            <a:spLocks noGrp="1"/>
          </p:cNvSpPr>
          <p:nvPr>
            <p:ph type="body" sz="quarter" idx="11" hasCustomPrompt="1"/>
          </p:nvPr>
        </p:nvSpPr>
        <p:spPr>
          <a:xfrm>
            <a:off x="370383" y="1115247"/>
            <a:ext cx="4117063" cy="1608359"/>
          </a:xfrm>
        </p:spPr>
        <p:txBody>
          <a:bodyPr anchor="b"/>
          <a:lstStyle>
            <a:lvl1pPr algn="r">
              <a:defRPr>
                <a:solidFill>
                  <a:schemeClr val="bg2"/>
                </a:solidFill>
              </a:defRPr>
            </a:lvl1pPr>
            <a:lvl2pPr algn="r">
              <a:defRPr/>
            </a:lvl2pPr>
            <a:lvl3pPr algn="r">
              <a:defRPr/>
            </a:lvl3pPr>
            <a:lvl4pPr algn="r">
              <a:defRPr/>
            </a:lvl4pPr>
            <a:lvl5pPr algn="r">
              <a:defRPr/>
            </a:lvl5pPr>
          </a:lstStyle>
          <a:p>
            <a:pPr lvl="0"/>
            <a:r>
              <a:rPr lang="en-US" dirty="0"/>
              <a:t>Quadrant 1</a:t>
            </a:r>
          </a:p>
        </p:txBody>
      </p:sp>
      <p:sp>
        <p:nvSpPr>
          <p:cNvPr id="10" name="Text Placeholder 3">
            <a:extLst>
              <a:ext uri="{FF2B5EF4-FFF2-40B4-BE49-F238E27FC236}">
                <a16:creationId xmlns:a16="http://schemas.microsoft.com/office/drawing/2014/main" id="{0D286311-F255-F44D-9812-810FDCC3C6E3}"/>
              </a:ext>
            </a:extLst>
          </p:cNvPr>
          <p:cNvSpPr>
            <a:spLocks noGrp="1"/>
          </p:cNvSpPr>
          <p:nvPr>
            <p:ph type="body" sz="quarter" idx="12" hasCustomPrompt="1"/>
          </p:nvPr>
        </p:nvSpPr>
        <p:spPr>
          <a:xfrm>
            <a:off x="4630356" y="1123578"/>
            <a:ext cx="4115872" cy="1608359"/>
          </a:xfrm>
        </p:spPr>
        <p:txBody>
          <a:bodyPr anchor="b"/>
          <a:lstStyle>
            <a:lvl1pPr algn="l">
              <a:defRPr>
                <a:solidFill>
                  <a:schemeClr val="bg2"/>
                </a:solidFill>
              </a:defRPr>
            </a:lvl1pPr>
            <a:lvl2pPr algn="l">
              <a:defRPr/>
            </a:lvl2pPr>
            <a:lvl3pPr algn="l">
              <a:defRPr/>
            </a:lvl3pPr>
            <a:lvl4pPr algn="l">
              <a:defRPr/>
            </a:lvl4pPr>
            <a:lvl5pPr algn="l">
              <a:defRPr/>
            </a:lvl5pPr>
          </a:lstStyle>
          <a:p>
            <a:pPr lvl="0"/>
            <a:r>
              <a:rPr lang="en-US" dirty="0"/>
              <a:t>Quadrant 2</a:t>
            </a:r>
          </a:p>
        </p:txBody>
      </p:sp>
      <p:sp>
        <p:nvSpPr>
          <p:cNvPr id="12" name="Text Placeholder 3">
            <a:extLst>
              <a:ext uri="{FF2B5EF4-FFF2-40B4-BE49-F238E27FC236}">
                <a16:creationId xmlns:a16="http://schemas.microsoft.com/office/drawing/2014/main" id="{8DB84541-1E60-F845-803D-82F198B23800}"/>
              </a:ext>
            </a:extLst>
          </p:cNvPr>
          <p:cNvSpPr>
            <a:spLocks noGrp="1"/>
          </p:cNvSpPr>
          <p:nvPr>
            <p:ph type="body" sz="quarter" idx="13" hasCustomPrompt="1"/>
          </p:nvPr>
        </p:nvSpPr>
        <p:spPr>
          <a:xfrm>
            <a:off x="370383" y="2829297"/>
            <a:ext cx="4117063" cy="1622438"/>
          </a:xfrm>
        </p:spPr>
        <p:txBody>
          <a:bodyPr/>
          <a:lstStyle>
            <a:lvl1pPr algn="r">
              <a:defRPr>
                <a:solidFill>
                  <a:schemeClr val="bg2"/>
                </a:solidFill>
              </a:defRPr>
            </a:lvl1pPr>
          </a:lstStyle>
          <a:p>
            <a:pPr lvl="0"/>
            <a:r>
              <a:rPr lang="en-US" dirty="0"/>
              <a:t>Quadrant 3</a:t>
            </a:r>
          </a:p>
        </p:txBody>
      </p:sp>
      <p:sp>
        <p:nvSpPr>
          <p:cNvPr id="13" name="Text Placeholder 3">
            <a:extLst>
              <a:ext uri="{FF2B5EF4-FFF2-40B4-BE49-F238E27FC236}">
                <a16:creationId xmlns:a16="http://schemas.microsoft.com/office/drawing/2014/main" id="{294817BF-61FC-3847-B60C-3593D344A15F}"/>
              </a:ext>
            </a:extLst>
          </p:cNvPr>
          <p:cNvSpPr>
            <a:spLocks noGrp="1"/>
          </p:cNvSpPr>
          <p:nvPr>
            <p:ph type="body" sz="quarter" idx="14" hasCustomPrompt="1"/>
          </p:nvPr>
        </p:nvSpPr>
        <p:spPr>
          <a:xfrm>
            <a:off x="4630356" y="2828110"/>
            <a:ext cx="4115872" cy="1622438"/>
          </a:xfrm>
        </p:spPr>
        <p:txBody>
          <a:bodyPr/>
          <a:lstStyle>
            <a:lvl1pPr>
              <a:defRPr>
                <a:solidFill>
                  <a:schemeClr val="bg2"/>
                </a:solidFill>
              </a:defRPr>
            </a:lvl1pPr>
          </a:lstStyle>
          <a:p>
            <a:pPr lvl="0"/>
            <a:r>
              <a:rPr lang="en-US" dirty="0"/>
              <a:t>Quadrant 4</a:t>
            </a:r>
          </a:p>
        </p:txBody>
      </p:sp>
      <p:sp>
        <p:nvSpPr>
          <p:cNvPr id="6" name="Footer Placeholder 5"/>
          <p:cNvSpPr>
            <a:spLocks noGrp="1"/>
          </p:cNvSpPr>
          <p:nvPr>
            <p:ph type="ftr" sz="quarter" idx="15"/>
          </p:nvPr>
        </p:nvSpPr>
        <p:spPr/>
        <p:txBody>
          <a:bodyPr/>
          <a:lstStyle/>
          <a:p>
            <a:r>
              <a:rPr lang="en-US"/>
              <a:t>Department of Interprofessional Practice &amp; Training</a:t>
            </a:r>
            <a:endParaRPr lang="en-US" dirty="0"/>
          </a:p>
        </p:txBody>
      </p:sp>
      <p:sp>
        <p:nvSpPr>
          <p:cNvPr id="7" name="Slide Number Placeholder 6"/>
          <p:cNvSpPr>
            <a:spLocks noGrp="1"/>
          </p:cNvSpPr>
          <p:nvPr>
            <p:ph type="sldNum" sz="quarter" idx="16"/>
          </p:nvPr>
        </p:nvSpPr>
        <p:spPr/>
        <p:txBody>
          <a:bodyPr/>
          <a:lstStyle/>
          <a:p>
            <a:pPr algn="r"/>
            <a:fld id="{1B840FF6-E8D8-114B-A197-6BDA5DAC0194}" type="slidenum">
              <a:rPr lang="en-US" smtClean="0"/>
              <a:pPr algn="r"/>
              <a:t>‹#›</a:t>
            </a:fld>
            <a:endParaRPr lang="en-US" sz="1200" dirty="0"/>
          </a:p>
        </p:txBody>
      </p:sp>
      <p:sp>
        <p:nvSpPr>
          <p:cNvPr id="9" name="Title 4">
            <a:extLst>
              <a:ext uri="{FF2B5EF4-FFF2-40B4-BE49-F238E27FC236}">
                <a16:creationId xmlns:a16="http://schemas.microsoft.com/office/drawing/2014/main" id="{CC46BA42-A378-C142-B761-8B67C17452FA}"/>
              </a:ext>
            </a:extLst>
          </p:cNvPr>
          <p:cNvSpPr>
            <a:spLocks noGrp="1"/>
          </p:cNvSpPr>
          <p:nvPr>
            <p:ph type="title" hasCustomPrompt="1"/>
          </p:nvPr>
        </p:nvSpPr>
        <p:spPr>
          <a:xfrm>
            <a:off x="377167" y="77603"/>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391999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Meet the 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294817BF-61FC-3847-B60C-3593D344A15F}"/>
              </a:ext>
            </a:extLst>
          </p:cNvPr>
          <p:cNvSpPr>
            <a:spLocks noGrp="1"/>
          </p:cNvSpPr>
          <p:nvPr>
            <p:ph type="body" sz="quarter" idx="14" hasCustomPrompt="1"/>
          </p:nvPr>
        </p:nvSpPr>
        <p:spPr>
          <a:xfrm>
            <a:off x="370689" y="2806397"/>
            <a:ext cx="1971929" cy="561838"/>
          </a:xfrm>
        </p:spPr>
        <p:txBody>
          <a:bodyPr>
            <a:normAutofit/>
          </a:bodyPr>
          <a:lstStyle>
            <a:lvl1pPr>
              <a:defRPr sz="1200" b="1" i="0" cap="all" baseline="0">
                <a:solidFill>
                  <a:schemeClr val="bg2"/>
                </a:solidFill>
                <a:latin typeface="+mj-lt"/>
                <a:ea typeface="Helvetica Neue" panose="02000503000000020004" pitchFamily="2" charset="0"/>
                <a:cs typeface="Helvetica Neue" panose="02000503000000020004" pitchFamily="2" charset="0"/>
              </a:defRPr>
            </a:lvl1pPr>
          </a:lstStyle>
          <a:p>
            <a:pPr lvl="0"/>
            <a:r>
              <a:rPr lang="en-US" dirty="0"/>
              <a:t>FIRST NAME LAST NAME</a:t>
            </a:r>
          </a:p>
        </p:txBody>
      </p:sp>
      <p:sp>
        <p:nvSpPr>
          <p:cNvPr id="36" name="Text Placeholder 3">
            <a:extLst>
              <a:ext uri="{FF2B5EF4-FFF2-40B4-BE49-F238E27FC236}">
                <a16:creationId xmlns:a16="http://schemas.microsoft.com/office/drawing/2014/main" id="{F88509FE-EDDE-254C-AE75-408E0823C732}"/>
              </a:ext>
            </a:extLst>
          </p:cNvPr>
          <p:cNvSpPr>
            <a:spLocks noGrp="1"/>
          </p:cNvSpPr>
          <p:nvPr>
            <p:ph type="body" sz="quarter" idx="17" hasCustomPrompt="1"/>
          </p:nvPr>
        </p:nvSpPr>
        <p:spPr>
          <a:xfrm>
            <a:off x="370689" y="3461658"/>
            <a:ext cx="1971929" cy="960336"/>
          </a:xfrm>
        </p:spPr>
        <p:txBody>
          <a:bodyPr>
            <a:normAutofit/>
          </a:bodyPr>
          <a:lstStyle>
            <a:lvl1pPr>
              <a:defRPr sz="1200" b="0" i="0" cap="none" baseline="0">
                <a:solidFill>
                  <a:schemeClr val="bg2"/>
                </a:solidFill>
                <a:latin typeface="+mn-lt"/>
                <a:ea typeface="Helvetica Neue" panose="02000503000000020004" pitchFamily="2" charset="0"/>
                <a:cs typeface="Helvetica Neue" panose="02000503000000020004" pitchFamily="2" charset="0"/>
              </a:defRPr>
            </a:lvl1pPr>
          </a:lstStyle>
          <a:p>
            <a:pPr lvl="0"/>
            <a:r>
              <a:rPr lang="en-US" dirty="0"/>
              <a:t>Title or other information</a:t>
            </a:r>
          </a:p>
        </p:txBody>
      </p:sp>
      <p:sp>
        <p:nvSpPr>
          <p:cNvPr id="6" name="Picture Placeholder 5">
            <a:extLst>
              <a:ext uri="{FF2B5EF4-FFF2-40B4-BE49-F238E27FC236}">
                <a16:creationId xmlns:a16="http://schemas.microsoft.com/office/drawing/2014/main" id="{28B5A0AD-8110-E347-9BE3-89174A02F3F6}"/>
              </a:ext>
            </a:extLst>
          </p:cNvPr>
          <p:cNvSpPr>
            <a:spLocks noGrp="1"/>
          </p:cNvSpPr>
          <p:nvPr>
            <p:ph type="pic" sz="quarter" idx="24"/>
          </p:nvPr>
        </p:nvSpPr>
        <p:spPr>
          <a:xfrm>
            <a:off x="370689" y="1117931"/>
            <a:ext cx="1971929" cy="1599826"/>
          </a:xfrm>
        </p:spPr>
        <p:txBody>
          <a:bodyPr>
            <a:normAutofit/>
          </a:bodyPr>
          <a:lstStyle>
            <a:lvl1pPr algn="ctr">
              <a:defRPr sz="1200">
                <a:solidFill>
                  <a:schemeClr val="bg2"/>
                </a:solidFill>
              </a:defRPr>
            </a:lvl1pPr>
          </a:lstStyle>
          <a:p>
            <a:r>
              <a:rPr lang="en-US"/>
              <a:t>Click icon to add picture</a:t>
            </a:r>
          </a:p>
        </p:txBody>
      </p:sp>
      <p:sp>
        <p:nvSpPr>
          <p:cNvPr id="49" name="Picture Placeholder 5">
            <a:extLst>
              <a:ext uri="{FF2B5EF4-FFF2-40B4-BE49-F238E27FC236}">
                <a16:creationId xmlns:a16="http://schemas.microsoft.com/office/drawing/2014/main" id="{5A8AB455-BCF7-7743-AB41-4EB28C0E7639}"/>
              </a:ext>
            </a:extLst>
          </p:cNvPr>
          <p:cNvSpPr>
            <a:spLocks noGrp="1"/>
          </p:cNvSpPr>
          <p:nvPr>
            <p:ph type="pic" sz="quarter" idx="25"/>
          </p:nvPr>
        </p:nvSpPr>
        <p:spPr>
          <a:xfrm>
            <a:off x="2519942" y="1117931"/>
            <a:ext cx="1971929" cy="1599826"/>
          </a:xfrm>
        </p:spPr>
        <p:txBody>
          <a:bodyPr>
            <a:normAutofit/>
          </a:bodyPr>
          <a:lstStyle>
            <a:lvl1pPr algn="ctr">
              <a:defRPr sz="1200">
                <a:solidFill>
                  <a:schemeClr val="bg2"/>
                </a:solidFill>
              </a:defRPr>
            </a:lvl1pPr>
          </a:lstStyle>
          <a:p>
            <a:r>
              <a:rPr lang="en-US"/>
              <a:t>Click icon to add picture</a:t>
            </a:r>
          </a:p>
        </p:txBody>
      </p:sp>
      <p:sp>
        <p:nvSpPr>
          <p:cNvPr id="50" name="Picture Placeholder 5">
            <a:extLst>
              <a:ext uri="{FF2B5EF4-FFF2-40B4-BE49-F238E27FC236}">
                <a16:creationId xmlns:a16="http://schemas.microsoft.com/office/drawing/2014/main" id="{0E2730A8-5109-B040-BC13-FD6952E18411}"/>
              </a:ext>
            </a:extLst>
          </p:cNvPr>
          <p:cNvSpPr>
            <a:spLocks noGrp="1"/>
          </p:cNvSpPr>
          <p:nvPr>
            <p:ph type="pic" sz="quarter" idx="26"/>
          </p:nvPr>
        </p:nvSpPr>
        <p:spPr>
          <a:xfrm>
            <a:off x="4658683" y="1117931"/>
            <a:ext cx="1971929" cy="1599826"/>
          </a:xfrm>
        </p:spPr>
        <p:txBody>
          <a:bodyPr>
            <a:normAutofit/>
          </a:bodyPr>
          <a:lstStyle>
            <a:lvl1pPr algn="ctr">
              <a:defRPr sz="1200">
                <a:solidFill>
                  <a:schemeClr val="bg2"/>
                </a:solidFill>
              </a:defRPr>
            </a:lvl1pPr>
          </a:lstStyle>
          <a:p>
            <a:r>
              <a:rPr lang="en-US"/>
              <a:t>Click icon to add picture</a:t>
            </a:r>
          </a:p>
        </p:txBody>
      </p:sp>
      <p:sp>
        <p:nvSpPr>
          <p:cNvPr id="51" name="Picture Placeholder 5">
            <a:extLst>
              <a:ext uri="{FF2B5EF4-FFF2-40B4-BE49-F238E27FC236}">
                <a16:creationId xmlns:a16="http://schemas.microsoft.com/office/drawing/2014/main" id="{2D1715B2-16A8-A046-9BBA-CB4390AE068A}"/>
              </a:ext>
            </a:extLst>
          </p:cNvPr>
          <p:cNvSpPr>
            <a:spLocks noGrp="1"/>
          </p:cNvSpPr>
          <p:nvPr>
            <p:ph type="pic" sz="quarter" idx="27"/>
          </p:nvPr>
        </p:nvSpPr>
        <p:spPr>
          <a:xfrm>
            <a:off x="6790718" y="1117931"/>
            <a:ext cx="1971929" cy="1599826"/>
          </a:xfrm>
        </p:spPr>
        <p:txBody>
          <a:bodyPr>
            <a:normAutofit/>
          </a:bodyPr>
          <a:lstStyle>
            <a:lvl1pPr algn="ctr">
              <a:defRPr sz="1200">
                <a:solidFill>
                  <a:schemeClr val="bg2"/>
                </a:solidFill>
              </a:defRPr>
            </a:lvl1pPr>
          </a:lstStyle>
          <a:p>
            <a:r>
              <a:rPr lang="en-US"/>
              <a:t>Click icon to add picture</a:t>
            </a:r>
          </a:p>
        </p:txBody>
      </p:sp>
      <p:sp>
        <p:nvSpPr>
          <p:cNvPr id="52" name="Text Placeholder 3">
            <a:extLst>
              <a:ext uri="{FF2B5EF4-FFF2-40B4-BE49-F238E27FC236}">
                <a16:creationId xmlns:a16="http://schemas.microsoft.com/office/drawing/2014/main" id="{7F491D4B-F389-354E-A0E2-04B489096393}"/>
              </a:ext>
            </a:extLst>
          </p:cNvPr>
          <p:cNvSpPr>
            <a:spLocks noGrp="1"/>
          </p:cNvSpPr>
          <p:nvPr>
            <p:ph type="body" sz="quarter" idx="28" hasCustomPrompt="1"/>
          </p:nvPr>
        </p:nvSpPr>
        <p:spPr>
          <a:xfrm>
            <a:off x="2519942" y="2806397"/>
            <a:ext cx="1971929" cy="561838"/>
          </a:xfrm>
        </p:spPr>
        <p:txBody>
          <a:bodyPr>
            <a:normAutofit/>
          </a:bodyPr>
          <a:lstStyle>
            <a:lvl1pPr>
              <a:defRPr sz="1200" b="1" i="0" cap="all" baseline="0">
                <a:solidFill>
                  <a:schemeClr val="bg2"/>
                </a:solidFill>
                <a:latin typeface="+mj-lt"/>
                <a:ea typeface="Helvetica Neue" panose="02000503000000020004" pitchFamily="2" charset="0"/>
                <a:cs typeface="Helvetica Neue" panose="02000503000000020004" pitchFamily="2" charset="0"/>
              </a:defRPr>
            </a:lvl1pPr>
          </a:lstStyle>
          <a:p>
            <a:pPr lvl="0"/>
            <a:r>
              <a:rPr lang="en-US" dirty="0"/>
              <a:t>FIRST NAME LAST NAME</a:t>
            </a:r>
          </a:p>
        </p:txBody>
      </p:sp>
      <p:sp>
        <p:nvSpPr>
          <p:cNvPr id="53" name="Text Placeholder 3">
            <a:extLst>
              <a:ext uri="{FF2B5EF4-FFF2-40B4-BE49-F238E27FC236}">
                <a16:creationId xmlns:a16="http://schemas.microsoft.com/office/drawing/2014/main" id="{3ACB50E7-C595-1F4A-9DE0-14CFE402B15C}"/>
              </a:ext>
            </a:extLst>
          </p:cNvPr>
          <p:cNvSpPr>
            <a:spLocks noGrp="1"/>
          </p:cNvSpPr>
          <p:nvPr>
            <p:ph type="body" sz="quarter" idx="29" hasCustomPrompt="1"/>
          </p:nvPr>
        </p:nvSpPr>
        <p:spPr>
          <a:xfrm>
            <a:off x="2519942" y="3461658"/>
            <a:ext cx="1971929" cy="960336"/>
          </a:xfrm>
        </p:spPr>
        <p:txBody>
          <a:bodyPr>
            <a:normAutofit/>
          </a:bodyPr>
          <a:lstStyle>
            <a:lvl1pPr>
              <a:defRPr sz="1200" b="0" i="0" cap="none" baseline="0">
                <a:solidFill>
                  <a:schemeClr val="bg2"/>
                </a:solidFill>
                <a:latin typeface="+mn-lt"/>
                <a:ea typeface="Helvetica Neue" panose="02000503000000020004" pitchFamily="2" charset="0"/>
                <a:cs typeface="Helvetica Neue" panose="02000503000000020004" pitchFamily="2" charset="0"/>
              </a:defRPr>
            </a:lvl1pPr>
          </a:lstStyle>
          <a:p>
            <a:pPr lvl="0"/>
            <a:r>
              <a:rPr lang="en-US" dirty="0"/>
              <a:t>Title or other information</a:t>
            </a:r>
          </a:p>
        </p:txBody>
      </p:sp>
      <p:sp>
        <p:nvSpPr>
          <p:cNvPr id="54" name="Text Placeholder 3">
            <a:extLst>
              <a:ext uri="{FF2B5EF4-FFF2-40B4-BE49-F238E27FC236}">
                <a16:creationId xmlns:a16="http://schemas.microsoft.com/office/drawing/2014/main" id="{94DE2A80-47B4-9944-95C7-05CD67025F7E}"/>
              </a:ext>
            </a:extLst>
          </p:cNvPr>
          <p:cNvSpPr>
            <a:spLocks noGrp="1"/>
          </p:cNvSpPr>
          <p:nvPr>
            <p:ph type="body" sz="quarter" idx="30" hasCustomPrompt="1"/>
          </p:nvPr>
        </p:nvSpPr>
        <p:spPr>
          <a:xfrm>
            <a:off x="4658683" y="2806397"/>
            <a:ext cx="1971929" cy="561838"/>
          </a:xfrm>
        </p:spPr>
        <p:txBody>
          <a:bodyPr>
            <a:normAutofit/>
          </a:bodyPr>
          <a:lstStyle>
            <a:lvl1pPr>
              <a:defRPr sz="1200" b="1" i="0" cap="all" baseline="0">
                <a:solidFill>
                  <a:schemeClr val="bg2"/>
                </a:solidFill>
                <a:latin typeface="+mj-lt"/>
                <a:ea typeface="Helvetica Neue" panose="02000503000000020004" pitchFamily="2" charset="0"/>
                <a:cs typeface="Helvetica Neue" panose="02000503000000020004" pitchFamily="2" charset="0"/>
              </a:defRPr>
            </a:lvl1pPr>
          </a:lstStyle>
          <a:p>
            <a:pPr lvl="0"/>
            <a:r>
              <a:rPr lang="en-US" dirty="0"/>
              <a:t>FIRST NAME LAST NAME</a:t>
            </a:r>
          </a:p>
        </p:txBody>
      </p:sp>
      <p:sp>
        <p:nvSpPr>
          <p:cNvPr id="55" name="Text Placeholder 3">
            <a:extLst>
              <a:ext uri="{FF2B5EF4-FFF2-40B4-BE49-F238E27FC236}">
                <a16:creationId xmlns:a16="http://schemas.microsoft.com/office/drawing/2014/main" id="{B0ADB448-40B9-4F42-9384-054E84BD5991}"/>
              </a:ext>
            </a:extLst>
          </p:cNvPr>
          <p:cNvSpPr>
            <a:spLocks noGrp="1"/>
          </p:cNvSpPr>
          <p:nvPr>
            <p:ph type="body" sz="quarter" idx="31" hasCustomPrompt="1"/>
          </p:nvPr>
        </p:nvSpPr>
        <p:spPr>
          <a:xfrm>
            <a:off x="4658683" y="3461658"/>
            <a:ext cx="1971929" cy="960336"/>
          </a:xfrm>
        </p:spPr>
        <p:txBody>
          <a:bodyPr>
            <a:normAutofit/>
          </a:bodyPr>
          <a:lstStyle>
            <a:lvl1pPr>
              <a:defRPr sz="1200" b="0" i="0" cap="none" baseline="0">
                <a:solidFill>
                  <a:schemeClr val="bg2"/>
                </a:solidFill>
                <a:latin typeface="+mn-lt"/>
                <a:ea typeface="Helvetica Neue" panose="02000503000000020004" pitchFamily="2" charset="0"/>
                <a:cs typeface="Helvetica Neue" panose="02000503000000020004" pitchFamily="2" charset="0"/>
              </a:defRPr>
            </a:lvl1pPr>
          </a:lstStyle>
          <a:p>
            <a:pPr lvl="0"/>
            <a:r>
              <a:rPr lang="en-US" dirty="0"/>
              <a:t>Title or other information</a:t>
            </a:r>
          </a:p>
        </p:txBody>
      </p:sp>
      <p:sp>
        <p:nvSpPr>
          <p:cNvPr id="56" name="Text Placeholder 3">
            <a:extLst>
              <a:ext uri="{FF2B5EF4-FFF2-40B4-BE49-F238E27FC236}">
                <a16:creationId xmlns:a16="http://schemas.microsoft.com/office/drawing/2014/main" id="{14B40714-D583-C548-B6BF-BAC08062747D}"/>
              </a:ext>
            </a:extLst>
          </p:cNvPr>
          <p:cNvSpPr>
            <a:spLocks noGrp="1"/>
          </p:cNvSpPr>
          <p:nvPr>
            <p:ph type="body" sz="quarter" idx="32" hasCustomPrompt="1"/>
          </p:nvPr>
        </p:nvSpPr>
        <p:spPr>
          <a:xfrm>
            <a:off x="6790718" y="2806397"/>
            <a:ext cx="1971929" cy="561838"/>
          </a:xfrm>
        </p:spPr>
        <p:txBody>
          <a:bodyPr>
            <a:normAutofit/>
          </a:bodyPr>
          <a:lstStyle>
            <a:lvl1pPr>
              <a:defRPr sz="1200" b="1" i="0" cap="all" baseline="0">
                <a:solidFill>
                  <a:schemeClr val="bg2"/>
                </a:solidFill>
                <a:latin typeface="+mj-lt"/>
                <a:ea typeface="Helvetica Neue" panose="02000503000000020004" pitchFamily="2" charset="0"/>
                <a:cs typeface="Helvetica Neue" panose="02000503000000020004" pitchFamily="2" charset="0"/>
              </a:defRPr>
            </a:lvl1pPr>
          </a:lstStyle>
          <a:p>
            <a:pPr lvl="0"/>
            <a:r>
              <a:rPr lang="en-US" dirty="0"/>
              <a:t>FIRST NAME LAST NAME</a:t>
            </a:r>
          </a:p>
        </p:txBody>
      </p:sp>
      <p:sp>
        <p:nvSpPr>
          <p:cNvPr id="57" name="Text Placeholder 3">
            <a:extLst>
              <a:ext uri="{FF2B5EF4-FFF2-40B4-BE49-F238E27FC236}">
                <a16:creationId xmlns:a16="http://schemas.microsoft.com/office/drawing/2014/main" id="{F109A75D-5723-9149-9A0A-B67164DC31A7}"/>
              </a:ext>
            </a:extLst>
          </p:cNvPr>
          <p:cNvSpPr>
            <a:spLocks noGrp="1"/>
          </p:cNvSpPr>
          <p:nvPr>
            <p:ph type="body" sz="quarter" idx="33" hasCustomPrompt="1"/>
          </p:nvPr>
        </p:nvSpPr>
        <p:spPr>
          <a:xfrm>
            <a:off x="6790718" y="3461658"/>
            <a:ext cx="1971929" cy="960336"/>
          </a:xfrm>
        </p:spPr>
        <p:txBody>
          <a:bodyPr>
            <a:normAutofit/>
          </a:bodyPr>
          <a:lstStyle>
            <a:lvl1pPr>
              <a:defRPr sz="1200" b="0" i="0" cap="none" baseline="0">
                <a:solidFill>
                  <a:schemeClr val="bg2"/>
                </a:solidFill>
                <a:latin typeface="+mn-lt"/>
                <a:ea typeface="Helvetica Neue" panose="02000503000000020004" pitchFamily="2" charset="0"/>
                <a:cs typeface="Helvetica Neue" panose="02000503000000020004" pitchFamily="2" charset="0"/>
              </a:defRPr>
            </a:lvl1pPr>
          </a:lstStyle>
          <a:p>
            <a:pPr lvl="0"/>
            <a:r>
              <a:rPr lang="en-US" dirty="0"/>
              <a:t>Title or other information</a:t>
            </a:r>
          </a:p>
        </p:txBody>
      </p:sp>
      <p:sp>
        <p:nvSpPr>
          <p:cNvPr id="4" name="Footer Placeholder 3"/>
          <p:cNvSpPr>
            <a:spLocks noGrp="1"/>
          </p:cNvSpPr>
          <p:nvPr>
            <p:ph type="ftr" sz="quarter" idx="34"/>
          </p:nvPr>
        </p:nvSpPr>
        <p:spPr/>
        <p:txBody>
          <a:bodyPr/>
          <a:lstStyle/>
          <a:p>
            <a:r>
              <a:rPr lang="en-US"/>
              <a:t>Department of Interprofessional Practice &amp; Training</a:t>
            </a:r>
            <a:endParaRPr lang="en-US" dirty="0"/>
          </a:p>
        </p:txBody>
      </p:sp>
      <p:sp>
        <p:nvSpPr>
          <p:cNvPr id="7" name="Slide Number Placeholder 6"/>
          <p:cNvSpPr>
            <a:spLocks noGrp="1"/>
          </p:cNvSpPr>
          <p:nvPr>
            <p:ph type="sldNum" sz="quarter" idx="35"/>
          </p:nvPr>
        </p:nvSpPr>
        <p:spPr/>
        <p:txBody>
          <a:bodyPr/>
          <a:lstStyle/>
          <a:p>
            <a:pPr algn="r"/>
            <a:fld id="{1B840FF6-E8D8-114B-A197-6BDA5DAC0194}" type="slidenum">
              <a:rPr lang="en-US" smtClean="0"/>
              <a:pPr algn="r"/>
              <a:t>‹#›</a:t>
            </a:fld>
            <a:endParaRPr lang="en-US" sz="1200" dirty="0"/>
          </a:p>
        </p:txBody>
      </p:sp>
      <p:sp>
        <p:nvSpPr>
          <p:cNvPr id="17" name="Title 4">
            <a:extLst>
              <a:ext uri="{FF2B5EF4-FFF2-40B4-BE49-F238E27FC236}">
                <a16:creationId xmlns:a16="http://schemas.microsoft.com/office/drawing/2014/main" id="{8512F671-341C-0F4D-BF7B-B19BC328EB85}"/>
              </a:ext>
            </a:extLst>
          </p:cNvPr>
          <p:cNvSpPr>
            <a:spLocks noGrp="1"/>
          </p:cNvSpPr>
          <p:nvPr>
            <p:ph type="title" hasCustomPrompt="1"/>
          </p:nvPr>
        </p:nvSpPr>
        <p:spPr>
          <a:xfrm>
            <a:off x="377167" y="77603"/>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6274100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0D3AFCF-4E79-A441-ACB0-F2BD32E5CC44}"/>
              </a:ext>
            </a:extLst>
          </p:cNvPr>
          <p:cNvSpPr>
            <a:spLocks noGrp="1"/>
          </p:cNvSpPr>
          <p:nvPr>
            <p:ph type="title" hasCustomPrompt="1"/>
          </p:nvPr>
        </p:nvSpPr>
        <p:spPr>
          <a:xfrm>
            <a:off x="252529" y="964408"/>
            <a:ext cx="8382659" cy="1157288"/>
          </a:xfrm>
        </p:spPr>
        <p:txBody>
          <a:bodyPr>
            <a:normAutofit/>
          </a:bodyPr>
          <a:lstStyle>
            <a:lvl1pPr>
              <a:defRPr sz="3000">
                <a:solidFill>
                  <a:schemeClr val="tx1"/>
                </a:solidFill>
              </a:defRPr>
            </a:lvl1pPr>
          </a:lstStyle>
          <a:p>
            <a:r>
              <a:rPr lang="en-US" dirty="0"/>
              <a:t>PRESENTATION TITLE</a:t>
            </a:r>
          </a:p>
        </p:txBody>
      </p:sp>
      <p:sp>
        <p:nvSpPr>
          <p:cNvPr id="13" name="Text Placeholder 12">
            <a:extLst>
              <a:ext uri="{FF2B5EF4-FFF2-40B4-BE49-F238E27FC236}">
                <a16:creationId xmlns:a16="http://schemas.microsoft.com/office/drawing/2014/main" id="{D9C8BD0B-ED4C-534F-AA43-53914009668C}"/>
              </a:ext>
            </a:extLst>
          </p:cNvPr>
          <p:cNvSpPr>
            <a:spLocks noGrp="1"/>
          </p:cNvSpPr>
          <p:nvPr>
            <p:ph type="body" sz="quarter" idx="10" hasCustomPrompt="1"/>
          </p:nvPr>
        </p:nvSpPr>
        <p:spPr>
          <a:xfrm>
            <a:off x="252481" y="2292531"/>
            <a:ext cx="8382707" cy="945970"/>
          </a:xfrm>
        </p:spPr>
        <p:txBody>
          <a:bodyPr>
            <a:normAutofit/>
          </a:bodyPr>
          <a:lstStyle>
            <a:lvl1pPr>
              <a:lnSpc>
                <a:spcPts val="1600"/>
              </a:lnSpc>
              <a:defRPr sz="2000" b="1" spc="37" baseline="0">
                <a:solidFill>
                  <a:schemeClr val="tx1"/>
                </a:solidFill>
              </a:defRPr>
            </a:lvl1pPr>
          </a:lstStyle>
          <a:p>
            <a:pPr lvl="0"/>
            <a:r>
              <a:rPr lang="en-US" dirty="0"/>
              <a:t>Subtitle</a:t>
            </a:r>
          </a:p>
        </p:txBody>
      </p:sp>
    </p:spTree>
    <p:extLst>
      <p:ext uri="{BB962C8B-B14F-4D97-AF65-F5344CB8AC3E}">
        <p14:creationId xmlns:p14="http://schemas.microsoft.com/office/powerpoint/2010/main" val="1678538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2595484-053A-3441-A37F-BB98D92E7892}"/>
              </a:ext>
            </a:extLst>
          </p:cNvPr>
          <p:cNvSpPr>
            <a:spLocks noGrp="1"/>
          </p:cNvSpPr>
          <p:nvPr>
            <p:ph type="title" hasCustomPrompt="1"/>
          </p:nvPr>
        </p:nvSpPr>
        <p:spPr>
          <a:xfrm>
            <a:off x="377169" y="77604"/>
            <a:ext cx="8382659" cy="790444"/>
          </a:xfrm>
        </p:spPr>
        <p:txBody>
          <a:bodyPr/>
          <a:lstStyle>
            <a:lvl1pPr>
              <a:defRPr>
                <a:solidFill>
                  <a:schemeClr val="accent2"/>
                </a:solidFill>
              </a:defRPr>
            </a:lvl1pPr>
          </a:lstStyle>
          <a:p>
            <a:r>
              <a:rPr lang="en-US" dirty="0"/>
              <a:t>Page Title</a:t>
            </a:r>
          </a:p>
        </p:txBody>
      </p:sp>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024647"/>
            <a:ext cx="8382992" cy="3423256"/>
          </a:xfrm>
        </p:spPr>
        <p:txBody>
          <a:bodyPr/>
          <a:lstStyle>
            <a:lvl1pPr>
              <a:defRPr sz="1800" b="0" spc="19">
                <a:solidFill>
                  <a:schemeClr val="tx1"/>
                </a:solidFill>
              </a:defRPr>
            </a:lvl1pPr>
            <a:lvl2pPr>
              <a:defRPr spc="19">
                <a:solidFill>
                  <a:schemeClr val="tx1"/>
                </a:solidFill>
              </a:defRPr>
            </a:lvl2pPr>
            <a:lvl3pPr>
              <a:defRPr spc="19">
                <a:solidFill>
                  <a:schemeClr val="tx1"/>
                </a:solidFill>
              </a:defRPr>
            </a:lvl3pPr>
            <a:lvl4pPr>
              <a:defRPr spc="19">
                <a:solidFill>
                  <a:schemeClr val="tx1"/>
                </a:solidFill>
              </a:defRPr>
            </a:lvl4pPr>
            <a:lvl5pPr>
              <a:defRPr spc="19">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2" name="Footer Placeholder 1"/>
          <p:cNvSpPr>
            <a:spLocks noGrp="1"/>
          </p:cNvSpPr>
          <p:nvPr>
            <p:ph type="ftr" sz="quarter" idx="12"/>
          </p:nvPr>
        </p:nvSpPr>
        <p:spPr/>
        <p:txBody>
          <a:bodyPr/>
          <a:lstStyle/>
          <a:p>
            <a:r>
              <a:rPr lang="en-US"/>
              <a:t>Department of Interprofessional Practice &amp; Training</a:t>
            </a:r>
            <a:endParaRPr lang="en-US" dirty="0"/>
          </a:p>
        </p:txBody>
      </p:sp>
      <p:sp>
        <p:nvSpPr>
          <p:cNvPr id="3" name="Slide Number Placeholder 2"/>
          <p:cNvSpPr>
            <a:spLocks noGrp="1"/>
          </p:cNvSpPr>
          <p:nvPr>
            <p:ph type="sldNum" sz="quarter" idx="13"/>
          </p:nvPr>
        </p:nvSpPr>
        <p:spPr/>
        <p:txBody>
          <a:bodyPr/>
          <a:lstStyle/>
          <a:p>
            <a:pPr algn="r"/>
            <a:fld id="{EE7355D6-6BA5-4920-A2EF-F4F527E42B6D}" type="slidenum">
              <a:rPr lang="en-US" smtClean="0"/>
              <a:pPr algn="r"/>
              <a:t>‹#›</a:t>
            </a:fld>
            <a:endParaRPr lang="en-US" sz="1200" dirty="0"/>
          </a:p>
        </p:txBody>
      </p:sp>
    </p:spTree>
    <p:extLst>
      <p:ext uri="{BB962C8B-B14F-4D97-AF65-F5344CB8AC3E}">
        <p14:creationId xmlns:p14="http://schemas.microsoft.com/office/powerpoint/2010/main" val="22765428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19951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8200" y="-57150"/>
            <a:ext cx="8229600" cy="6286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17340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Department of Interprofessional Practice &amp; Training</a:t>
            </a:r>
          </a:p>
        </p:txBody>
      </p:sp>
      <p:sp>
        <p:nvSpPr>
          <p:cNvPr id="4" name="Slide Number Placeholder 3"/>
          <p:cNvSpPr>
            <a:spLocks noGrp="1"/>
          </p:cNvSpPr>
          <p:nvPr>
            <p:ph type="sldNum" sz="quarter" idx="12"/>
          </p:nvPr>
        </p:nvSpPr>
        <p:spPr/>
        <p:txBody>
          <a:bodyPr/>
          <a:lstStyle/>
          <a:p>
            <a:fld id="{77586E2F-B063-49A3-8103-334DF82DACD9}" type="slidenum">
              <a:rPr lang="en-US" smtClean="0"/>
              <a:t>‹#›</a:t>
            </a:fld>
            <a:endParaRPr lang="en-US"/>
          </a:p>
        </p:txBody>
      </p:sp>
    </p:spTree>
    <p:extLst>
      <p:ext uri="{BB962C8B-B14F-4D97-AF65-F5344CB8AC3E}">
        <p14:creationId xmlns:p14="http://schemas.microsoft.com/office/powerpoint/2010/main" val="40350844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1_Two Any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95FE3B6E-F860-8247-AFED-D0C910F80667}"/>
              </a:ext>
            </a:extLst>
          </p:cNvPr>
          <p:cNvSpPr>
            <a:spLocks noGrp="1"/>
          </p:cNvSpPr>
          <p:nvPr>
            <p:ph sz="quarter" idx="11" hasCustomPrompt="1"/>
          </p:nvPr>
        </p:nvSpPr>
        <p:spPr>
          <a:xfrm>
            <a:off x="370382" y="1018162"/>
            <a:ext cx="4051395" cy="3407394"/>
          </a:xfrm>
        </p:spPr>
        <p:txBody>
          <a:bodyPr/>
          <a:lstStyle>
            <a:lvl1pPr>
              <a:defRPr sz="1800" b="0">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10" name="Content Placeholder 8">
            <a:extLst>
              <a:ext uri="{FF2B5EF4-FFF2-40B4-BE49-F238E27FC236}">
                <a16:creationId xmlns:a16="http://schemas.microsoft.com/office/drawing/2014/main" id="{8197C9B3-229A-4C4C-B1FA-0CC193E8216A}"/>
              </a:ext>
            </a:extLst>
          </p:cNvPr>
          <p:cNvSpPr>
            <a:spLocks noGrp="1"/>
          </p:cNvSpPr>
          <p:nvPr>
            <p:ph sz="quarter" idx="12" hasCustomPrompt="1"/>
          </p:nvPr>
        </p:nvSpPr>
        <p:spPr>
          <a:xfrm>
            <a:off x="4696098" y="1018163"/>
            <a:ext cx="4056992" cy="3407393"/>
          </a:xfrm>
        </p:spPr>
        <p:txBody>
          <a:bodyPr/>
          <a:lstStyle>
            <a:lvl1pPr>
              <a:defRPr sz="1800" b="0">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4" name="Footer Placeholder 3"/>
          <p:cNvSpPr>
            <a:spLocks noGrp="1"/>
          </p:cNvSpPr>
          <p:nvPr>
            <p:ph type="ftr" sz="quarter" idx="13"/>
          </p:nvPr>
        </p:nvSpPr>
        <p:spPr/>
        <p:txBody>
          <a:bodyPr/>
          <a:lstStyle/>
          <a:p>
            <a:r>
              <a:rPr lang="en-US"/>
              <a:t>Department of Interprofessional Practice &amp; Training</a:t>
            </a:r>
            <a:endParaRPr lang="en-US" dirty="0"/>
          </a:p>
        </p:txBody>
      </p:sp>
      <p:sp>
        <p:nvSpPr>
          <p:cNvPr id="6" name="Slide Number Placeholder 5"/>
          <p:cNvSpPr>
            <a:spLocks noGrp="1"/>
          </p:cNvSpPr>
          <p:nvPr>
            <p:ph type="sldNum" sz="quarter" idx="14"/>
          </p:nvPr>
        </p:nvSpPr>
        <p:spPr/>
        <p:txBody>
          <a:bodyPr/>
          <a:lstStyle/>
          <a:p>
            <a:pPr algn="r"/>
            <a:fld id="{1B840FF6-E8D8-114B-A197-6BDA5DAC0194}" type="slidenum">
              <a:rPr lang="en-US" smtClean="0"/>
              <a:pPr algn="r"/>
              <a:t>‹#›</a:t>
            </a:fld>
            <a:endParaRPr lang="en-US" sz="1200" dirty="0"/>
          </a:p>
        </p:txBody>
      </p:sp>
      <p:sp>
        <p:nvSpPr>
          <p:cNvPr id="7" name="Title 4">
            <a:extLst>
              <a:ext uri="{FF2B5EF4-FFF2-40B4-BE49-F238E27FC236}">
                <a16:creationId xmlns:a16="http://schemas.microsoft.com/office/drawing/2014/main" id="{2C5EB0A5-90C3-034E-B678-FF7195234D67}"/>
              </a:ext>
            </a:extLst>
          </p:cNvPr>
          <p:cNvSpPr>
            <a:spLocks noGrp="1"/>
          </p:cNvSpPr>
          <p:nvPr>
            <p:ph type="title" hasCustomPrompt="1"/>
          </p:nvPr>
        </p:nvSpPr>
        <p:spPr>
          <a:xfrm>
            <a:off x="377167" y="77603"/>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3144359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Content Slid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77079-4B79-43A7-9543-254D39BCC1A4}"/>
              </a:ext>
            </a:extLst>
          </p:cNvPr>
          <p:cNvSpPr>
            <a:spLocks noGrp="1"/>
          </p:cNvSpPr>
          <p:nvPr>
            <p:ph type="title" hasCustomPrompt="1"/>
          </p:nvPr>
        </p:nvSpPr>
        <p:spPr>
          <a:xfrm>
            <a:off x="382659" y="432148"/>
            <a:ext cx="8282126" cy="835868"/>
          </a:xfrm>
          <a:prstGeom prst="rect">
            <a:avLst/>
          </a:prstGeom>
        </p:spPr>
        <p:txBody>
          <a:bodyPr anchor="t">
            <a:normAutofit/>
          </a:bodyPr>
          <a:lstStyle>
            <a:lvl1pPr>
              <a:defRPr sz="3000">
                <a:latin typeface="Roboto Medium" panose="02000000000000000000" pitchFamily="2" charset="0"/>
                <a:ea typeface="Roboto Medium" panose="02000000000000000000" pitchFamily="2" charset="0"/>
              </a:defRPr>
            </a:lvl1pPr>
          </a:lstStyle>
          <a:p>
            <a:r>
              <a:rPr lang="en-US"/>
              <a:t>Click to add title text</a:t>
            </a:r>
          </a:p>
        </p:txBody>
      </p:sp>
      <p:sp>
        <p:nvSpPr>
          <p:cNvPr id="3" name="Content Placeholder 2">
            <a:extLst>
              <a:ext uri="{FF2B5EF4-FFF2-40B4-BE49-F238E27FC236}">
                <a16:creationId xmlns:a16="http://schemas.microsoft.com/office/drawing/2014/main" id="{70CBF40B-E060-4101-B90B-C3FC27EFD79A}"/>
              </a:ext>
            </a:extLst>
          </p:cNvPr>
          <p:cNvSpPr>
            <a:spLocks noGrp="1"/>
          </p:cNvSpPr>
          <p:nvPr>
            <p:ph idx="1" hasCustomPrompt="1"/>
          </p:nvPr>
        </p:nvSpPr>
        <p:spPr>
          <a:xfrm>
            <a:off x="382659" y="1369219"/>
            <a:ext cx="8282126" cy="3263504"/>
          </a:xfrm>
          <a:prstGeom prst="rect">
            <a:avLst/>
          </a:prstGeom>
        </p:spPr>
        <p:txBody>
          <a:bodyPr/>
          <a:lstStyle>
            <a:lvl1pPr marL="0" indent="0">
              <a:buNone/>
              <a:defRPr sz="1650">
                <a:latin typeface="Roboto" panose="02000000000000000000" pitchFamily="2" charset="0"/>
              </a:defRPr>
            </a:lvl1pPr>
            <a:lvl2pPr>
              <a:defRPr sz="1500">
                <a:latin typeface="Roboto" panose="02000000000000000000" pitchFamily="2" charset="0"/>
              </a:defRPr>
            </a:lvl2pPr>
            <a:lvl3pPr>
              <a:defRPr sz="1500">
                <a:latin typeface="Roboto" panose="02000000000000000000" pitchFamily="2" charset="0"/>
              </a:defRPr>
            </a:lvl3pPr>
            <a:lvl4pPr>
              <a:defRPr sz="1500">
                <a:latin typeface="Roboto" panose="02000000000000000000" pitchFamily="2" charset="0"/>
              </a:defRPr>
            </a:lvl4pPr>
          </a:lstStyle>
          <a:p>
            <a:pPr lvl="0"/>
            <a:r>
              <a:rPr lang="en-US"/>
              <a:t>Click to add body text</a:t>
            </a:r>
          </a:p>
          <a:p>
            <a:pPr lvl="1"/>
            <a:r>
              <a:rPr lang="en-US"/>
              <a:t>Bullet one</a:t>
            </a:r>
          </a:p>
          <a:p>
            <a:pPr lvl="2"/>
            <a:r>
              <a:rPr lang="en-US"/>
              <a:t>Bullet two</a:t>
            </a:r>
          </a:p>
          <a:p>
            <a:pPr lvl="3"/>
            <a:r>
              <a:rPr lang="en-US"/>
              <a:t>Bullet three</a:t>
            </a:r>
          </a:p>
        </p:txBody>
      </p:sp>
      <p:cxnSp>
        <p:nvCxnSpPr>
          <p:cNvPr id="8" name="Straight Connector 7">
            <a:extLst>
              <a:ext uri="{FF2B5EF4-FFF2-40B4-BE49-F238E27FC236}">
                <a16:creationId xmlns:a16="http://schemas.microsoft.com/office/drawing/2014/main" id="{D781F1D4-687D-4034-80F0-FE49D5B27C26}"/>
              </a:ext>
            </a:extLst>
          </p:cNvPr>
          <p:cNvCxnSpPr>
            <a:cxnSpLocks/>
          </p:cNvCxnSpPr>
          <p:nvPr userDrawn="1"/>
        </p:nvCxnSpPr>
        <p:spPr>
          <a:xfrm>
            <a:off x="479216" y="1058329"/>
            <a:ext cx="734400" cy="0"/>
          </a:xfrm>
          <a:prstGeom prst="line">
            <a:avLst/>
          </a:prstGeom>
          <a:ln>
            <a:solidFill>
              <a:srgbClr val="6BC5DB"/>
            </a:solidFill>
          </a:ln>
        </p:spPr>
        <p:style>
          <a:lnRef idx="1">
            <a:schemeClr val="accent1"/>
          </a:lnRef>
          <a:fillRef idx="0">
            <a:schemeClr val="accent1"/>
          </a:fillRef>
          <a:effectRef idx="0">
            <a:schemeClr val="accent1"/>
          </a:effectRef>
          <a:fontRef idx="minor">
            <a:schemeClr val="tx1"/>
          </a:fontRef>
        </p:style>
      </p:cxnSp>
      <p:pic>
        <p:nvPicPr>
          <p:cNvPr id="9" name="Picture 8" descr="IHI_Symbol.png">
            <a:extLst>
              <a:ext uri="{FF2B5EF4-FFF2-40B4-BE49-F238E27FC236}">
                <a16:creationId xmlns:a16="http://schemas.microsoft.com/office/drawing/2014/main" id="{B33FAD84-A598-4520-9000-AA436D9500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688382" y="4690410"/>
            <a:ext cx="290885" cy="287107"/>
          </a:xfrm>
          <a:prstGeom prst="rect">
            <a:avLst/>
          </a:prstGeom>
          <a:noFill/>
          <a:ln>
            <a:noFill/>
          </a:ln>
        </p:spPr>
      </p:pic>
      <p:pic>
        <p:nvPicPr>
          <p:cNvPr id="6" name="Picture 5">
            <a:extLst>
              <a:ext uri="{FF2B5EF4-FFF2-40B4-BE49-F238E27FC236}">
                <a16:creationId xmlns:a16="http://schemas.microsoft.com/office/drawing/2014/main" id="{7D5D06CA-A94E-E8A2-32EB-85CDE6234F0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226684" y="4646866"/>
            <a:ext cx="1172669" cy="371766"/>
          </a:xfrm>
          <a:prstGeom prst="rect">
            <a:avLst/>
          </a:prstGeom>
        </p:spPr>
      </p:pic>
    </p:spTree>
    <p:extLst>
      <p:ext uri="{BB962C8B-B14F-4D97-AF65-F5344CB8AC3E}">
        <p14:creationId xmlns:p14="http://schemas.microsoft.com/office/powerpoint/2010/main" val="37709353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4_Tex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018164"/>
            <a:ext cx="3820520" cy="3407392"/>
          </a:xfrm>
        </p:spPr>
        <p:txBody>
          <a:bodyPr/>
          <a:lstStyle>
            <a:lvl1pPr>
              <a:defRPr sz="18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4" name="Picture Placeholder 3">
            <a:extLst>
              <a:ext uri="{FF2B5EF4-FFF2-40B4-BE49-F238E27FC236}">
                <a16:creationId xmlns:a16="http://schemas.microsoft.com/office/drawing/2014/main" id="{B79D376B-6DCD-DE4F-BB2E-4FF5F3747E04}"/>
              </a:ext>
            </a:extLst>
          </p:cNvPr>
          <p:cNvSpPr>
            <a:spLocks noGrp="1"/>
          </p:cNvSpPr>
          <p:nvPr>
            <p:ph type="pic" sz="quarter" idx="12"/>
          </p:nvPr>
        </p:nvSpPr>
        <p:spPr>
          <a:xfrm>
            <a:off x="4291014" y="1018164"/>
            <a:ext cx="4462360" cy="3407392"/>
          </a:xfrm>
        </p:spPr>
        <p:txBody>
          <a:bodyPr/>
          <a:lstStyle>
            <a:lvl1pPr>
              <a:defRPr b="0">
                <a:solidFill>
                  <a:schemeClr val="tx1"/>
                </a:solidFill>
              </a:defRPr>
            </a:lvl1pPr>
          </a:lstStyle>
          <a:p>
            <a:r>
              <a:rPr lang="en-US" dirty="0"/>
              <a:t>Click icon to add picture</a:t>
            </a:r>
          </a:p>
        </p:txBody>
      </p:sp>
      <p:sp>
        <p:nvSpPr>
          <p:cNvPr id="11" name="Footer Placeholder 10"/>
          <p:cNvSpPr>
            <a:spLocks noGrp="1"/>
          </p:cNvSpPr>
          <p:nvPr>
            <p:ph type="ftr" sz="quarter" idx="13"/>
          </p:nvPr>
        </p:nvSpPr>
        <p:spPr/>
        <p:txBody>
          <a:bodyPr/>
          <a:lstStyle/>
          <a:p>
            <a:r>
              <a:rPr lang="en-US"/>
              <a:t>Department of Interprofessional Practice &amp; Training</a:t>
            </a:r>
            <a:endParaRPr lang="en-US" dirty="0"/>
          </a:p>
        </p:txBody>
      </p:sp>
      <p:sp>
        <p:nvSpPr>
          <p:cNvPr id="12" name="Slide Number Placeholder 11"/>
          <p:cNvSpPr>
            <a:spLocks noGrp="1"/>
          </p:cNvSpPr>
          <p:nvPr>
            <p:ph type="sldNum" sz="quarter" idx="14"/>
          </p:nvPr>
        </p:nvSpPr>
        <p:spPr/>
        <p:txBody>
          <a:bodyPr/>
          <a:lstStyle/>
          <a:p>
            <a:pPr algn="r"/>
            <a:fld id="{EE7355D6-6BA5-4920-A2EF-F4F527E42B6D}" type="slidenum">
              <a:rPr lang="en-US" smtClean="0"/>
              <a:pPr algn="r"/>
              <a:t>‹#›</a:t>
            </a:fld>
            <a:endParaRPr lang="en-US" sz="1200" dirty="0"/>
          </a:p>
        </p:txBody>
      </p:sp>
      <p:sp>
        <p:nvSpPr>
          <p:cNvPr id="8" name="Title 4">
            <a:extLst>
              <a:ext uri="{FF2B5EF4-FFF2-40B4-BE49-F238E27FC236}">
                <a16:creationId xmlns:a16="http://schemas.microsoft.com/office/drawing/2014/main" id="{95B2B395-3334-F64D-819A-2CE1207D0C22}"/>
              </a:ext>
            </a:extLst>
          </p:cNvPr>
          <p:cNvSpPr>
            <a:spLocks noGrp="1"/>
          </p:cNvSpPr>
          <p:nvPr>
            <p:ph type="title" hasCustomPrompt="1"/>
          </p:nvPr>
        </p:nvSpPr>
        <p:spPr>
          <a:xfrm>
            <a:off x="377167" y="77603"/>
            <a:ext cx="8382659" cy="790444"/>
          </a:xfrm>
        </p:spPr>
        <p:txBody>
          <a:bodyPr/>
          <a:lstStyle>
            <a:lvl1pPr>
              <a:defRPr>
                <a:solidFill>
                  <a:srgbClr val="195533"/>
                </a:solidFill>
              </a:defRPr>
            </a:lvl1pPr>
          </a:lstStyle>
          <a:p>
            <a:r>
              <a:rPr lang="en-US" dirty="0"/>
              <a:t>Page Title</a:t>
            </a:r>
          </a:p>
        </p:txBody>
      </p:sp>
    </p:spTree>
    <p:extLst>
      <p:ext uri="{BB962C8B-B14F-4D97-AF65-F5344CB8AC3E}">
        <p14:creationId xmlns:p14="http://schemas.microsoft.com/office/powerpoint/2010/main" val="40254901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1039416"/>
            <a:ext cx="3867150" cy="307538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6350" y="1039416"/>
            <a:ext cx="3867150" cy="307538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50446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79322BA4-E980-467C-857D-D076B7519E3B}" type="slidenum">
              <a:rPr lang="en-US" altLang="en-US"/>
              <a:pPr>
                <a:defRPr/>
              </a:pPr>
              <a:t>‹#›</a:t>
            </a:fld>
            <a:endParaRPr lang="en-US" altLang="en-US"/>
          </a:p>
        </p:txBody>
      </p:sp>
      <p:sp>
        <p:nvSpPr>
          <p:cNvPr id="6" name="Rectangle 14"/>
          <p:cNvSpPr>
            <a:spLocks noGrp="1" noChangeArrowheads="1"/>
          </p:cNvSpPr>
          <p:nvPr>
            <p:ph type="ftr" sz="quarter" idx="12"/>
          </p:nvPr>
        </p:nvSpPr>
        <p:spPr>
          <a:ln/>
        </p:spPr>
        <p:txBody>
          <a:bodyPr/>
          <a:lstStyle>
            <a:lvl1pPr>
              <a:defRPr/>
            </a:lvl1pPr>
          </a:lstStyle>
          <a:p>
            <a:pPr>
              <a:defRPr/>
            </a:pPr>
            <a:r>
              <a:rPr lang="en-US"/>
              <a:t>Department of Interprofessional Practice &amp; Training</a:t>
            </a:r>
          </a:p>
        </p:txBody>
      </p:sp>
    </p:spTree>
    <p:extLst>
      <p:ext uri="{BB962C8B-B14F-4D97-AF65-F5344CB8AC3E}">
        <p14:creationId xmlns:p14="http://schemas.microsoft.com/office/powerpoint/2010/main" val="42386475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1A1FB-AF15-2901-974B-384CB5EDDC1C}"/>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F611299-BD5F-2717-009A-8A95772B813B}"/>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59D961B-B2FE-A395-FA0F-5FC79A7F56B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647660A-C7B1-4F91-6B5B-7C1DB53379AF}"/>
              </a:ext>
            </a:extLst>
          </p:cNvPr>
          <p:cNvSpPr>
            <a:spLocks noGrp="1"/>
          </p:cNvSpPr>
          <p:nvPr>
            <p:ph type="ftr" sz="quarter" idx="11"/>
          </p:nvPr>
        </p:nvSpPr>
        <p:spPr/>
        <p:txBody>
          <a:bodyPr/>
          <a:lstStyle/>
          <a:p>
            <a:r>
              <a:rPr lang="en-US"/>
              <a:t>Department of Interprofessional Practice &amp; Training</a:t>
            </a:r>
          </a:p>
        </p:txBody>
      </p:sp>
      <p:sp>
        <p:nvSpPr>
          <p:cNvPr id="6" name="Slide Number Placeholder 5">
            <a:extLst>
              <a:ext uri="{FF2B5EF4-FFF2-40B4-BE49-F238E27FC236}">
                <a16:creationId xmlns:a16="http://schemas.microsoft.com/office/drawing/2014/main" id="{D714F435-BB8A-BE52-C2EA-EB2BC49C3A29}"/>
              </a:ext>
            </a:extLst>
          </p:cNvPr>
          <p:cNvSpPr>
            <a:spLocks noGrp="1"/>
          </p:cNvSpPr>
          <p:nvPr>
            <p:ph type="sldNum" sz="quarter" idx="12"/>
          </p:nvPr>
        </p:nvSpPr>
        <p:spPr/>
        <p:txBody>
          <a:bodyPr/>
          <a:lstStyle/>
          <a:p>
            <a:fld id="{B860420F-0310-4853-88A5-36C7A44F9359}" type="slidenum">
              <a:rPr lang="en-US" smtClean="0"/>
              <a:t>‹#›</a:t>
            </a:fld>
            <a:endParaRPr lang="en-US"/>
          </a:p>
        </p:txBody>
      </p:sp>
    </p:spTree>
    <p:extLst>
      <p:ext uri="{BB962C8B-B14F-4D97-AF65-F5344CB8AC3E}">
        <p14:creationId xmlns:p14="http://schemas.microsoft.com/office/powerpoint/2010/main" val="37351584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2C6DF-08CD-0E62-BA8D-D48A2355B2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8F8DF6-BE06-5ECE-DEF7-3A36F42718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0642C1-A2C1-2ED1-3625-100F2427403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2DEF78C-8EC8-CB3B-2FA5-21E805FEA7D0}"/>
              </a:ext>
            </a:extLst>
          </p:cNvPr>
          <p:cNvSpPr>
            <a:spLocks noGrp="1"/>
          </p:cNvSpPr>
          <p:nvPr>
            <p:ph type="ftr" sz="quarter" idx="11"/>
          </p:nvPr>
        </p:nvSpPr>
        <p:spPr/>
        <p:txBody>
          <a:bodyPr/>
          <a:lstStyle/>
          <a:p>
            <a:r>
              <a:rPr lang="en-US"/>
              <a:t>Department of Interprofessional Practice &amp; Training</a:t>
            </a:r>
          </a:p>
        </p:txBody>
      </p:sp>
      <p:sp>
        <p:nvSpPr>
          <p:cNvPr id="6" name="Slide Number Placeholder 5">
            <a:extLst>
              <a:ext uri="{FF2B5EF4-FFF2-40B4-BE49-F238E27FC236}">
                <a16:creationId xmlns:a16="http://schemas.microsoft.com/office/drawing/2014/main" id="{EAE01483-F507-C7F5-C9E0-A3AB49793FF2}"/>
              </a:ext>
            </a:extLst>
          </p:cNvPr>
          <p:cNvSpPr>
            <a:spLocks noGrp="1"/>
          </p:cNvSpPr>
          <p:nvPr>
            <p:ph type="sldNum" sz="quarter" idx="12"/>
          </p:nvPr>
        </p:nvSpPr>
        <p:spPr/>
        <p:txBody>
          <a:bodyPr/>
          <a:lstStyle/>
          <a:p>
            <a:fld id="{B860420F-0310-4853-88A5-36C7A44F9359}" type="slidenum">
              <a:rPr lang="en-US" smtClean="0"/>
              <a:t>‹#›</a:t>
            </a:fld>
            <a:endParaRPr lang="en-US"/>
          </a:p>
        </p:txBody>
      </p:sp>
    </p:spTree>
    <p:extLst>
      <p:ext uri="{BB962C8B-B14F-4D97-AF65-F5344CB8AC3E}">
        <p14:creationId xmlns:p14="http://schemas.microsoft.com/office/powerpoint/2010/main" val="23623748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744B7-D7DB-0494-8A07-9BA12AFD3FC0}"/>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E4255159-CAA6-6D82-0543-D3C6C007FD3A}"/>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39AF00-556D-C619-C30A-64BAD995AE0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0D19DA1-5818-16D3-CB14-7BDD6C91775A}"/>
              </a:ext>
            </a:extLst>
          </p:cNvPr>
          <p:cNvSpPr>
            <a:spLocks noGrp="1"/>
          </p:cNvSpPr>
          <p:nvPr>
            <p:ph type="ftr" sz="quarter" idx="11"/>
          </p:nvPr>
        </p:nvSpPr>
        <p:spPr/>
        <p:txBody>
          <a:bodyPr/>
          <a:lstStyle/>
          <a:p>
            <a:r>
              <a:rPr lang="en-US"/>
              <a:t>Department of Interprofessional Practice &amp; Training</a:t>
            </a:r>
          </a:p>
        </p:txBody>
      </p:sp>
      <p:sp>
        <p:nvSpPr>
          <p:cNvPr id="6" name="Slide Number Placeholder 5">
            <a:extLst>
              <a:ext uri="{FF2B5EF4-FFF2-40B4-BE49-F238E27FC236}">
                <a16:creationId xmlns:a16="http://schemas.microsoft.com/office/drawing/2014/main" id="{B4ABCF42-376C-4E63-FAEC-19BA4F348601}"/>
              </a:ext>
            </a:extLst>
          </p:cNvPr>
          <p:cNvSpPr>
            <a:spLocks noGrp="1"/>
          </p:cNvSpPr>
          <p:nvPr>
            <p:ph type="sldNum" sz="quarter" idx="12"/>
          </p:nvPr>
        </p:nvSpPr>
        <p:spPr/>
        <p:txBody>
          <a:bodyPr/>
          <a:lstStyle/>
          <a:p>
            <a:fld id="{B860420F-0310-4853-88A5-36C7A44F9359}" type="slidenum">
              <a:rPr lang="en-US" smtClean="0"/>
              <a:t>‹#›</a:t>
            </a:fld>
            <a:endParaRPr lang="en-US"/>
          </a:p>
        </p:txBody>
      </p:sp>
    </p:spTree>
    <p:extLst>
      <p:ext uri="{BB962C8B-B14F-4D97-AF65-F5344CB8AC3E}">
        <p14:creationId xmlns:p14="http://schemas.microsoft.com/office/powerpoint/2010/main" val="39147399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30E25-7817-FEC8-D9A5-D3C1E0FC91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1AF800-BEF5-341C-64CA-E752BCEAFE02}"/>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7E4AF7-9776-C255-FAD4-CC07921A337A}"/>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B10BE6-0542-9C57-863D-FA44F913E2FB}"/>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32C843AC-1EBB-09C7-9E11-19BC79A0564A}"/>
              </a:ext>
            </a:extLst>
          </p:cNvPr>
          <p:cNvSpPr>
            <a:spLocks noGrp="1"/>
          </p:cNvSpPr>
          <p:nvPr>
            <p:ph type="ftr" sz="quarter" idx="11"/>
          </p:nvPr>
        </p:nvSpPr>
        <p:spPr/>
        <p:txBody>
          <a:bodyPr/>
          <a:lstStyle/>
          <a:p>
            <a:r>
              <a:rPr lang="en-US"/>
              <a:t>Department of Interprofessional Practice &amp; Training</a:t>
            </a:r>
          </a:p>
        </p:txBody>
      </p:sp>
      <p:sp>
        <p:nvSpPr>
          <p:cNvPr id="7" name="Slide Number Placeholder 6">
            <a:extLst>
              <a:ext uri="{FF2B5EF4-FFF2-40B4-BE49-F238E27FC236}">
                <a16:creationId xmlns:a16="http://schemas.microsoft.com/office/drawing/2014/main" id="{AFC8F30F-68FB-CCD9-3AFA-6F423A4AF46A}"/>
              </a:ext>
            </a:extLst>
          </p:cNvPr>
          <p:cNvSpPr>
            <a:spLocks noGrp="1"/>
          </p:cNvSpPr>
          <p:nvPr>
            <p:ph type="sldNum" sz="quarter" idx="12"/>
          </p:nvPr>
        </p:nvSpPr>
        <p:spPr/>
        <p:txBody>
          <a:bodyPr/>
          <a:lstStyle/>
          <a:p>
            <a:fld id="{B860420F-0310-4853-88A5-36C7A44F9359}" type="slidenum">
              <a:rPr lang="en-US" smtClean="0"/>
              <a:t>‹#›</a:t>
            </a:fld>
            <a:endParaRPr lang="en-US"/>
          </a:p>
        </p:txBody>
      </p:sp>
    </p:spTree>
    <p:extLst>
      <p:ext uri="{BB962C8B-B14F-4D97-AF65-F5344CB8AC3E}">
        <p14:creationId xmlns:p14="http://schemas.microsoft.com/office/powerpoint/2010/main" val="39248854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E88A1-03AA-5E88-9B47-DB7CB0002B4E}"/>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C38B77E6-7A5E-584F-06A1-1B2A3705434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A467BF1-FAC4-752A-BFA2-8A8BA4523C66}"/>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843078-C487-8DA4-7666-E9EE695AE6C0}"/>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FE8DB22-CE8B-4017-76B4-3B55DA3D117F}"/>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19D9A0-5627-4729-95EB-80E378D15A9C}"/>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3808671D-1AC5-405E-6712-A546E62205B3}"/>
              </a:ext>
            </a:extLst>
          </p:cNvPr>
          <p:cNvSpPr>
            <a:spLocks noGrp="1"/>
          </p:cNvSpPr>
          <p:nvPr>
            <p:ph type="ftr" sz="quarter" idx="11"/>
          </p:nvPr>
        </p:nvSpPr>
        <p:spPr/>
        <p:txBody>
          <a:bodyPr/>
          <a:lstStyle/>
          <a:p>
            <a:r>
              <a:rPr lang="en-US"/>
              <a:t>Department of Interprofessional Practice &amp; Training</a:t>
            </a:r>
          </a:p>
        </p:txBody>
      </p:sp>
      <p:sp>
        <p:nvSpPr>
          <p:cNvPr id="9" name="Slide Number Placeholder 8">
            <a:extLst>
              <a:ext uri="{FF2B5EF4-FFF2-40B4-BE49-F238E27FC236}">
                <a16:creationId xmlns:a16="http://schemas.microsoft.com/office/drawing/2014/main" id="{E79B4435-25F5-4443-B2A1-B91EBE57550C}"/>
              </a:ext>
            </a:extLst>
          </p:cNvPr>
          <p:cNvSpPr>
            <a:spLocks noGrp="1"/>
          </p:cNvSpPr>
          <p:nvPr>
            <p:ph type="sldNum" sz="quarter" idx="12"/>
          </p:nvPr>
        </p:nvSpPr>
        <p:spPr/>
        <p:txBody>
          <a:bodyPr/>
          <a:lstStyle/>
          <a:p>
            <a:fld id="{B860420F-0310-4853-88A5-36C7A44F9359}" type="slidenum">
              <a:rPr lang="en-US" smtClean="0"/>
              <a:t>‹#›</a:t>
            </a:fld>
            <a:endParaRPr lang="en-US"/>
          </a:p>
        </p:txBody>
      </p:sp>
    </p:spTree>
    <p:extLst>
      <p:ext uri="{BB962C8B-B14F-4D97-AF65-F5344CB8AC3E}">
        <p14:creationId xmlns:p14="http://schemas.microsoft.com/office/powerpoint/2010/main" val="15787660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DFC33-7018-F11D-19F6-15E1A206B3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AE2C34-AA3B-C641-D410-5FD4B980B6E4}"/>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FD23B509-2ED2-6708-04B1-187043E22C08}"/>
              </a:ext>
            </a:extLst>
          </p:cNvPr>
          <p:cNvSpPr>
            <a:spLocks noGrp="1"/>
          </p:cNvSpPr>
          <p:nvPr>
            <p:ph type="ftr" sz="quarter" idx="11"/>
          </p:nvPr>
        </p:nvSpPr>
        <p:spPr/>
        <p:txBody>
          <a:bodyPr/>
          <a:lstStyle/>
          <a:p>
            <a:r>
              <a:rPr lang="en-US"/>
              <a:t>Department of Interprofessional Practice &amp; Training</a:t>
            </a:r>
          </a:p>
        </p:txBody>
      </p:sp>
      <p:sp>
        <p:nvSpPr>
          <p:cNvPr id="5" name="Slide Number Placeholder 4">
            <a:extLst>
              <a:ext uri="{FF2B5EF4-FFF2-40B4-BE49-F238E27FC236}">
                <a16:creationId xmlns:a16="http://schemas.microsoft.com/office/drawing/2014/main" id="{EDA18AA4-2CA8-6D40-B815-58142F8056A4}"/>
              </a:ext>
            </a:extLst>
          </p:cNvPr>
          <p:cNvSpPr>
            <a:spLocks noGrp="1"/>
          </p:cNvSpPr>
          <p:nvPr>
            <p:ph type="sldNum" sz="quarter" idx="12"/>
          </p:nvPr>
        </p:nvSpPr>
        <p:spPr/>
        <p:txBody>
          <a:bodyPr/>
          <a:lstStyle/>
          <a:p>
            <a:fld id="{B860420F-0310-4853-88A5-36C7A44F9359}" type="slidenum">
              <a:rPr lang="en-US" smtClean="0"/>
              <a:t>‹#›</a:t>
            </a:fld>
            <a:endParaRPr lang="en-US"/>
          </a:p>
        </p:txBody>
      </p:sp>
    </p:spTree>
    <p:extLst>
      <p:ext uri="{BB962C8B-B14F-4D97-AF65-F5344CB8AC3E}">
        <p14:creationId xmlns:p14="http://schemas.microsoft.com/office/powerpoint/2010/main" val="7499141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81D182-1B7E-B747-4AD8-29EE3EC76023}"/>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B29B97A4-851B-C3DF-0524-3B456A8CC3B9}"/>
              </a:ext>
            </a:extLst>
          </p:cNvPr>
          <p:cNvSpPr>
            <a:spLocks noGrp="1"/>
          </p:cNvSpPr>
          <p:nvPr>
            <p:ph type="ftr" sz="quarter" idx="11"/>
          </p:nvPr>
        </p:nvSpPr>
        <p:spPr/>
        <p:txBody>
          <a:bodyPr/>
          <a:lstStyle/>
          <a:p>
            <a:r>
              <a:rPr lang="en-US"/>
              <a:t>Department of Interprofessional Practice &amp; Training</a:t>
            </a:r>
          </a:p>
        </p:txBody>
      </p:sp>
      <p:sp>
        <p:nvSpPr>
          <p:cNvPr id="4" name="Slide Number Placeholder 3">
            <a:extLst>
              <a:ext uri="{FF2B5EF4-FFF2-40B4-BE49-F238E27FC236}">
                <a16:creationId xmlns:a16="http://schemas.microsoft.com/office/drawing/2014/main" id="{5D86F2C6-A061-F90A-5786-423650E1CB93}"/>
              </a:ext>
            </a:extLst>
          </p:cNvPr>
          <p:cNvSpPr>
            <a:spLocks noGrp="1"/>
          </p:cNvSpPr>
          <p:nvPr>
            <p:ph type="sldNum" sz="quarter" idx="12"/>
          </p:nvPr>
        </p:nvSpPr>
        <p:spPr/>
        <p:txBody>
          <a:bodyPr/>
          <a:lstStyle/>
          <a:p>
            <a:fld id="{B860420F-0310-4853-88A5-36C7A44F9359}" type="slidenum">
              <a:rPr lang="en-US" smtClean="0"/>
              <a:t>‹#›</a:t>
            </a:fld>
            <a:endParaRPr lang="en-US"/>
          </a:p>
        </p:txBody>
      </p:sp>
    </p:spTree>
    <p:extLst>
      <p:ext uri="{BB962C8B-B14F-4D97-AF65-F5344CB8AC3E}">
        <p14:creationId xmlns:p14="http://schemas.microsoft.com/office/powerpoint/2010/main" val="15429558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6AAA9-CD20-A6A1-01F4-91DAE88E69B6}"/>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C5528629-1BF5-6044-AEB2-D3B452F8B695}"/>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57370CA-03EE-0AC6-ACF8-D413AFAFF71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90439F6-1533-4FFC-0D35-6AC1E9659A1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999E529-C1A3-8C1E-B1E0-B6A92CE8A1E0}"/>
              </a:ext>
            </a:extLst>
          </p:cNvPr>
          <p:cNvSpPr>
            <a:spLocks noGrp="1"/>
          </p:cNvSpPr>
          <p:nvPr>
            <p:ph type="ftr" sz="quarter" idx="11"/>
          </p:nvPr>
        </p:nvSpPr>
        <p:spPr/>
        <p:txBody>
          <a:bodyPr/>
          <a:lstStyle/>
          <a:p>
            <a:r>
              <a:rPr lang="en-US"/>
              <a:t>Department of Interprofessional Practice &amp; Training</a:t>
            </a:r>
          </a:p>
        </p:txBody>
      </p:sp>
      <p:sp>
        <p:nvSpPr>
          <p:cNvPr id="7" name="Slide Number Placeholder 6">
            <a:extLst>
              <a:ext uri="{FF2B5EF4-FFF2-40B4-BE49-F238E27FC236}">
                <a16:creationId xmlns:a16="http://schemas.microsoft.com/office/drawing/2014/main" id="{0B24D00B-ED06-FF3F-9E65-80E76D9D9D28}"/>
              </a:ext>
            </a:extLst>
          </p:cNvPr>
          <p:cNvSpPr>
            <a:spLocks noGrp="1"/>
          </p:cNvSpPr>
          <p:nvPr>
            <p:ph type="sldNum" sz="quarter" idx="12"/>
          </p:nvPr>
        </p:nvSpPr>
        <p:spPr/>
        <p:txBody>
          <a:bodyPr/>
          <a:lstStyle/>
          <a:p>
            <a:fld id="{B860420F-0310-4853-88A5-36C7A44F9359}" type="slidenum">
              <a:rPr lang="en-US" smtClean="0"/>
              <a:t>‹#›</a:t>
            </a:fld>
            <a:endParaRPr lang="en-US"/>
          </a:p>
        </p:txBody>
      </p:sp>
    </p:spTree>
    <p:extLst>
      <p:ext uri="{BB962C8B-B14F-4D97-AF65-F5344CB8AC3E}">
        <p14:creationId xmlns:p14="http://schemas.microsoft.com/office/powerpoint/2010/main" val="19035282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FC6DF-BEED-74B2-20C7-35D230B2C14E}"/>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E89C572B-3A3E-6B95-9727-2544FF565EDD}"/>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920938AB-A2BB-629E-4982-43412571D9A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A9F15E9-DF4C-3C1F-2032-0314938C383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1D17101-7B0E-571E-B500-24B06A0F3012}"/>
              </a:ext>
            </a:extLst>
          </p:cNvPr>
          <p:cNvSpPr>
            <a:spLocks noGrp="1"/>
          </p:cNvSpPr>
          <p:nvPr>
            <p:ph type="ftr" sz="quarter" idx="11"/>
          </p:nvPr>
        </p:nvSpPr>
        <p:spPr/>
        <p:txBody>
          <a:bodyPr/>
          <a:lstStyle/>
          <a:p>
            <a:r>
              <a:rPr lang="en-US"/>
              <a:t>Department of Interprofessional Practice &amp; Training</a:t>
            </a:r>
          </a:p>
        </p:txBody>
      </p:sp>
      <p:sp>
        <p:nvSpPr>
          <p:cNvPr id="7" name="Slide Number Placeholder 6">
            <a:extLst>
              <a:ext uri="{FF2B5EF4-FFF2-40B4-BE49-F238E27FC236}">
                <a16:creationId xmlns:a16="http://schemas.microsoft.com/office/drawing/2014/main" id="{B210BAAD-3433-C055-B259-87E5BA7D70BD}"/>
              </a:ext>
            </a:extLst>
          </p:cNvPr>
          <p:cNvSpPr>
            <a:spLocks noGrp="1"/>
          </p:cNvSpPr>
          <p:nvPr>
            <p:ph type="sldNum" sz="quarter" idx="12"/>
          </p:nvPr>
        </p:nvSpPr>
        <p:spPr/>
        <p:txBody>
          <a:bodyPr/>
          <a:lstStyle/>
          <a:p>
            <a:fld id="{B860420F-0310-4853-88A5-36C7A44F9359}" type="slidenum">
              <a:rPr lang="en-US" smtClean="0"/>
              <a:t>‹#›</a:t>
            </a:fld>
            <a:endParaRPr lang="en-US"/>
          </a:p>
        </p:txBody>
      </p:sp>
    </p:spTree>
    <p:extLst>
      <p:ext uri="{BB962C8B-B14F-4D97-AF65-F5344CB8AC3E}">
        <p14:creationId xmlns:p14="http://schemas.microsoft.com/office/powerpoint/2010/main" val="17692788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0ADA3-C921-350B-E3F8-1A32C1B586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9F0CE9-0AB1-1F2C-0C00-8C13B27987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8C6AB1-F6BB-D07D-1361-F8306E7ABF8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DF9852A-BCC6-DEF8-B9E4-D3CBC1C453F9}"/>
              </a:ext>
            </a:extLst>
          </p:cNvPr>
          <p:cNvSpPr>
            <a:spLocks noGrp="1"/>
          </p:cNvSpPr>
          <p:nvPr>
            <p:ph type="ftr" sz="quarter" idx="11"/>
          </p:nvPr>
        </p:nvSpPr>
        <p:spPr/>
        <p:txBody>
          <a:bodyPr/>
          <a:lstStyle/>
          <a:p>
            <a:r>
              <a:rPr lang="en-US"/>
              <a:t>Department of Interprofessional Practice &amp; Training</a:t>
            </a:r>
          </a:p>
        </p:txBody>
      </p:sp>
      <p:sp>
        <p:nvSpPr>
          <p:cNvPr id="6" name="Slide Number Placeholder 5">
            <a:extLst>
              <a:ext uri="{FF2B5EF4-FFF2-40B4-BE49-F238E27FC236}">
                <a16:creationId xmlns:a16="http://schemas.microsoft.com/office/drawing/2014/main" id="{9E41FC64-F3D2-5D82-2DA1-2C2F5D00D940}"/>
              </a:ext>
            </a:extLst>
          </p:cNvPr>
          <p:cNvSpPr>
            <a:spLocks noGrp="1"/>
          </p:cNvSpPr>
          <p:nvPr>
            <p:ph type="sldNum" sz="quarter" idx="12"/>
          </p:nvPr>
        </p:nvSpPr>
        <p:spPr/>
        <p:txBody>
          <a:bodyPr/>
          <a:lstStyle/>
          <a:p>
            <a:fld id="{B860420F-0310-4853-88A5-36C7A44F9359}" type="slidenum">
              <a:rPr lang="en-US" smtClean="0"/>
              <a:t>‹#›</a:t>
            </a:fld>
            <a:endParaRPr lang="en-US"/>
          </a:p>
        </p:txBody>
      </p:sp>
    </p:spTree>
    <p:extLst>
      <p:ext uri="{BB962C8B-B14F-4D97-AF65-F5344CB8AC3E}">
        <p14:creationId xmlns:p14="http://schemas.microsoft.com/office/powerpoint/2010/main" val="2633915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7C4BC6-DD8F-A69B-12F4-1078B10C7971}"/>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EE44C1-9D9F-46D1-6AB5-9CC1042C8E50}"/>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4F4FC4-7616-C210-EF23-B07ACDDABCE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8161792-8F29-C490-FFB3-729A790EB979}"/>
              </a:ext>
            </a:extLst>
          </p:cNvPr>
          <p:cNvSpPr>
            <a:spLocks noGrp="1"/>
          </p:cNvSpPr>
          <p:nvPr>
            <p:ph type="ftr" sz="quarter" idx="11"/>
          </p:nvPr>
        </p:nvSpPr>
        <p:spPr/>
        <p:txBody>
          <a:bodyPr/>
          <a:lstStyle/>
          <a:p>
            <a:r>
              <a:rPr lang="en-US"/>
              <a:t>Department of Interprofessional Practice &amp; Training</a:t>
            </a:r>
          </a:p>
        </p:txBody>
      </p:sp>
      <p:sp>
        <p:nvSpPr>
          <p:cNvPr id="6" name="Slide Number Placeholder 5">
            <a:extLst>
              <a:ext uri="{FF2B5EF4-FFF2-40B4-BE49-F238E27FC236}">
                <a16:creationId xmlns:a16="http://schemas.microsoft.com/office/drawing/2014/main" id="{085B61A6-6034-94EB-22F3-469544B893B7}"/>
              </a:ext>
            </a:extLst>
          </p:cNvPr>
          <p:cNvSpPr>
            <a:spLocks noGrp="1"/>
          </p:cNvSpPr>
          <p:nvPr>
            <p:ph type="sldNum" sz="quarter" idx="12"/>
          </p:nvPr>
        </p:nvSpPr>
        <p:spPr/>
        <p:txBody>
          <a:bodyPr/>
          <a:lstStyle/>
          <a:p>
            <a:fld id="{B860420F-0310-4853-88A5-36C7A44F9359}" type="slidenum">
              <a:rPr lang="en-US" smtClean="0"/>
              <a:t>‹#›</a:t>
            </a:fld>
            <a:endParaRPr lang="en-US"/>
          </a:p>
        </p:txBody>
      </p:sp>
    </p:spTree>
    <p:extLst>
      <p:ext uri="{BB962C8B-B14F-4D97-AF65-F5344CB8AC3E}">
        <p14:creationId xmlns:p14="http://schemas.microsoft.com/office/powerpoint/2010/main" val="21298669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2595484-053A-3441-A37F-BB98D92E7892}"/>
              </a:ext>
            </a:extLst>
          </p:cNvPr>
          <p:cNvSpPr>
            <a:spLocks noGrp="1"/>
          </p:cNvSpPr>
          <p:nvPr>
            <p:ph type="title" hasCustomPrompt="1"/>
          </p:nvPr>
        </p:nvSpPr>
        <p:spPr>
          <a:xfrm>
            <a:off x="377167" y="77603"/>
            <a:ext cx="8382659" cy="790444"/>
          </a:xfrm>
        </p:spPr>
        <p:txBody>
          <a:bodyPr/>
          <a:lstStyle>
            <a:lvl1pPr>
              <a:defRPr>
                <a:solidFill>
                  <a:schemeClr val="accent2"/>
                </a:solidFill>
              </a:defRPr>
            </a:lvl1pPr>
          </a:lstStyle>
          <a:p>
            <a:r>
              <a:rPr lang="en-US" dirty="0"/>
              <a:t>Page Title</a:t>
            </a:r>
          </a:p>
        </p:txBody>
      </p:sp>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024647"/>
            <a:ext cx="8382992" cy="3423256"/>
          </a:xfrm>
        </p:spPr>
        <p:txBody>
          <a:bodyPr/>
          <a:lstStyle>
            <a:lvl1pPr>
              <a:defRPr sz="1800" b="0" spc="19">
                <a:solidFill>
                  <a:schemeClr val="tx1"/>
                </a:solidFill>
              </a:defRPr>
            </a:lvl1pPr>
            <a:lvl2pPr>
              <a:defRPr spc="19">
                <a:solidFill>
                  <a:schemeClr val="tx1"/>
                </a:solidFill>
              </a:defRPr>
            </a:lvl2pPr>
            <a:lvl3pPr>
              <a:defRPr spc="19">
                <a:solidFill>
                  <a:schemeClr val="tx1"/>
                </a:solidFill>
              </a:defRPr>
            </a:lvl3pPr>
            <a:lvl4pPr>
              <a:defRPr spc="19">
                <a:solidFill>
                  <a:schemeClr val="tx1"/>
                </a:solidFill>
              </a:defRPr>
            </a:lvl4pPr>
            <a:lvl5pPr>
              <a:defRPr spc="19">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2" name="Footer Placeholder 1"/>
          <p:cNvSpPr>
            <a:spLocks noGrp="1"/>
          </p:cNvSpPr>
          <p:nvPr>
            <p:ph type="ftr" sz="quarter" idx="12"/>
          </p:nvPr>
        </p:nvSpPr>
        <p:spPr/>
        <p:txBody>
          <a:bodyPr/>
          <a:lstStyle/>
          <a:p>
            <a:r>
              <a:rPr lang="en-US"/>
              <a:t>Department of Interprofessional Practice &amp; Training</a:t>
            </a:r>
            <a:endParaRPr lang="en-US" dirty="0"/>
          </a:p>
        </p:txBody>
      </p:sp>
      <p:sp>
        <p:nvSpPr>
          <p:cNvPr id="3" name="Slide Number Placeholder 2"/>
          <p:cNvSpPr>
            <a:spLocks noGrp="1"/>
          </p:cNvSpPr>
          <p:nvPr>
            <p:ph type="sldNum" sz="quarter" idx="13"/>
          </p:nvPr>
        </p:nvSpPr>
        <p:spPr/>
        <p:txBody>
          <a:bodyPr/>
          <a:lstStyle/>
          <a:p>
            <a:pPr algn="r"/>
            <a:fld id="{EE7355D6-6BA5-4920-A2EF-F4F527E42B6D}" type="slidenum">
              <a:rPr lang="en-US" smtClean="0"/>
              <a:pPr algn="r"/>
              <a:t>‹#›</a:t>
            </a:fld>
            <a:endParaRPr lang="en-US" sz="1200" dirty="0"/>
          </a:p>
        </p:txBody>
      </p:sp>
    </p:spTree>
    <p:extLst>
      <p:ext uri="{BB962C8B-B14F-4D97-AF65-F5344CB8AC3E}">
        <p14:creationId xmlns:p14="http://schemas.microsoft.com/office/powerpoint/2010/main" val="17643409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1975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reak_Teal">
    <p:spTree>
      <p:nvGrpSpPr>
        <p:cNvPr id="1" name=""/>
        <p:cNvGrpSpPr/>
        <p:nvPr/>
      </p:nvGrpSpPr>
      <p:grpSpPr>
        <a:xfrm>
          <a:off x="0" y="0"/>
          <a:ext cx="0" cy="0"/>
          <a:chOff x="0" y="0"/>
          <a:chExt cx="0" cy="0"/>
        </a:xfrm>
      </p:grpSpPr>
      <p:pic>
        <p:nvPicPr>
          <p:cNvPr id="2" name="Picture Placeholder 14" descr="A picture containing indoor, building, plane, table&#10;&#10;Description automatically generated">
            <a:extLst>
              <a:ext uri="{FF2B5EF4-FFF2-40B4-BE49-F238E27FC236}">
                <a16:creationId xmlns:a16="http://schemas.microsoft.com/office/drawing/2014/main" id="{3CB075E7-4047-184B-897F-56A19DD24310}"/>
              </a:ext>
            </a:extLst>
          </p:cNvPr>
          <p:cNvPicPr>
            <a:picLocks noChangeAspect="1"/>
          </p:cNvPicPr>
          <p:nvPr/>
        </p:nvPicPr>
        <p:blipFill>
          <a:blip r:embed="rId2">
            <a:extLst>
              <a:ext uri="{28A0092B-C50C-407E-A947-70E740481C1C}">
                <a14:useLocalDpi xmlns:a14="http://schemas.microsoft.com/office/drawing/2010/main" val="0"/>
              </a:ext>
            </a:extLst>
          </a:blip>
          <a:srcRect l="24" r="24"/>
          <a:stretch>
            <a:fillRect/>
          </a:stretch>
        </p:blipFill>
        <p:spPr>
          <a:xfrm>
            <a:off x="2" y="3"/>
            <a:ext cx="9143999" cy="5143499"/>
          </a:xfrm>
          <a:prstGeom prst="rect">
            <a:avLst/>
          </a:prstGeom>
        </p:spPr>
      </p:pic>
      <p:cxnSp>
        <p:nvCxnSpPr>
          <p:cNvPr id="5" name="Straight Connector 4">
            <a:extLst>
              <a:ext uri="{FF2B5EF4-FFF2-40B4-BE49-F238E27FC236}">
                <a16:creationId xmlns:a16="http://schemas.microsoft.com/office/drawing/2014/main" id="{09D38141-0B6D-9145-9A3D-36052B1A920C}"/>
              </a:ext>
            </a:extLst>
          </p:cNvPr>
          <p:cNvCxnSpPr/>
          <p:nvPr/>
        </p:nvCxnSpPr>
        <p:spPr>
          <a:xfrm>
            <a:off x="4114800" y="2692052"/>
            <a:ext cx="914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2">
            <a:extLst>
              <a:ext uri="{FF2B5EF4-FFF2-40B4-BE49-F238E27FC236}">
                <a16:creationId xmlns:a16="http://schemas.microsoft.com/office/drawing/2014/main" id="{3759A979-19D1-C444-B415-AA8BC6DA8964}"/>
              </a:ext>
            </a:extLst>
          </p:cNvPr>
          <p:cNvSpPr>
            <a:spLocks noGrp="1"/>
          </p:cNvSpPr>
          <p:nvPr>
            <p:ph type="title" hasCustomPrompt="1"/>
          </p:nvPr>
        </p:nvSpPr>
        <p:spPr>
          <a:xfrm>
            <a:off x="381001" y="2108179"/>
            <a:ext cx="8368363" cy="409459"/>
          </a:xfrm>
          <a:prstGeom prst="rect">
            <a:avLst/>
          </a:prstGeom>
        </p:spPr>
        <p:txBody>
          <a:bodyPr lIns="0" tIns="0" rIns="0" bIns="0" anchor="b"/>
          <a:lstStyle>
            <a:lvl1pPr algn="ctr">
              <a:defRPr sz="3600" b="1">
                <a:solidFill>
                  <a:schemeClr val="bg1"/>
                </a:solidFill>
              </a:defRPr>
            </a:lvl1pPr>
          </a:lstStyle>
          <a:p>
            <a:r>
              <a:rPr lang="en-US"/>
              <a:t>CLICK TO EDIT BREAK SECTION TITLE</a:t>
            </a:r>
          </a:p>
        </p:txBody>
      </p:sp>
      <p:sp>
        <p:nvSpPr>
          <p:cNvPr id="9" name="Text Placeholder 3">
            <a:extLst>
              <a:ext uri="{FF2B5EF4-FFF2-40B4-BE49-F238E27FC236}">
                <a16:creationId xmlns:a16="http://schemas.microsoft.com/office/drawing/2014/main" id="{E284F9A8-89E2-D748-8335-1801A0085573}"/>
              </a:ext>
            </a:extLst>
          </p:cNvPr>
          <p:cNvSpPr>
            <a:spLocks noGrp="1"/>
          </p:cNvSpPr>
          <p:nvPr>
            <p:ph type="body" sz="half" idx="2" hasCustomPrompt="1"/>
          </p:nvPr>
        </p:nvSpPr>
        <p:spPr>
          <a:xfrm>
            <a:off x="387819" y="2866469"/>
            <a:ext cx="8368363" cy="173255"/>
          </a:xfrm>
          <a:prstGeom prst="rect">
            <a:avLst/>
          </a:prstGeom>
        </p:spPr>
        <p:txBody>
          <a:bodyPr wrap="square" lIns="0" tIns="0" rIns="0" bIns="0" anchor="t">
            <a:noAutofit/>
          </a:bodyPr>
          <a:lstStyle>
            <a:lvl1pPr marL="0" indent="0" algn="ctr">
              <a:buNone/>
              <a:defRPr lang="en-US" sz="1800" b="0" kern="1200" baseline="0" dirty="0" smtClean="0">
                <a:solidFill>
                  <a:schemeClr val="bg1"/>
                </a:solidFill>
                <a:latin typeface="+mn-lt"/>
                <a:ea typeface="Roboto" panose="02000000000000000000" pitchFamily="2" charset="0"/>
                <a:cs typeface="+mn-cs"/>
              </a:defRPr>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8" indent="0">
              <a:buNone/>
              <a:defRPr sz="900"/>
            </a:lvl9pPr>
          </a:lstStyle>
          <a:p>
            <a:pPr lvl="0"/>
            <a:r>
              <a:rPr lang="en-US"/>
              <a:t>CLICK TO EDIT SUBTITLE</a:t>
            </a:r>
          </a:p>
        </p:txBody>
      </p:sp>
    </p:spTree>
    <p:extLst>
      <p:ext uri="{BB962C8B-B14F-4D97-AF65-F5344CB8AC3E}">
        <p14:creationId xmlns:p14="http://schemas.microsoft.com/office/powerpoint/2010/main" val="187099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reak_Orange">
    <p:spTree>
      <p:nvGrpSpPr>
        <p:cNvPr id="1" name=""/>
        <p:cNvGrpSpPr/>
        <p:nvPr/>
      </p:nvGrpSpPr>
      <p:grpSpPr>
        <a:xfrm>
          <a:off x="0" y="0"/>
          <a:ext cx="0" cy="0"/>
          <a:chOff x="0" y="0"/>
          <a:chExt cx="0" cy="0"/>
        </a:xfrm>
      </p:grpSpPr>
      <p:pic>
        <p:nvPicPr>
          <p:cNvPr id="2" name="Picture Placeholder 14">
            <a:extLst>
              <a:ext uri="{FF2B5EF4-FFF2-40B4-BE49-F238E27FC236}">
                <a16:creationId xmlns:a16="http://schemas.microsoft.com/office/drawing/2014/main" id="{3CB075E7-4047-184B-897F-56A19DD2431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 y="1258"/>
            <a:ext cx="9143999" cy="5140989"/>
          </a:xfrm>
          <a:prstGeom prst="rect">
            <a:avLst/>
          </a:prstGeom>
        </p:spPr>
      </p:pic>
      <p:cxnSp>
        <p:nvCxnSpPr>
          <p:cNvPr id="5" name="Straight Connector 4">
            <a:extLst>
              <a:ext uri="{FF2B5EF4-FFF2-40B4-BE49-F238E27FC236}">
                <a16:creationId xmlns:a16="http://schemas.microsoft.com/office/drawing/2014/main" id="{09D38141-0B6D-9145-9A3D-36052B1A920C}"/>
              </a:ext>
            </a:extLst>
          </p:cNvPr>
          <p:cNvCxnSpPr/>
          <p:nvPr/>
        </p:nvCxnSpPr>
        <p:spPr>
          <a:xfrm>
            <a:off x="4114800" y="2692052"/>
            <a:ext cx="914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2">
            <a:extLst>
              <a:ext uri="{FF2B5EF4-FFF2-40B4-BE49-F238E27FC236}">
                <a16:creationId xmlns:a16="http://schemas.microsoft.com/office/drawing/2014/main" id="{3759A979-19D1-C444-B415-AA8BC6DA8964}"/>
              </a:ext>
            </a:extLst>
          </p:cNvPr>
          <p:cNvSpPr>
            <a:spLocks noGrp="1"/>
          </p:cNvSpPr>
          <p:nvPr>
            <p:ph type="title" hasCustomPrompt="1"/>
          </p:nvPr>
        </p:nvSpPr>
        <p:spPr>
          <a:xfrm>
            <a:off x="381001" y="2108179"/>
            <a:ext cx="8368363" cy="409459"/>
          </a:xfrm>
          <a:prstGeom prst="rect">
            <a:avLst/>
          </a:prstGeom>
        </p:spPr>
        <p:txBody>
          <a:bodyPr lIns="0" tIns="0" rIns="0" bIns="0" anchor="b"/>
          <a:lstStyle>
            <a:lvl1pPr algn="ctr">
              <a:defRPr sz="3600" b="1">
                <a:solidFill>
                  <a:schemeClr val="bg1"/>
                </a:solidFill>
              </a:defRPr>
            </a:lvl1pPr>
          </a:lstStyle>
          <a:p>
            <a:r>
              <a:rPr lang="en-US"/>
              <a:t>CLICK TO EDIT BREAK SECTION TITLE</a:t>
            </a:r>
          </a:p>
        </p:txBody>
      </p:sp>
      <p:sp>
        <p:nvSpPr>
          <p:cNvPr id="9" name="Text Placeholder 3">
            <a:extLst>
              <a:ext uri="{FF2B5EF4-FFF2-40B4-BE49-F238E27FC236}">
                <a16:creationId xmlns:a16="http://schemas.microsoft.com/office/drawing/2014/main" id="{E284F9A8-89E2-D748-8335-1801A0085573}"/>
              </a:ext>
            </a:extLst>
          </p:cNvPr>
          <p:cNvSpPr>
            <a:spLocks noGrp="1"/>
          </p:cNvSpPr>
          <p:nvPr>
            <p:ph type="body" sz="half" idx="2" hasCustomPrompt="1"/>
          </p:nvPr>
        </p:nvSpPr>
        <p:spPr>
          <a:xfrm>
            <a:off x="387819" y="2866469"/>
            <a:ext cx="8368363" cy="173255"/>
          </a:xfrm>
          <a:prstGeom prst="rect">
            <a:avLst/>
          </a:prstGeom>
        </p:spPr>
        <p:txBody>
          <a:bodyPr wrap="none" lIns="0" tIns="0" rIns="0" bIns="0" anchor="t">
            <a:noAutofit/>
          </a:bodyPr>
          <a:lstStyle>
            <a:lvl1pPr marL="0" indent="0" algn="ctr">
              <a:buNone/>
              <a:defRPr lang="en-US" sz="1800" b="0" kern="1200" baseline="0" dirty="0" smtClean="0">
                <a:solidFill>
                  <a:schemeClr val="bg1"/>
                </a:solidFill>
                <a:latin typeface="+mn-lt"/>
                <a:ea typeface="Roboto" panose="02000000000000000000" pitchFamily="2" charset="0"/>
                <a:cs typeface="+mn-cs"/>
              </a:defRPr>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8" indent="0">
              <a:buNone/>
              <a:defRPr sz="900"/>
            </a:lvl9pPr>
          </a:lstStyle>
          <a:p>
            <a:pPr lvl="0"/>
            <a:r>
              <a:rPr lang="en-US"/>
              <a:t>CLICK TO EDIT SUBTITLE</a:t>
            </a:r>
          </a:p>
        </p:txBody>
      </p:sp>
    </p:spTree>
    <p:extLst>
      <p:ext uri="{BB962C8B-B14F-4D97-AF65-F5344CB8AC3E}">
        <p14:creationId xmlns:p14="http://schemas.microsoft.com/office/powerpoint/2010/main" val="2458415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reak_Green">
    <p:spTree>
      <p:nvGrpSpPr>
        <p:cNvPr id="1" name=""/>
        <p:cNvGrpSpPr/>
        <p:nvPr/>
      </p:nvGrpSpPr>
      <p:grpSpPr>
        <a:xfrm>
          <a:off x="0" y="0"/>
          <a:ext cx="0" cy="0"/>
          <a:chOff x="0" y="0"/>
          <a:chExt cx="0" cy="0"/>
        </a:xfrm>
      </p:grpSpPr>
      <p:pic>
        <p:nvPicPr>
          <p:cNvPr id="2" name="Picture Placeholder 14">
            <a:extLst>
              <a:ext uri="{FF2B5EF4-FFF2-40B4-BE49-F238E27FC236}">
                <a16:creationId xmlns:a16="http://schemas.microsoft.com/office/drawing/2014/main" id="{3CB075E7-4047-184B-897F-56A19DD2431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 y="1258"/>
            <a:ext cx="9143998" cy="5140989"/>
          </a:xfrm>
          <a:prstGeom prst="rect">
            <a:avLst/>
          </a:prstGeom>
        </p:spPr>
      </p:pic>
      <p:cxnSp>
        <p:nvCxnSpPr>
          <p:cNvPr id="5" name="Straight Connector 4">
            <a:extLst>
              <a:ext uri="{FF2B5EF4-FFF2-40B4-BE49-F238E27FC236}">
                <a16:creationId xmlns:a16="http://schemas.microsoft.com/office/drawing/2014/main" id="{09D38141-0B6D-9145-9A3D-36052B1A920C}"/>
              </a:ext>
            </a:extLst>
          </p:cNvPr>
          <p:cNvCxnSpPr/>
          <p:nvPr/>
        </p:nvCxnSpPr>
        <p:spPr>
          <a:xfrm>
            <a:off x="4114800" y="2692052"/>
            <a:ext cx="914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2">
            <a:extLst>
              <a:ext uri="{FF2B5EF4-FFF2-40B4-BE49-F238E27FC236}">
                <a16:creationId xmlns:a16="http://schemas.microsoft.com/office/drawing/2014/main" id="{3759A979-19D1-C444-B415-AA8BC6DA8964}"/>
              </a:ext>
            </a:extLst>
          </p:cNvPr>
          <p:cNvSpPr>
            <a:spLocks noGrp="1"/>
          </p:cNvSpPr>
          <p:nvPr>
            <p:ph type="title" hasCustomPrompt="1"/>
          </p:nvPr>
        </p:nvSpPr>
        <p:spPr>
          <a:xfrm>
            <a:off x="381001" y="2108179"/>
            <a:ext cx="8368363" cy="409459"/>
          </a:xfrm>
          <a:prstGeom prst="rect">
            <a:avLst/>
          </a:prstGeom>
        </p:spPr>
        <p:txBody>
          <a:bodyPr lIns="0" tIns="0" rIns="0" bIns="0" anchor="b"/>
          <a:lstStyle>
            <a:lvl1pPr algn="ctr">
              <a:defRPr sz="3600" b="1">
                <a:solidFill>
                  <a:schemeClr val="bg1"/>
                </a:solidFill>
              </a:defRPr>
            </a:lvl1pPr>
          </a:lstStyle>
          <a:p>
            <a:r>
              <a:rPr lang="en-US"/>
              <a:t>CLICK TO EDIT BREAK SECTION TITLE</a:t>
            </a:r>
          </a:p>
        </p:txBody>
      </p:sp>
      <p:sp>
        <p:nvSpPr>
          <p:cNvPr id="9" name="Text Placeholder 3">
            <a:extLst>
              <a:ext uri="{FF2B5EF4-FFF2-40B4-BE49-F238E27FC236}">
                <a16:creationId xmlns:a16="http://schemas.microsoft.com/office/drawing/2014/main" id="{E284F9A8-89E2-D748-8335-1801A0085573}"/>
              </a:ext>
            </a:extLst>
          </p:cNvPr>
          <p:cNvSpPr>
            <a:spLocks noGrp="1"/>
          </p:cNvSpPr>
          <p:nvPr>
            <p:ph type="body" sz="half" idx="2" hasCustomPrompt="1"/>
          </p:nvPr>
        </p:nvSpPr>
        <p:spPr>
          <a:xfrm>
            <a:off x="387819" y="2866469"/>
            <a:ext cx="8368363" cy="173255"/>
          </a:xfrm>
          <a:prstGeom prst="rect">
            <a:avLst/>
          </a:prstGeom>
        </p:spPr>
        <p:txBody>
          <a:bodyPr wrap="none" lIns="0" tIns="0" rIns="0" bIns="0" anchor="t">
            <a:noAutofit/>
          </a:bodyPr>
          <a:lstStyle>
            <a:lvl1pPr marL="0" indent="0" algn="ctr">
              <a:buNone/>
              <a:defRPr sz="1800" b="0" baseline="0">
                <a:solidFill>
                  <a:schemeClr val="bg1"/>
                </a:solidFill>
                <a:latin typeface="+mn-lt"/>
                <a:ea typeface="Roboto" panose="02000000000000000000" pitchFamily="2" charset="0"/>
              </a:defRPr>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8" indent="0">
              <a:buNone/>
              <a:defRPr sz="900"/>
            </a:lvl9pPr>
          </a:lstStyle>
          <a:p>
            <a:pPr lvl="0"/>
            <a:r>
              <a:rPr lang="en-US"/>
              <a:t>CLICK TO EDIT SUBTITLE</a:t>
            </a:r>
          </a:p>
        </p:txBody>
      </p:sp>
    </p:spTree>
    <p:extLst>
      <p:ext uri="{BB962C8B-B14F-4D97-AF65-F5344CB8AC3E}">
        <p14:creationId xmlns:p14="http://schemas.microsoft.com/office/powerpoint/2010/main" val="1402655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Single_Col_Teal">
    <p:spTree>
      <p:nvGrpSpPr>
        <p:cNvPr id="1" name=""/>
        <p:cNvGrpSpPr/>
        <p:nvPr/>
      </p:nvGrpSpPr>
      <p:grpSpPr>
        <a:xfrm>
          <a:off x="0" y="0"/>
          <a:ext cx="0" cy="0"/>
          <a:chOff x="0" y="0"/>
          <a:chExt cx="0" cy="0"/>
        </a:xfrm>
      </p:grpSpPr>
      <p:sp>
        <p:nvSpPr>
          <p:cNvPr id="6" name="Text Placeholder 3"/>
          <p:cNvSpPr>
            <a:spLocks noGrp="1"/>
          </p:cNvSpPr>
          <p:nvPr>
            <p:ph type="body" sz="half" idx="2" hasCustomPrompt="1"/>
          </p:nvPr>
        </p:nvSpPr>
        <p:spPr>
          <a:xfrm>
            <a:off x="381001" y="761104"/>
            <a:ext cx="7299960" cy="183870"/>
          </a:xfrm>
          <a:prstGeom prst="rect">
            <a:avLst/>
          </a:prstGeom>
        </p:spPr>
        <p:txBody>
          <a:bodyPr wrap="none" lIns="0" tIns="0" rIns="0" bIns="0" anchor="t">
            <a:noAutofit/>
          </a:bodyPr>
          <a:lstStyle>
            <a:lvl1pPr marL="0" indent="0">
              <a:buFont typeface="Arial" panose="020B0604020202020204" pitchFamily="34" charset="0"/>
              <a:buNone/>
              <a:defRPr lang="en-US" sz="1800" b="0" baseline="0" dirty="0" smtClean="0">
                <a:solidFill>
                  <a:schemeClr val="bg1">
                    <a:lumMod val="65000"/>
                  </a:schemeClr>
                </a:solidFill>
                <a:ea typeface="Roboto" panose="02000000000000000000" pitchFamily="2" charset="0"/>
              </a:defRPr>
            </a:lvl1pPr>
          </a:lstStyle>
          <a:p>
            <a:pPr marL="171446" lvl="0" indent="-171446"/>
            <a:r>
              <a:rPr lang="en-US"/>
              <a:t>CLICK TO EDIT SUBTITLE</a:t>
            </a:r>
          </a:p>
        </p:txBody>
      </p:sp>
      <p:sp>
        <p:nvSpPr>
          <p:cNvPr id="7" name="Title 2"/>
          <p:cNvSpPr>
            <a:spLocks noGrp="1"/>
          </p:cNvSpPr>
          <p:nvPr>
            <p:ph type="title"/>
          </p:nvPr>
        </p:nvSpPr>
        <p:spPr>
          <a:xfrm>
            <a:off x="381001" y="282612"/>
            <a:ext cx="7299961" cy="409459"/>
          </a:xfrm>
          <a:prstGeom prst="rect">
            <a:avLst/>
          </a:prstGeom>
        </p:spPr>
        <p:txBody>
          <a:bodyPr lIns="0" tIns="0" rIns="0" bIns="0" anchor="ctr"/>
          <a:lstStyle>
            <a:lvl1pPr algn="l">
              <a:defRPr sz="3000">
                <a:solidFill>
                  <a:schemeClr val="accent1"/>
                </a:solidFill>
              </a:defRPr>
            </a:lvl1pPr>
          </a:lstStyle>
          <a:p>
            <a:r>
              <a:rPr lang="en-US"/>
              <a:t>Click to edit Master title style</a:t>
            </a:r>
          </a:p>
        </p:txBody>
      </p:sp>
      <p:sp>
        <p:nvSpPr>
          <p:cNvPr id="4" name="Text Placeholder 3">
            <a:extLst>
              <a:ext uri="{FF2B5EF4-FFF2-40B4-BE49-F238E27FC236}">
                <a16:creationId xmlns:a16="http://schemas.microsoft.com/office/drawing/2014/main" id="{DBDCE4FC-207B-A940-B4FA-9AC8271DDCD6}"/>
              </a:ext>
            </a:extLst>
          </p:cNvPr>
          <p:cNvSpPr>
            <a:spLocks noGrp="1"/>
          </p:cNvSpPr>
          <p:nvPr>
            <p:ph type="body" sz="quarter" idx="10"/>
          </p:nvPr>
        </p:nvSpPr>
        <p:spPr>
          <a:xfrm>
            <a:off x="381001" y="1226015"/>
            <a:ext cx="7299960" cy="3360053"/>
          </a:xfrm>
          <a:prstGeom prst="rect">
            <a:avLst/>
          </a:prstGeom>
        </p:spPr>
        <p:txBody>
          <a:bodyPr/>
          <a:lstStyle>
            <a:lvl1pPr>
              <a:lnSpc>
                <a:spcPct val="100000"/>
              </a:lnSpc>
              <a:spcBef>
                <a:spcPts val="0"/>
              </a:spcBef>
              <a:spcAft>
                <a:spcPts val="0"/>
              </a:spcAft>
              <a:defRPr lang="en-US" sz="1800" dirty="0" smtClean="0">
                <a:solidFill>
                  <a:srgbClr val="5A5A5A"/>
                </a:solidFill>
              </a:defRPr>
            </a:lvl1pPr>
            <a:lvl2pPr>
              <a:lnSpc>
                <a:spcPct val="100000"/>
              </a:lnSpc>
              <a:spcBef>
                <a:spcPts val="0"/>
              </a:spcBef>
              <a:spcAft>
                <a:spcPts val="0"/>
              </a:spcAft>
              <a:defRPr lang="en-US" sz="1600" dirty="0" smtClean="0">
                <a:solidFill>
                  <a:srgbClr val="5A5A5A"/>
                </a:solidFill>
              </a:defRPr>
            </a:lvl2pPr>
            <a:lvl3pPr>
              <a:lnSpc>
                <a:spcPct val="100000"/>
              </a:lnSpc>
              <a:spcBef>
                <a:spcPts val="0"/>
              </a:spcBef>
              <a:spcAft>
                <a:spcPts val="0"/>
              </a:spcAft>
              <a:defRPr lang="en-US" sz="1600" dirty="0" smtClean="0">
                <a:solidFill>
                  <a:srgbClr val="5A5A5A"/>
                </a:solidFill>
              </a:defRPr>
            </a:lvl3pPr>
            <a:lvl4pPr>
              <a:lnSpc>
                <a:spcPct val="100000"/>
              </a:lnSpc>
              <a:spcBef>
                <a:spcPts val="0"/>
              </a:spcBef>
              <a:spcAft>
                <a:spcPts val="0"/>
              </a:spcAft>
              <a:defRPr lang="en-US" sz="1600" dirty="0" smtClean="0">
                <a:solidFill>
                  <a:srgbClr val="5A5A5A"/>
                </a:solidFill>
              </a:defRPr>
            </a:lvl4pPr>
            <a:lvl5pPr>
              <a:lnSpc>
                <a:spcPct val="100000"/>
              </a:lnSpc>
              <a:spcBef>
                <a:spcPts val="0"/>
              </a:spcBef>
              <a:spcAft>
                <a:spcPts val="0"/>
              </a:spcAft>
              <a:defRPr lang="en-US" sz="1600" dirty="0">
                <a:solidFill>
                  <a:srgbClr val="5A5A5A"/>
                </a:solidFill>
              </a:defRPr>
            </a:lvl5pPr>
          </a:lstStyle>
          <a:p>
            <a:pPr lvl="0">
              <a:spcAft>
                <a:spcPts val="600"/>
              </a:spcAft>
            </a:pPr>
            <a:r>
              <a:rPr lang="en-US"/>
              <a:t>Click to edit Master text styles</a:t>
            </a:r>
          </a:p>
          <a:p>
            <a:pPr lvl="1">
              <a:spcAft>
                <a:spcPts val="600"/>
              </a:spcAft>
            </a:pPr>
            <a:r>
              <a:rPr lang="en-US"/>
              <a:t>Second level</a:t>
            </a:r>
          </a:p>
          <a:p>
            <a:pPr lvl="2">
              <a:spcAft>
                <a:spcPts val="600"/>
              </a:spcAft>
            </a:pPr>
            <a:r>
              <a:rPr lang="en-US"/>
              <a:t>Third level</a:t>
            </a:r>
          </a:p>
          <a:p>
            <a:pPr lvl="3">
              <a:spcAft>
                <a:spcPts val="600"/>
              </a:spcAft>
            </a:pPr>
            <a:r>
              <a:rPr lang="en-US"/>
              <a:t>Fourth level</a:t>
            </a:r>
          </a:p>
          <a:p>
            <a:pPr lvl="4">
              <a:spcAft>
                <a:spcPts val="600"/>
              </a:spcAft>
            </a:pPr>
            <a:r>
              <a:rPr lang="en-US"/>
              <a:t>Fifth level</a:t>
            </a:r>
          </a:p>
        </p:txBody>
      </p:sp>
      <p:sp>
        <p:nvSpPr>
          <p:cNvPr id="8" name="Rectangle 7">
            <a:extLst>
              <a:ext uri="{FF2B5EF4-FFF2-40B4-BE49-F238E27FC236}">
                <a16:creationId xmlns:a16="http://schemas.microsoft.com/office/drawing/2014/main" id="{C96E4BE8-BB29-C648-A1B2-EF990940F8D6}"/>
              </a:ext>
            </a:extLst>
          </p:cNvPr>
          <p:cNvSpPr/>
          <p:nvPr/>
        </p:nvSpPr>
        <p:spPr>
          <a:xfrm>
            <a:off x="7979344" y="0"/>
            <a:ext cx="1164656"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descr="A close up of a logo&#10;&#10;Description automatically generated">
            <a:extLst>
              <a:ext uri="{FF2B5EF4-FFF2-40B4-BE49-F238E27FC236}">
                <a16:creationId xmlns:a16="http://schemas.microsoft.com/office/drawing/2014/main" id="{FE6AF958-EF41-284D-8BFA-370EB10327F1}"/>
              </a:ext>
            </a:extLst>
          </p:cNvPr>
          <p:cNvPicPr>
            <a:picLocks noChangeAspect="1"/>
          </p:cNvPicPr>
          <p:nvPr/>
        </p:nvPicPr>
        <p:blipFill rotWithShape="1">
          <a:blip r:embed="rId2">
            <a:extLst>
              <a:ext uri="{28A0092B-C50C-407E-A947-70E740481C1C}">
                <a14:useLocalDpi xmlns:a14="http://schemas.microsoft.com/office/drawing/2010/main" val="0"/>
              </a:ext>
            </a:extLst>
          </a:blip>
          <a:srcRect l="13879" r="77177" b="30413"/>
          <a:stretch/>
        </p:blipFill>
        <p:spPr>
          <a:xfrm>
            <a:off x="7979989" y="0"/>
            <a:ext cx="1158143" cy="5143500"/>
          </a:xfrm>
          <a:prstGeom prst="rect">
            <a:avLst/>
          </a:prstGeom>
        </p:spPr>
      </p:pic>
    </p:spTree>
    <p:extLst>
      <p:ext uri="{BB962C8B-B14F-4D97-AF65-F5344CB8AC3E}">
        <p14:creationId xmlns:p14="http://schemas.microsoft.com/office/powerpoint/2010/main" val="2038770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Single_Col_Blue">
    <p:spTree>
      <p:nvGrpSpPr>
        <p:cNvPr id="1" name=""/>
        <p:cNvGrpSpPr/>
        <p:nvPr/>
      </p:nvGrpSpPr>
      <p:grpSpPr>
        <a:xfrm>
          <a:off x="0" y="0"/>
          <a:ext cx="0" cy="0"/>
          <a:chOff x="0" y="0"/>
          <a:chExt cx="0" cy="0"/>
        </a:xfrm>
      </p:grpSpPr>
      <p:sp>
        <p:nvSpPr>
          <p:cNvPr id="6" name="Text Placeholder 3"/>
          <p:cNvSpPr>
            <a:spLocks noGrp="1"/>
          </p:cNvSpPr>
          <p:nvPr>
            <p:ph type="body" sz="half" idx="2" hasCustomPrompt="1"/>
          </p:nvPr>
        </p:nvSpPr>
        <p:spPr>
          <a:xfrm>
            <a:off x="381001" y="758666"/>
            <a:ext cx="7299960" cy="183870"/>
          </a:xfrm>
          <a:prstGeom prst="rect">
            <a:avLst/>
          </a:prstGeom>
        </p:spPr>
        <p:txBody>
          <a:bodyPr wrap="none" lIns="0" tIns="0" rIns="0" bIns="0" anchor="t">
            <a:noAutofit/>
          </a:bodyPr>
          <a:lstStyle>
            <a:lvl1pPr marL="0" indent="0">
              <a:buNone/>
              <a:defRPr lang="en-US" sz="1800" b="0" baseline="0" dirty="0" smtClean="0">
                <a:solidFill>
                  <a:schemeClr val="bg1">
                    <a:lumMod val="65000"/>
                  </a:schemeClr>
                </a:solidFill>
                <a:ea typeface="Roboto" panose="02000000000000000000" pitchFamily="2" charset="0"/>
              </a:defRPr>
            </a:lvl1pPr>
          </a:lstStyle>
          <a:p>
            <a:pPr marL="171446" lvl="0" indent="-171446"/>
            <a:r>
              <a:rPr lang="en-US"/>
              <a:t>CLICK TO EDIT SUBTITLE</a:t>
            </a:r>
          </a:p>
        </p:txBody>
      </p:sp>
      <p:sp>
        <p:nvSpPr>
          <p:cNvPr id="7" name="Title 2"/>
          <p:cNvSpPr>
            <a:spLocks noGrp="1"/>
          </p:cNvSpPr>
          <p:nvPr>
            <p:ph type="title"/>
          </p:nvPr>
        </p:nvSpPr>
        <p:spPr>
          <a:xfrm>
            <a:off x="381001" y="282612"/>
            <a:ext cx="7299961" cy="409459"/>
          </a:xfrm>
          <a:prstGeom prst="rect">
            <a:avLst/>
          </a:prstGeom>
        </p:spPr>
        <p:txBody>
          <a:bodyPr lIns="0" tIns="0" rIns="0" bIns="0" anchor="ctr"/>
          <a:lstStyle>
            <a:lvl1pPr algn="l">
              <a:defRPr sz="3000">
                <a:solidFill>
                  <a:schemeClr val="tx1"/>
                </a:solidFill>
              </a:defRPr>
            </a:lvl1pPr>
          </a:lstStyle>
          <a:p>
            <a:r>
              <a:rPr lang="en-US"/>
              <a:t>Click to edit Master title style</a:t>
            </a:r>
          </a:p>
        </p:txBody>
      </p:sp>
      <p:sp>
        <p:nvSpPr>
          <p:cNvPr id="4" name="Text Placeholder 3">
            <a:extLst>
              <a:ext uri="{FF2B5EF4-FFF2-40B4-BE49-F238E27FC236}">
                <a16:creationId xmlns:a16="http://schemas.microsoft.com/office/drawing/2014/main" id="{DBDCE4FC-207B-A940-B4FA-9AC8271DDCD6}"/>
              </a:ext>
            </a:extLst>
          </p:cNvPr>
          <p:cNvSpPr>
            <a:spLocks noGrp="1"/>
          </p:cNvSpPr>
          <p:nvPr>
            <p:ph type="body" sz="quarter" idx="10"/>
          </p:nvPr>
        </p:nvSpPr>
        <p:spPr>
          <a:xfrm>
            <a:off x="381001" y="1226015"/>
            <a:ext cx="7299960" cy="3360053"/>
          </a:xfrm>
          <a:prstGeom prst="rect">
            <a:avLst/>
          </a:prstGeom>
        </p:spPr>
        <p:txBody>
          <a:bodyPr/>
          <a:lstStyle>
            <a:lvl1pPr>
              <a:lnSpc>
                <a:spcPct val="100000"/>
              </a:lnSpc>
              <a:spcBef>
                <a:spcPts val="0"/>
              </a:spcBef>
              <a:spcAft>
                <a:spcPts val="0"/>
              </a:spcAft>
              <a:defRPr lang="en-US" sz="1800" dirty="0" smtClean="0">
                <a:solidFill>
                  <a:srgbClr val="5A5A5A"/>
                </a:solidFill>
              </a:defRPr>
            </a:lvl1pPr>
            <a:lvl2pPr>
              <a:lnSpc>
                <a:spcPct val="100000"/>
              </a:lnSpc>
              <a:spcBef>
                <a:spcPts val="0"/>
              </a:spcBef>
              <a:spcAft>
                <a:spcPts val="0"/>
              </a:spcAft>
              <a:defRPr lang="en-US" sz="1600" dirty="0" smtClean="0">
                <a:solidFill>
                  <a:srgbClr val="5A5A5A"/>
                </a:solidFill>
              </a:defRPr>
            </a:lvl2pPr>
            <a:lvl3pPr>
              <a:lnSpc>
                <a:spcPct val="100000"/>
              </a:lnSpc>
              <a:spcBef>
                <a:spcPts val="0"/>
              </a:spcBef>
              <a:spcAft>
                <a:spcPts val="0"/>
              </a:spcAft>
              <a:defRPr lang="en-US" sz="1600" dirty="0" smtClean="0">
                <a:solidFill>
                  <a:srgbClr val="5A5A5A"/>
                </a:solidFill>
              </a:defRPr>
            </a:lvl3pPr>
            <a:lvl4pPr>
              <a:lnSpc>
                <a:spcPct val="100000"/>
              </a:lnSpc>
              <a:spcBef>
                <a:spcPts val="0"/>
              </a:spcBef>
              <a:spcAft>
                <a:spcPts val="0"/>
              </a:spcAft>
              <a:defRPr lang="en-US" sz="1600" dirty="0" smtClean="0">
                <a:solidFill>
                  <a:srgbClr val="5A5A5A"/>
                </a:solidFill>
              </a:defRPr>
            </a:lvl4pPr>
            <a:lvl5pPr>
              <a:lnSpc>
                <a:spcPct val="100000"/>
              </a:lnSpc>
              <a:spcBef>
                <a:spcPts val="0"/>
              </a:spcBef>
              <a:spcAft>
                <a:spcPts val="0"/>
              </a:spcAft>
              <a:defRPr lang="en-US" sz="1600" dirty="0">
                <a:solidFill>
                  <a:srgbClr val="5A5A5A"/>
                </a:solidFill>
              </a:defRPr>
            </a:lvl5pPr>
          </a:lstStyle>
          <a:p>
            <a:pPr lvl="0">
              <a:lnSpc>
                <a:spcPts val="2400"/>
              </a:lnSpc>
              <a:spcBef>
                <a:spcPts val="600"/>
              </a:spcBef>
              <a:spcAft>
                <a:spcPts val="600"/>
              </a:spcAft>
            </a:pPr>
            <a:r>
              <a:rPr lang="en-US"/>
              <a:t>Click to edit Master text styles</a:t>
            </a:r>
          </a:p>
          <a:p>
            <a:pPr lvl="1">
              <a:lnSpc>
                <a:spcPts val="2400"/>
              </a:lnSpc>
              <a:spcBef>
                <a:spcPts val="600"/>
              </a:spcBef>
              <a:spcAft>
                <a:spcPts val="600"/>
              </a:spcAft>
            </a:pPr>
            <a:r>
              <a:rPr lang="en-US"/>
              <a:t>Second level</a:t>
            </a:r>
          </a:p>
          <a:p>
            <a:pPr lvl="2">
              <a:lnSpc>
                <a:spcPts val="2400"/>
              </a:lnSpc>
              <a:spcBef>
                <a:spcPts val="600"/>
              </a:spcBef>
              <a:spcAft>
                <a:spcPts val="600"/>
              </a:spcAft>
            </a:pPr>
            <a:r>
              <a:rPr lang="en-US"/>
              <a:t>Third level</a:t>
            </a:r>
          </a:p>
          <a:p>
            <a:pPr lvl="3">
              <a:lnSpc>
                <a:spcPts val="2400"/>
              </a:lnSpc>
              <a:spcBef>
                <a:spcPts val="600"/>
              </a:spcBef>
              <a:spcAft>
                <a:spcPts val="600"/>
              </a:spcAft>
            </a:pPr>
            <a:r>
              <a:rPr lang="en-US"/>
              <a:t>Fourth level</a:t>
            </a:r>
          </a:p>
          <a:p>
            <a:pPr lvl="4">
              <a:lnSpc>
                <a:spcPts val="2400"/>
              </a:lnSpc>
              <a:spcBef>
                <a:spcPts val="600"/>
              </a:spcBef>
              <a:spcAft>
                <a:spcPts val="600"/>
              </a:spcAft>
            </a:pPr>
            <a:r>
              <a:rPr lang="en-US"/>
              <a:t>Fifth level</a:t>
            </a:r>
          </a:p>
        </p:txBody>
      </p:sp>
      <p:sp>
        <p:nvSpPr>
          <p:cNvPr id="8" name="Rectangle 7">
            <a:extLst>
              <a:ext uri="{FF2B5EF4-FFF2-40B4-BE49-F238E27FC236}">
                <a16:creationId xmlns:a16="http://schemas.microsoft.com/office/drawing/2014/main" id="{C96E4BE8-BB29-C648-A1B2-EF990940F8D6}"/>
              </a:ext>
            </a:extLst>
          </p:cNvPr>
          <p:cNvSpPr/>
          <p:nvPr/>
        </p:nvSpPr>
        <p:spPr>
          <a:xfrm>
            <a:off x="7979344" y="0"/>
            <a:ext cx="1164656"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descr="A close up of a logo&#10;&#10;Description automatically generated">
            <a:extLst>
              <a:ext uri="{FF2B5EF4-FFF2-40B4-BE49-F238E27FC236}">
                <a16:creationId xmlns:a16="http://schemas.microsoft.com/office/drawing/2014/main" id="{FE6AF958-EF41-284D-8BFA-370EB10327F1}"/>
              </a:ext>
            </a:extLst>
          </p:cNvPr>
          <p:cNvPicPr>
            <a:picLocks noChangeAspect="1"/>
          </p:cNvPicPr>
          <p:nvPr/>
        </p:nvPicPr>
        <p:blipFill rotWithShape="1">
          <a:blip r:embed="rId2">
            <a:extLst>
              <a:ext uri="{28A0092B-C50C-407E-A947-70E740481C1C}">
                <a14:useLocalDpi xmlns:a14="http://schemas.microsoft.com/office/drawing/2010/main" val="0"/>
              </a:ext>
            </a:extLst>
          </a:blip>
          <a:srcRect l="13879" r="77177" b="30413"/>
          <a:stretch/>
        </p:blipFill>
        <p:spPr>
          <a:xfrm>
            <a:off x="7993413" y="0"/>
            <a:ext cx="1158143" cy="5143500"/>
          </a:xfrm>
          <a:prstGeom prst="rect">
            <a:avLst/>
          </a:prstGeom>
        </p:spPr>
      </p:pic>
    </p:spTree>
    <p:extLst>
      <p:ext uri="{BB962C8B-B14F-4D97-AF65-F5344CB8AC3E}">
        <p14:creationId xmlns:p14="http://schemas.microsoft.com/office/powerpoint/2010/main" val="780473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Single_Col_Orange">
    <p:spTree>
      <p:nvGrpSpPr>
        <p:cNvPr id="1" name=""/>
        <p:cNvGrpSpPr/>
        <p:nvPr/>
      </p:nvGrpSpPr>
      <p:grpSpPr>
        <a:xfrm>
          <a:off x="0" y="0"/>
          <a:ext cx="0" cy="0"/>
          <a:chOff x="0" y="0"/>
          <a:chExt cx="0" cy="0"/>
        </a:xfrm>
      </p:grpSpPr>
      <p:sp>
        <p:nvSpPr>
          <p:cNvPr id="6" name="Text Placeholder 3"/>
          <p:cNvSpPr>
            <a:spLocks noGrp="1"/>
          </p:cNvSpPr>
          <p:nvPr>
            <p:ph type="body" sz="half" idx="2" hasCustomPrompt="1"/>
          </p:nvPr>
        </p:nvSpPr>
        <p:spPr>
          <a:xfrm>
            <a:off x="381001" y="758666"/>
            <a:ext cx="7299960" cy="183870"/>
          </a:xfrm>
          <a:prstGeom prst="rect">
            <a:avLst/>
          </a:prstGeom>
        </p:spPr>
        <p:txBody>
          <a:bodyPr wrap="none" lIns="0" tIns="0" rIns="0" bIns="0" anchor="t">
            <a:noAutofit/>
          </a:bodyPr>
          <a:lstStyle>
            <a:lvl1pPr marL="0" indent="0">
              <a:buNone/>
              <a:defRPr lang="en-US" sz="1800" b="0" baseline="0" dirty="0" smtClean="0">
                <a:solidFill>
                  <a:schemeClr val="bg1">
                    <a:lumMod val="65000"/>
                  </a:schemeClr>
                </a:solidFill>
                <a:ea typeface="Roboto" panose="02000000000000000000" pitchFamily="2" charset="0"/>
              </a:defRPr>
            </a:lvl1pPr>
          </a:lstStyle>
          <a:p>
            <a:pPr marL="171446" lvl="0" indent="-171446"/>
            <a:r>
              <a:rPr lang="en-US"/>
              <a:t>CLICK TO EDIT SUBTITLE</a:t>
            </a:r>
          </a:p>
        </p:txBody>
      </p:sp>
      <p:sp>
        <p:nvSpPr>
          <p:cNvPr id="7" name="Title 2"/>
          <p:cNvSpPr>
            <a:spLocks noGrp="1"/>
          </p:cNvSpPr>
          <p:nvPr>
            <p:ph type="title"/>
          </p:nvPr>
        </p:nvSpPr>
        <p:spPr>
          <a:xfrm>
            <a:off x="381001" y="282612"/>
            <a:ext cx="7299961" cy="409459"/>
          </a:xfrm>
          <a:prstGeom prst="rect">
            <a:avLst/>
          </a:prstGeom>
        </p:spPr>
        <p:txBody>
          <a:bodyPr lIns="0" tIns="0" rIns="0" bIns="0" anchor="ctr"/>
          <a:lstStyle>
            <a:lvl1pPr algn="l">
              <a:defRPr sz="3000">
                <a:solidFill>
                  <a:schemeClr val="accent2"/>
                </a:solidFill>
              </a:defRPr>
            </a:lvl1pPr>
          </a:lstStyle>
          <a:p>
            <a:r>
              <a:rPr lang="en-US"/>
              <a:t>Click to edit Master title style</a:t>
            </a:r>
          </a:p>
        </p:txBody>
      </p:sp>
      <p:sp>
        <p:nvSpPr>
          <p:cNvPr id="4" name="Text Placeholder 3">
            <a:extLst>
              <a:ext uri="{FF2B5EF4-FFF2-40B4-BE49-F238E27FC236}">
                <a16:creationId xmlns:a16="http://schemas.microsoft.com/office/drawing/2014/main" id="{DBDCE4FC-207B-A940-B4FA-9AC8271DDCD6}"/>
              </a:ext>
            </a:extLst>
          </p:cNvPr>
          <p:cNvSpPr>
            <a:spLocks noGrp="1"/>
          </p:cNvSpPr>
          <p:nvPr>
            <p:ph type="body" sz="quarter" idx="10"/>
          </p:nvPr>
        </p:nvSpPr>
        <p:spPr>
          <a:xfrm>
            <a:off x="381001" y="1226015"/>
            <a:ext cx="7299960" cy="3360053"/>
          </a:xfrm>
          <a:prstGeom prst="rect">
            <a:avLst/>
          </a:prstGeom>
        </p:spPr>
        <p:txBody>
          <a:bodyPr/>
          <a:lstStyle>
            <a:lvl1pPr>
              <a:defRPr lang="en-US" sz="1800" dirty="0" smtClean="0">
                <a:solidFill>
                  <a:srgbClr val="5A5A5A"/>
                </a:solidFill>
              </a:defRPr>
            </a:lvl1pPr>
            <a:lvl2pPr>
              <a:defRPr lang="en-US" sz="1600" dirty="0" smtClean="0">
                <a:solidFill>
                  <a:srgbClr val="5A5A5A"/>
                </a:solidFill>
              </a:defRPr>
            </a:lvl2pPr>
            <a:lvl3pPr>
              <a:defRPr lang="en-US" sz="1600" dirty="0" smtClean="0">
                <a:solidFill>
                  <a:srgbClr val="5A5A5A"/>
                </a:solidFill>
              </a:defRPr>
            </a:lvl3pPr>
            <a:lvl4pPr>
              <a:defRPr lang="en-US" sz="1600" dirty="0" smtClean="0">
                <a:solidFill>
                  <a:srgbClr val="5A5A5A"/>
                </a:solidFill>
              </a:defRPr>
            </a:lvl4pPr>
            <a:lvl5pPr>
              <a:defRPr lang="en-US" sz="1600" dirty="0">
                <a:solidFill>
                  <a:srgbClr val="5A5A5A"/>
                </a:solidFill>
              </a:defRPr>
            </a:lvl5pPr>
          </a:lstStyle>
          <a:p>
            <a:pPr lvl="0">
              <a:lnSpc>
                <a:spcPts val="2400"/>
              </a:lnSpc>
              <a:spcBef>
                <a:spcPts val="600"/>
              </a:spcBef>
              <a:spcAft>
                <a:spcPts val="600"/>
              </a:spcAft>
            </a:pPr>
            <a:r>
              <a:rPr lang="en-US"/>
              <a:t>Click to edit Master text styles</a:t>
            </a:r>
          </a:p>
          <a:p>
            <a:pPr lvl="1">
              <a:lnSpc>
                <a:spcPts val="2400"/>
              </a:lnSpc>
              <a:spcBef>
                <a:spcPts val="600"/>
              </a:spcBef>
              <a:spcAft>
                <a:spcPts val="600"/>
              </a:spcAft>
            </a:pPr>
            <a:r>
              <a:rPr lang="en-US"/>
              <a:t>Second level</a:t>
            </a:r>
          </a:p>
          <a:p>
            <a:pPr lvl="2">
              <a:lnSpc>
                <a:spcPts val="2400"/>
              </a:lnSpc>
              <a:spcBef>
                <a:spcPts val="600"/>
              </a:spcBef>
              <a:spcAft>
                <a:spcPts val="600"/>
              </a:spcAft>
            </a:pPr>
            <a:r>
              <a:rPr lang="en-US"/>
              <a:t>Third level</a:t>
            </a:r>
          </a:p>
          <a:p>
            <a:pPr lvl="3">
              <a:lnSpc>
                <a:spcPts val="2400"/>
              </a:lnSpc>
              <a:spcBef>
                <a:spcPts val="600"/>
              </a:spcBef>
              <a:spcAft>
                <a:spcPts val="600"/>
              </a:spcAft>
            </a:pPr>
            <a:r>
              <a:rPr lang="en-US"/>
              <a:t>Fourth level</a:t>
            </a:r>
          </a:p>
          <a:p>
            <a:pPr lvl="4">
              <a:lnSpc>
                <a:spcPts val="2400"/>
              </a:lnSpc>
              <a:spcBef>
                <a:spcPts val="600"/>
              </a:spcBef>
              <a:spcAft>
                <a:spcPts val="600"/>
              </a:spcAft>
            </a:pPr>
            <a:r>
              <a:rPr lang="en-US"/>
              <a:t>Fifth level</a:t>
            </a:r>
          </a:p>
        </p:txBody>
      </p:sp>
      <p:sp>
        <p:nvSpPr>
          <p:cNvPr id="8" name="Rectangle 7">
            <a:extLst>
              <a:ext uri="{FF2B5EF4-FFF2-40B4-BE49-F238E27FC236}">
                <a16:creationId xmlns:a16="http://schemas.microsoft.com/office/drawing/2014/main" id="{C96E4BE8-BB29-C648-A1B2-EF990940F8D6}"/>
              </a:ext>
            </a:extLst>
          </p:cNvPr>
          <p:cNvSpPr/>
          <p:nvPr/>
        </p:nvSpPr>
        <p:spPr>
          <a:xfrm>
            <a:off x="7979344" y="0"/>
            <a:ext cx="1164656"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descr="A close up of a logo&#10;&#10;Description automatically generated">
            <a:extLst>
              <a:ext uri="{FF2B5EF4-FFF2-40B4-BE49-F238E27FC236}">
                <a16:creationId xmlns:a16="http://schemas.microsoft.com/office/drawing/2014/main" id="{FE6AF958-EF41-284D-8BFA-370EB10327F1}"/>
              </a:ext>
            </a:extLst>
          </p:cNvPr>
          <p:cNvPicPr>
            <a:picLocks noChangeAspect="1"/>
          </p:cNvPicPr>
          <p:nvPr/>
        </p:nvPicPr>
        <p:blipFill rotWithShape="1">
          <a:blip r:embed="rId2">
            <a:extLst>
              <a:ext uri="{28A0092B-C50C-407E-A947-70E740481C1C}">
                <a14:useLocalDpi xmlns:a14="http://schemas.microsoft.com/office/drawing/2010/main" val="0"/>
              </a:ext>
            </a:extLst>
          </a:blip>
          <a:srcRect l="13879" r="77177" b="30413"/>
          <a:stretch/>
        </p:blipFill>
        <p:spPr>
          <a:xfrm>
            <a:off x="7993413" y="0"/>
            <a:ext cx="1158143" cy="5143500"/>
          </a:xfrm>
          <a:prstGeom prst="rect">
            <a:avLst/>
          </a:prstGeom>
        </p:spPr>
      </p:pic>
    </p:spTree>
    <p:extLst>
      <p:ext uri="{BB962C8B-B14F-4D97-AF65-F5344CB8AC3E}">
        <p14:creationId xmlns:p14="http://schemas.microsoft.com/office/powerpoint/2010/main" val="110381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Double_Col_Teal">
    <p:spTree>
      <p:nvGrpSpPr>
        <p:cNvPr id="1" name=""/>
        <p:cNvGrpSpPr/>
        <p:nvPr/>
      </p:nvGrpSpPr>
      <p:grpSpPr>
        <a:xfrm>
          <a:off x="0" y="0"/>
          <a:ext cx="0" cy="0"/>
          <a:chOff x="0" y="0"/>
          <a:chExt cx="0" cy="0"/>
        </a:xfrm>
      </p:grpSpPr>
      <p:sp>
        <p:nvSpPr>
          <p:cNvPr id="6" name="Text Placeholder 3"/>
          <p:cNvSpPr>
            <a:spLocks noGrp="1"/>
          </p:cNvSpPr>
          <p:nvPr>
            <p:ph type="body" sz="half" idx="2" hasCustomPrompt="1"/>
          </p:nvPr>
        </p:nvSpPr>
        <p:spPr>
          <a:xfrm>
            <a:off x="381001" y="758666"/>
            <a:ext cx="7299960" cy="183870"/>
          </a:xfrm>
          <a:prstGeom prst="rect">
            <a:avLst/>
          </a:prstGeom>
        </p:spPr>
        <p:txBody>
          <a:bodyPr wrap="none" lIns="0" tIns="0" rIns="0" bIns="0" anchor="t">
            <a:noAutofit/>
          </a:bodyPr>
          <a:lstStyle>
            <a:lvl1pPr marL="0" indent="0">
              <a:buNone/>
              <a:defRPr lang="en-US" sz="1800" b="0" baseline="0" dirty="0" smtClean="0">
                <a:solidFill>
                  <a:schemeClr val="bg1">
                    <a:lumMod val="65000"/>
                  </a:schemeClr>
                </a:solidFill>
                <a:ea typeface="Roboto" panose="02000000000000000000" pitchFamily="2" charset="0"/>
              </a:defRPr>
            </a:lvl1pPr>
          </a:lstStyle>
          <a:p>
            <a:pPr marL="171446" lvl="0" indent="-171446"/>
            <a:r>
              <a:rPr lang="en-US"/>
              <a:t>CLICK TO EDIT SUBTITLE</a:t>
            </a:r>
          </a:p>
        </p:txBody>
      </p:sp>
      <p:sp>
        <p:nvSpPr>
          <p:cNvPr id="7" name="Title 2"/>
          <p:cNvSpPr>
            <a:spLocks noGrp="1"/>
          </p:cNvSpPr>
          <p:nvPr>
            <p:ph type="title"/>
          </p:nvPr>
        </p:nvSpPr>
        <p:spPr>
          <a:xfrm>
            <a:off x="381001" y="282612"/>
            <a:ext cx="7299961" cy="409459"/>
          </a:xfrm>
          <a:prstGeom prst="rect">
            <a:avLst/>
          </a:prstGeom>
        </p:spPr>
        <p:txBody>
          <a:bodyPr lIns="0" tIns="0" rIns="0" bIns="0" anchor="ctr"/>
          <a:lstStyle>
            <a:lvl1pPr algn="l">
              <a:defRPr sz="3000">
                <a:solidFill>
                  <a:schemeClr val="accent1"/>
                </a:solidFill>
              </a:defRPr>
            </a:lvl1pPr>
          </a:lstStyle>
          <a:p>
            <a:r>
              <a:rPr lang="en-US"/>
              <a:t>Click to edit Master title style</a:t>
            </a:r>
          </a:p>
        </p:txBody>
      </p:sp>
      <p:sp>
        <p:nvSpPr>
          <p:cNvPr id="8" name="Rectangle 7">
            <a:extLst>
              <a:ext uri="{FF2B5EF4-FFF2-40B4-BE49-F238E27FC236}">
                <a16:creationId xmlns:a16="http://schemas.microsoft.com/office/drawing/2014/main" id="{C96E4BE8-BB29-C648-A1B2-EF990940F8D6}"/>
              </a:ext>
            </a:extLst>
          </p:cNvPr>
          <p:cNvSpPr/>
          <p:nvPr/>
        </p:nvSpPr>
        <p:spPr>
          <a:xfrm>
            <a:off x="7979344" y="0"/>
            <a:ext cx="1164656"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descr="A close up of a logo&#10;&#10;Description automatically generated">
            <a:extLst>
              <a:ext uri="{FF2B5EF4-FFF2-40B4-BE49-F238E27FC236}">
                <a16:creationId xmlns:a16="http://schemas.microsoft.com/office/drawing/2014/main" id="{FE6AF958-EF41-284D-8BFA-370EB10327F1}"/>
              </a:ext>
            </a:extLst>
          </p:cNvPr>
          <p:cNvPicPr>
            <a:picLocks noChangeAspect="1"/>
          </p:cNvPicPr>
          <p:nvPr/>
        </p:nvPicPr>
        <p:blipFill rotWithShape="1">
          <a:blip r:embed="rId2">
            <a:extLst>
              <a:ext uri="{28A0092B-C50C-407E-A947-70E740481C1C}">
                <a14:useLocalDpi xmlns:a14="http://schemas.microsoft.com/office/drawing/2010/main" val="0"/>
              </a:ext>
            </a:extLst>
          </a:blip>
          <a:srcRect l="13879" r="77177" b="30413"/>
          <a:stretch/>
        </p:blipFill>
        <p:spPr>
          <a:xfrm>
            <a:off x="7979989" y="0"/>
            <a:ext cx="1158143" cy="5143500"/>
          </a:xfrm>
          <a:prstGeom prst="rect">
            <a:avLst/>
          </a:prstGeom>
        </p:spPr>
      </p:pic>
      <p:sp>
        <p:nvSpPr>
          <p:cNvPr id="4" name="Text Placeholder 3">
            <a:extLst>
              <a:ext uri="{FF2B5EF4-FFF2-40B4-BE49-F238E27FC236}">
                <a16:creationId xmlns:a16="http://schemas.microsoft.com/office/drawing/2014/main" id="{DBDCE4FC-207B-A940-B4FA-9AC8271DDCD6}"/>
              </a:ext>
            </a:extLst>
          </p:cNvPr>
          <p:cNvSpPr>
            <a:spLocks noGrp="1"/>
          </p:cNvSpPr>
          <p:nvPr>
            <p:ph type="body" sz="quarter" idx="10"/>
          </p:nvPr>
        </p:nvSpPr>
        <p:spPr>
          <a:xfrm>
            <a:off x="381002" y="1226015"/>
            <a:ext cx="3474721" cy="3360053"/>
          </a:xfrm>
          <a:prstGeom prst="rect">
            <a:avLst/>
          </a:prstGeom>
        </p:spPr>
        <p:txBody>
          <a:bodyPr/>
          <a:lstStyle>
            <a:lvl1pPr>
              <a:defRPr lang="en-US" sz="1800" smtClean="0">
                <a:solidFill>
                  <a:srgbClr val="5A5A5A"/>
                </a:solidFill>
              </a:defRPr>
            </a:lvl1pPr>
            <a:lvl2pPr>
              <a:defRPr lang="en-US" sz="1600" smtClean="0">
                <a:solidFill>
                  <a:srgbClr val="5A5A5A"/>
                </a:solidFill>
              </a:defRPr>
            </a:lvl2pPr>
            <a:lvl3pPr>
              <a:defRPr lang="en-US" sz="1600" smtClean="0">
                <a:solidFill>
                  <a:srgbClr val="5A5A5A"/>
                </a:solidFill>
              </a:defRPr>
            </a:lvl3pPr>
            <a:lvl4pPr>
              <a:defRPr lang="en-US" sz="1600" smtClean="0">
                <a:solidFill>
                  <a:srgbClr val="5A5A5A"/>
                </a:solidFill>
              </a:defRPr>
            </a:lvl4pPr>
            <a:lvl5pPr>
              <a:defRPr lang="en-US" sz="1600">
                <a:solidFill>
                  <a:srgbClr val="5A5A5A"/>
                </a:solidFill>
              </a:defRPr>
            </a:lvl5pPr>
          </a:lstStyle>
          <a:p>
            <a:pPr lvl="0">
              <a:lnSpc>
                <a:spcPts val="2400"/>
              </a:lnSpc>
              <a:spcBef>
                <a:spcPts val="600"/>
              </a:spcBef>
              <a:spcAft>
                <a:spcPts val="600"/>
              </a:spcAft>
            </a:pPr>
            <a:r>
              <a:rPr lang="en-US"/>
              <a:t>Click to edit Master text styles</a:t>
            </a:r>
          </a:p>
          <a:p>
            <a:pPr lvl="1">
              <a:lnSpc>
                <a:spcPts val="2400"/>
              </a:lnSpc>
              <a:spcBef>
                <a:spcPts val="600"/>
              </a:spcBef>
              <a:spcAft>
                <a:spcPts val="600"/>
              </a:spcAft>
            </a:pPr>
            <a:r>
              <a:rPr lang="en-US"/>
              <a:t>Second level</a:t>
            </a:r>
          </a:p>
          <a:p>
            <a:pPr lvl="2">
              <a:lnSpc>
                <a:spcPts val="2400"/>
              </a:lnSpc>
              <a:spcBef>
                <a:spcPts val="600"/>
              </a:spcBef>
              <a:spcAft>
                <a:spcPts val="600"/>
              </a:spcAft>
            </a:pPr>
            <a:r>
              <a:rPr lang="en-US"/>
              <a:t>Third level</a:t>
            </a:r>
          </a:p>
          <a:p>
            <a:pPr lvl="3">
              <a:lnSpc>
                <a:spcPts val="2400"/>
              </a:lnSpc>
              <a:spcBef>
                <a:spcPts val="600"/>
              </a:spcBef>
              <a:spcAft>
                <a:spcPts val="600"/>
              </a:spcAft>
            </a:pPr>
            <a:r>
              <a:rPr lang="en-US"/>
              <a:t>Fourth level</a:t>
            </a:r>
          </a:p>
          <a:p>
            <a:pPr lvl="4">
              <a:lnSpc>
                <a:spcPts val="2400"/>
              </a:lnSpc>
              <a:spcBef>
                <a:spcPts val="600"/>
              </a:spcBef>
              <a:spcAft>
                <a:spcPts val="600"/>
              </a:spcAft>
            </a:pPr>
            <a:r>
              <a:rPr lang="en-US"/>
              <a:t>Fifth level</a:t>
            </a:r>
          </a:p>
        </p:txBody>
      </p:sp>
      <p:sp>
        <p:nvSpPr>
          <p:cNvPr id="10" name="Text Placeholder 3">
            <a:extLst>
              <a:ext uri="{FF2B5EF4-FFF2-40B4-BE49-F238E27FC236}">
                <a16:creationId xmlns:a16="http://schemas.microsoft.com/office/drawing/2014/main" id="{66974B63-6AF7-FE45-B12A-F9DE31F79734}"/>
              </a:ext>
            </a:extLst>
          </p:cNvPr>
          <p:cNvSpPr>
            <a:spLocks noGrp="1"/>
          </p:cNvSpPr>
          <p:nvPr>
            <p:ph type="body" sz="quarter" idx="11"/>
          </p:nvPr>
        </p:nvSpPr>
        <p:spPr>
          <a:xfrm>
            <a:off x="4206241" y="1226015"/>
            <a:ext cx="3474721" cy="3360053"/>
          </a:xfrm>
          <a:prstGeom prst="rect">
            <a:avLst/>
          </a:prstGeom>
        </p:spPr>
        <p:txBody>
          <a:bodyPr/>
          <a:lstStyle>
            <a:lvl1pPr>
              <a:defRPr lang="en-US" sz="1800" smtClean="0">
                <a:solidFill>
                  <a:srgbClr val="5A5A5A"/>
                </a:solidFill>
              </a:defRPr>
            </a:lvl1pPr>
            <a:lvl2pPr>
              <a:defRPr lang="en-US" sz="1600" smtClean="0">
                <a:solidFill>
                  <a:srgbClr val="5A5A5A"/>
                </a:solidFill>
              </a:defRPr>
            </a:lvl2pPr>
            <a:lvl3pPr>
              <a:defRPr lang="en-US" sz="1600" smtClean="0">
                <a:solidFill>
                  <a:srgbClr val="5A5A5A"/>
                </a:solidFill>
              </a:defRPr>
            </a:lvl3pPr>
            <a:lvl4pPr>
              <a:defRPr lang="en-US" sz="1600" smtClean="0">
                <a:solidFill>
                  <a:srgbClr val="5A5A5A"/>
                </a:solidFill>
              </a:defRPr>
            </a:lvl4pPr>
            <a:lvl5pPr>
              <a:defRPr lang="en-US" sz="1600">
                <a:solidFill>
                  <a:srgbClr val="5A5A5A"/>
                </a:solidFill>
              </a:defRPr>
            </a:lvl5pPr>
          </a:lstStyle>
          <a:p>
            <a:pPr lvl="0">
              <a:lnSpc>
                <a:spcPts val="2400"/>
              </a:lnSpc>
              <a:spcBef>
                <a:spcPts val="600"/>
              </a:spcBef>
              <a:spcAft>
                <a:spcPts val="600"/>
              </a:spcAft>
            </a:pPr>
            <a:r>
              <a:rPr lang="en-US"/>
              <a:t>Click to edit Master text styles</a:t>
            </a:r>
          </a:p>
          <a:p>
            <a:pPr lvl="1">
              <a:lnSpc>
                <a:spcPts val="2400"/>
              </a:lnSpc>
              <a:spcBef>
                <a:spcPts val="600"/>
              </a:spcBef>
              <a:spcAft>
                <a:spcPts val="600"/>
              </a:spcAft>
            </a:pPr>
            <a:r>
              <a:rPr lang="en-US"/>
              <a:t>Second level</a:t>
            </a:r>
          </a:p>
          <a:p>
            <a:pPr lvl="2">
              <a:lnSpc>
                <a:spcPts val="2400"/>
              </a:lnSpc>
              <a:spcBef>
                <a:spcPts val="600"/>
              </a:spcBef>
              <a:spcAft>
                <a:spcPts val="600"/>
              </a:spcAft>
            </a:pPr>
            <a:r>
              <a:rPr lang="en-US"/>
              <a:t>Third level</a:t>
            </a:r>
          </a:p>
          <a:p>
            <a:pPr lvl="3">
              <a:lnSpc>
                <a:spcPts val="2400"/>
              </a:lnSpc>
              <a:spcBef>
                <a:spcPts val="600"/>
              </a:spcBef>
              <a:spcAft>
                <a:spcPts val="600"/>
              </a:spcAft>
            </a:pPr>
            <a:r>
              <a:rPr lang="en-US"/>
              <a:t>Fourth level</a:t>
            </a:r>
          </a:p>
          <a:p>
            <a:pPr lvl="4">
              <a:lnSpc>
                <a:spcPts val="2400"/>
              </a:lnSpc>
              <a:spcBef>
                <a:spcPts val="600"/>
              </a:spcBef>
              <a:spcAft>
                <a:spcPts val="600"/>
              </a:spcAft>
            </a:pPr>
            <a:r>
              <a:rPr lang="en-US"/>
              <a:t>Fifth level</a:t>
            </a:r>
          </a:p>
        </p:txBody>
      </p:sp>
    </p:spTree>
    <p:extLst>
      <p:ext uri="{BB962C8B-B14F-4D97-AF65-F5344CB8AC3E}">
        <p14:creationId xmlns:p14="http://schemas.microsoft.com/office/powerpoint/2010/main" val="37269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Double_Col_Blue">
    <p:spTree>
      <p:nvGrpSpPr>
        <p:cNvPr id="1" name=""/>
        <p:cNvGrpSpPr/>
        <p:nvPr/>
      </p:nvGrpSpPr>
      <p:grpSpPr>
        <a:xfrm>
          <a:off x="0" y="0"/>
          <a:ext cx="0" cy="0"/>
          <a:chOff x="0" y="0"/>
          <a:chExt cx="0" cy="0"/>
        </a:xfrm>
      </p:grpSpPr>
      <p:sp>
        <p:nvSpPr>
          <p:cNvPr id="6" name="Text Placeholder 3"/>
          <p:cNvSpPr>
            <a:spLocks noGrp="1"/>
          </p:cNvSpPr>
          <p:nvPr>
            <p:ph type="body" sz="half" idx="2" hasCustomPrompt="1"/>
          </p:nvPr>
        </p:nvSpPr>
        <p:spPr>
          <a:xfrm>
            <a:off x="381001" y="758666"/>
            <a:ext cx="7299960" cy="183870"/>
          </a:xfrm>
          <a:prstGeom prst="rect">
            <a:avLst/>
          </a:prstGeom>
        </p:spPr>
        <p:txBody>
          <a:bodyPr wrap="none" lIns="0" tIns="0" rIns="0" bIns="0" anchor="t">
            <a:noAutofit/>
          </a:bodyPr>
          <a:lstStyle>
            <a:lvl1pPr marL="0" indent="0">
              <a:buNone/>
              <a:defRPr lang="en-US" sz="1800" b="0" kern="1200" baseline="0" dirty="0" smtClean="0">
                <a:solidFill>
                  <a:schemeClr val="bg1">
                    <a:lumMod val="65000"/>
                  </a:schemeClr>
                </a:solidFill>
                <a:latin typeface="+mn-lt"/>
                <a:ea typeface="Roboto" panose="02000000000000000000" pitchFamily="2" charset="0"/>
                <a:cs typeface="+mn-cs"/>
              </a:defRPr>
            </a:lvl1pPr>
          </a:lstStyle>
          <a:p>
            <a:pPr marL="171446" lvl="0" indent="-171446"/>
            <a:r>
              <a:rPr lang="en-US"/>
              <a:t>CLICK TO EDIT SUBTITLE</a:t>
            </a:r>
          </a:p>
        </p:txBody>
      </p:sp>
      <p:sp>
        <p:nvSpPr>
          <p:cNvPr id="7" name="Title 2"/>
          <p:cNvSpPr>
            <a:spLocks noGrp="1"/>
          </p:cNvSpPr>
          <p:nvPr>
            <p:ph type="title"/>
          </p:nvPr>
        </p:nvSpPr>
        <p:spPr>
          <a:xfrm>
            <a:off x="381001" y="282612"/>
            <a:ext cx="7299961" cy="409459"/>
          </a:xfrm>
          <a:prstGeom prst="rect">
            <a:avLst/>
          </a:prstGeom>
        </p:spPr>
        <p:txBody>
          <a:bodyPr lIns="0" tIns="0" rIns="0" bIns="0" anchor="ctr"/>
          <a:lstStyle>
            <a:lvl1pPr algn="l">
              <a:defRPr sz="3000">
                <a:solidFill>
                  <a:schemeClr val="tx1"/>
                </a:solidFill>
              </a:defRPr>
            </a:lvl1pPr>
          </a:lstStyle>
          <a:p>
            <a:r>
              <a:rPr lang="en-US"/>
              <a:t>Click to edit Master title style</a:t>
            </a:r>
          </a:p>
        </p:txBody>
      </p:sp>
      <p:sp>
        <p:nvSpPr>
          <p:cNvPr id="4" name="Text Placeholder 3">
            <a:extLst>
              <a:ext uri="{FF2B5EF4-FFF2-40B4-BE49-F238E27FC236}">
                <a16:creationId xmlns:a16="http://schemas.microsoft.com/office/drawing/2014/main" id="{DBDCE4FC-207B-A940-B4FA-9AC8271DDCD6}"/>
              </a:ext>
            </a:extLst>
          </p:cNvPr>
          <p:cNvSpPr>
            <a:spLocks noGrp="1"/>
          </p:cNvSpPr>
          <p:nvPr>
            <p:ph type="body" sz="quarter" idx="10"/>
          </p:nvPr>
        </p:nvSpPr>
        <p:spPr>
          <a:xfrm>
            <a:off x="381002" y="1226015"/>
            <a:ext cx="3474721" cy="3360053"/>
          </a:xfrm>
          <a:prstGeom prst="rect">
            <a:avLst/>
          </a:prstGeom>
        </p:spPr>
        <p:txBody>
          <a:bodyPr/>
          <a:lstStyle>
            <a:lvl1pPr>
              <a:defRPr lang="en-US" sz="1800" smtClean="0">
                <a:solidFill>
                  <a:srgbClr val="5A5A5A"/>
                </a:solidFill>
              </a:defRPr>
            </a:lvl1pPr>
            <a:lvl2pPr>
              <a:defRPr lang="en-US" sz="1600" smtClean="0">
                <a:solidFill>
                  <a:srgbClr val="5A5A5A"/>
                </a:solidFill>
              </a:defRPr>
            </a:lvl2pPr>
            <a:lvl3pPr>
              <a:defRPr lang="en-US" sz="1600" smtClean="0">
                <a:solidFill>
                  <a:srgbClr val="5A5A5A"/>
                </a:solidFill>
              </a:defRPr>
            </a:lvl3pPr>
            <a:lvl4pPr>
              <a:defRPr lang="en-US" sz="1600" smtClean="0">
                <a:solidFill>
                  <a:srgbClr val="5A5A5A"/>
                </a:solidFill>
              </a:defRPr>
            </a:lvl4pPr>
            <a:lvl5pPr>
              <a:defRPr lang="en-US" sz="1600">
                <a:solidFill>
                  <a:srgbClr val="5A5A5A"/>
                </a:solidFill>
              </a:defRPr>
            </a:lvl5pPr>
          </a:lstStyle>
          <a:p>
            <a:pPr lvl="0">
              <a:lnSpc>
                <a:spcPts val="2400"/>
              </a:lnSpc>
              <a:spcBef>
                <a:spcPts val="600"/>
              </a:spcBef>
              <a:spcAft>
                <a:spcPts val="600"/>
              </a:spcAft>
            </a:pPr>
            <a:r>
              <a:rPr lang="en-US"/>
              <a:t>Click to edit Master text styles</a:t>
            </a:r>
          </a:p>
          <a:p>
            <a:pPr lvl="1">
              <a:lnSpc>
                <a:spcPts val="2400"/>
              </a:lnSpc>
              <a:spcBef>
                <a:spcPts val="600"/>
              </a:spcBef>
              <a:spcAft>
                <a:spcPts val="600"/>
              </a:spcAft>
            </a:pPr>
            <a:r>
              <a:rPr lang="en-US"/>
              <a:t>Second level</a:t>
            </a:r>
          </a:p>
          <a:p>
            <a:pPr lvl="2">
              <a:lnSpc>
                <a:spcPts val="2400"/>
              </a:lnSpc>
              <a:spcBef>
                <a:spcPts val="600"/>
              </a:spcBef>
              <a:spcAft>
                <a:spcPts val="600"/>
              </a:spcAft>
            </a:pPr>
            <a:r>
              <a:rPr lang="en-US"/>
              <a:t>Third level</a:t>
            </a:r>
          </a:p>
          <a:p>
            <a:pPr lvl="3">
              <a:lnSpc>
                <a:spcPts val="2400"/>
              </a:lnSpc>
              <a:spcBef>
                <a:spcPts val="600"/>
              </a:spcBef>
              <a:spcAft>
                <a:spcPts val="600"/>
              </a:spcAft>
            </a:pPr>
            <a:r>
              <a:rPr lang="en-US"/>
              <a:t>Fourth level</a:t>
            </a:r>
          </a:p>
          <a:p>
            <a:pPr lvl="4">
              <a:lnSpc>
                <a:spcPts val="2400"/>
              </a:lnSpc>
              <a:spcBef>
                <a:spcPts val="600"/>
              </a:spcBef>
              <a:spcAft>
                <a:spcPts val="600"/>
              </a:spcAft>
            </a:pPr>
            <a:r>
              <a:rPr lang="en-US"/>
              <a:t>Fifth level</a:t>
            </a:r>
          </a:p>
        </p:txBody>
      </p:sp>
      <p:sp>
        <p:nvSpPr>
          <p:cNvPr id="8" name="Rectangle 7">
            <a:extLst>
              <a:ext uri="{FF2B5EF4-FFF2-40B4-BE49-F238E27FC236}">
                <a16:creationId xmlns:a16="http://schemas.microsoft.com/office/drawing/2014/main" id="{C96E4BE8-BB29-C648-A1B2-EF990940F8D6}"/>
              </a:ext>
            </a:extLst>
          </p:cNvPr>
          <p:cNvSpPr/>
          <p:nvPr/>
        </p:nvSpPr>
        <p:spPr>
          <a:xfrm>
            <a:off x="7979344" y="0"/>
            <a:ext cx="1164656"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descr="A close up of a logo&#10;&#10;Description automatically generated">
            <a:extLst>
              <a:ext uri="{FF2B5EF4-FFF2-40B4-BE49-F238E27FC236}">
                <a16:creationId xmlns:a16="http://schemas.microsoft.com/office/drawing/2014/main" id="{FE6AF958-EF41-284D-8BFA-370EB10327F1}"/>
              </a:ext>
            </a:extLst>
          </p:cNvPr>
          <p:cNvPicPr>
            <a:picLocks noChangeAspect="1"/>
          </p:cNvPicPr>
          <p:nvPr/>
        </p:nvPicPr>
        <p:blipFill rotWithShape="1">
          <a:blip r:embed="rId2">
            <a:extLst>
              <a:ext uri="{28A0092B-C50C-407E-A947-70E740481C1C}">
                <a14:useLocalDpi xmlns:a14="http://schemas.microsoft.com/office/drawing/2010/main" val="0"/>
              </a:ext>
            </a:extLst>
          </a:blip>
          <a:srcRect l="13879" r="77177" b="30413"/>
          <a:stretch/>
        </p:blipFill>
        <p:spPr>
          <a:xfrm>
            <a:off x="7985858" y="0"/>
            <a:ext cx="1158143" cy="5143500"/>
          </a:xfrm>
          <a:prstGeom prst="rect">
            <a:avLst/>
          </a:prstGeom>
        </p:spPr>
      </p:pic>
      <p:sp>
        <p:nvSpPr>
          <p:cNvPr id="10" name="Text Placeholder 3">
            <a:extLst>
              <a:ext uri="{FF2B5EF4-FFF2-40B4-BE49-F238E27FC236}">
                <a16:creationId xmlns:a16="http://schemas.microsoft.com/office/drawing/2014/main" id="{66974B63-6AF7-FE45-B12A-F9DE31F79734}"/>
              </a:ext>
            </a:extLst>
          </p:cNvPr>
          <p:cNvSpPr>
            <a:spLocks noGrp="1"/>
          </p:cNvSpPr>
          <p:nvPr>
            <p:ph type="body" sz="quarter" idx="11"/>
          </p:nvPr>
        </p:nvSpPr>
        <p:spPr>
          <a:xfrm>
            <a:off x="4206241" y="1226015"/>
            <a:ext cx="3474721" cy="3360053"/>
          </a:xfrm>
          <a:prstGeom prst="rect">
            <a:avLst/>
          </a:prstGeom>
        </p:spPr>
        <p:txBody>
          <a:bodyPr/>
          <a:lstStyle>
            <a:lvl1pPr>
              <a:defRPr lang="en-US" sz="1800" smtClean="0">
                <a:solidFill>
                  <a:srgbClr val="5A5A5A"/>
                </a:solidFill>
              </a:defRPr>
            </a:lvl1pPr>
            <a:lvl2pPr>
              <a:defRPr lang="en-US" sz="1600" smtClean="0">
                <a:solidFill>
                  <a:srgbClr val="5A5A5A"/>
                </a:solidFill>
              </a:defRPr>
            </a:lvl2pPr>
            <a:lvl3pPr>
              <a:defRPr lang="en-US" sz="1600" smtClean="0">
                <a:solidFill>
                  <a:srgbClr val="5A5A5A"/>
                </a:solidFill>
              </a:defRPr>
            </a:lvl3pPr>
            <a:lvl4pPr>
              <a:defRPr lang="en-US" sz="1600" smtClean="0">
                <a:solidFill>
                  <a:srgbClr val="5A5A5A"/>
                </a:solidFill>
              </a:defRPr>
            </a:lvl4pPr>
            <a:lvl5pPr>
              <a:defRPr lang="en-US" sz="1600">
                <a:solidFill>
                  <a:srgbClr val="5A5A5A"/>
                </a:solidFill>
              </a:defRPr>
            </a:lvl5pPr>
          </a:lstStyle>
          <a:p>
            <a:pPr lvl="0">
              <a:lnSpc>
                <a:spcPts val="2400"/>
              </a:lnSpc>
              <a:spcBef>
                <a:spcPts val="600"/>
              </a:spcBef>
              <a:spcAft>
                <a:spcPts val="600"/>
              </a:spcAft>
            </a:pPr>
            <a:r>
              <a:rPr lang="en-US"/>
              <a:t>Click to edit Master text styles</a:t>
            </a:r>
          </a:p>
          <a:p>
            <a:pPr lvl="1">
              <a:lnSpc>
                <a:spcPts val="2400"/>
              </a:lnSpc>
              <a:spcBef>
                <a:spcPts val="600"/>
              </a:spcBef>
              <a:spcAft>
                <a:spcPts val="600"/>
              </a:spcAft>
            </a:pPr>
            <a:r>
              <a:rPr lang="en-US"/>
              <a:t>Second level</a:t>
            </a:r>
          </a:p>
          <a:p>
            <a:pPr lvl="2">
              <a:lnSpc>
                <a:spcPts val="2400"/>
              </a:lnSpc>
              <a:spcBef>
                <a:spcPts val="600"/>
              </a:spcBef>
              <a:spcAft>
                <a:spcPts val="600"/>
              </a:spcAft>
            </a:pPr>
            <a:r>
              <a:rPr lang="en-US"/>
              <a:t>Third level</a:t>
            </a:r>
          </a:p>
          <a:p>
            <a:pPr lvl="3">
              <a:lnSpc>
                <a:spcPts val="2400"/>
              </a:lnSpc>
              <a:spcBef>
                <a:spcPts val="600"/>
              </a:spcBef>
              <a:spcAft>
                <a:spcPts val="600"/>
              </a:spcAft>
            </a:pPr>
            <a:r>
              <a:rPr lang="en-US"/>
              <a:t>Fourth level</a:t>
            </a:r>
          </a:p>
          <a:p>
            <a:pPr lvl="4">
              <a:lnSpc>
                <a:spcPts val="2400"/>
              </a:lnSpc>
              <a:spcBef>
                <a:spcPts val="600"/>
              </a:spcBef>
              <a:spcAft>
                <a:spcPts val="600"/>
              </a:spcAft>
            </a:pPr>
            <a:r>
              <a:rPr lang="en-US"/>
              <a:t>Fifth level</a:t>
            </a:r>
          </a:p>
        </p:txBody>
      </p:sp>
    </p:spTree>
    <p:extLst>
      <p:ext uri="{BB962C8B-B14F-4D97-AF65-F5344CB8AC3E}">
        <p14:creationId xmlns:p14="http://schemas.microsoft.com/office/powerpoint/2010/main" val="2629876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Double_Col_Orange">
    <p:spTree>
      <p:nvGrpSpPr>
        <p:cNvPr id="1" name=""/>
        <p:cNvGrpSpPr/>
        <p:nvPr/>
      </p:nvGrpSpPr>
      <p:grpSpPr>
        <a:xfrm>
          <a:off x="0" y="0"/>
          <a:ext cx="0" cy="0"/>
          <a:chOff x="0" y="0"/>
          <a:chExt cx="0" cy="0"/>
        </a:xfrm>
      </p:grpSpPr>
      <p:sp>
        <p:nvSpPr>
          <p:cNvPr id="6" name="Text Placeholder 3"/>
          <p:cNvSpPr>
            <a:spLocks noGrp="1"/>
          </p:cNvSpPr>
          <p:nvPr>
            <p:ph type="body" sz="half" idx="2" hasCustomPrompt="1"/>
          </p:nvPr>
        </p:nvSpPr>
        <p:spPr>
          <a:xfrm>
            <a:off x="381001" y="758666"/>
            <a:ext cx="7299960" cy="183870"/>
          </a:xfrm>
          <a:prstGeom prst="rect">
            <a:avLst/>
          </a:prstGeom>
        </p:spPr>
        <p:txBody>
          <a:bodyPr wrap="none" lIns="0" tIns="0" rIns="0" bIns="0" anchor="t">
            <a:noAutofit/>
          </a:bodyPr>
          <a:lstStyle>
            <a:lvl1pPr marL="0" indent="0">
              <a:buNone/>
              <a:defRPr lang="en-US" sz="1800" b="0" baseline="0" dirty="0" smtClean="0">
                <a:solidFill>
                  <a:schemeClr val="bg1">
                    <a:lumMod val="65000"/>
                  </a:schemeClr>
                </a:solidFill>
                <a:ea typeface="Roboto" panose="02000000000000000000" pitchFamily="2" charset="0"/>
              </a:defRPr>
            </a:lvl1pPr>
          </a:lstStyle>
          <a:p>
            <a:pPr marL="171446" lvl="0" indent="-171446"/>
            <a:r>
              <a:rPr lang="en-US"/>
              <a:t>CLICK TO EDIT SUBTITLE</a:t>
            </a:r>
          </a:p>
        </p:txBody>
      </p:sp>
      <p:sp>
        <p:nvSpPr>
          <p:cNvPr id="7" name="Title 2"/>
          <p:cNvSpPr>
            <a:spLocks noGrp="1"/>
          </p:cNvSpPr>
          <p:nvPr>
            <p:ph type="title"/>
          </p:nvPr>
        </p:nvSpPr>
        <p:spPr>
          <a:xfrm>
            <a:off x="381001" y="282612"/>
            <a:ext cx="7299961" cy="409459"/>
          </a:xfrm>
          <a:prstGeom prst="rect">
            <a:avLst/>
          </a:prstGeom>
        </p:spPr>
        <p:txBody>
          <a:bodyPr lIns="0" tIns="0" rIns="0" bIns="0" anchor="ctr"/>
          <a:lstStyle>
            <a:lvl1pPr algn="l">
              <a:defRPr sz="3000">
                <a:solidFill>
                  <a:schemeClr val="accent2"/>
                </a:solidFill>
              </a:defRPr>
            </a:lvl1pPr>
          </a:lstStyle>
          <a:p>
            <a:r>
              <a:rPr lang="en-US"/>
              <a:t>Click to edit Master title style</a:t>
            </a:r>
          </a:p>
        </p:txBody>
      </p:sp>
      <p:sp>
        <p:nvSpPr>
          <p:cNvPr id="4" name="Text Placeholder 3">
            <a:extLst>
              <a:ext uri="{FF2B5EF4-FFF2-40B4-BE49-F238E27FC236}">
                <a16:creationId xmlns:a16="http://schemas.microsoft.com/office/drawing/2014/main" id="{DBDCE4FC-207B-A940-B4FA-9AC8271DDCD6}"/>
              </a:ext>
            </a:extLst>
          </p:cNvPr>
          <p:cNvSpPr>
            <a:spLocks noGrp="1"/>
          </p:cNvSpPr>
          <p:nvPr>
            <p:ph type="body" sz="quarter" idx="10"/>
          </p:nvPr>
        </p:nvSpPr>
        <p:spPr>
          <a:xfrm>
            <a:off x="381002" y="1226015"/>
            <a:ext cx="3474721" cy="3360053"/>
          </a:xfrm>
          <a:prstGeom prst="rect">
            <a:avLst/>
          </a:prstGeom>
        </p:spPr>
        <p:txBody>
          <a:bodyPr/>
          <a:lstStyle>
            <a:lvl1pPr>
              <a:defRPr lang="en-US" sz="1800" smtClean="0">
                <a:solidFill>
                  <a:srgbClr val="5A5A5A"/>
                </a:solidFill>
              </a:defRPr>
            </a:lvl1pPr>
            <a:lvl2pPr>
              <a:defRPr lang="en-US" sz="1600" smtClean="0">
                <a:solidFill>
                  <a:srgbClr val="5A5A5A"/>
                </a:solidFill>
              </a:defRPr>
            </a:lvl2pPr>
            <a:lvl3pPr>
              <a:defRPr lang="en-US" sz="1600" smtClean="0">
                <a:solidFill>
                  <a:srgbClr val="5A5A5A"/>
                </a:solidFill>
              </a:defRPr>
            </a:lvl3pPr>
            <a:lvl4pPr>
              <a:defRPr lang="en-US" sz="1600" smtClean="0">
                <a:solidFill>
                  <a:srgbClr val="5A5A5A"/>
                </a:solidFill>
              </a:defRPr>
            </a:lvl4pPr>
            <a:lvl5pPr>
              <a:defRPr lang="en-US" sz="1600">
                <a:solidFill>
                  <a:srgbClr val="5A5A5A"/>
                </a:solidFill>
              </a:defRPr>
            </a:lvl5pPr>
          </a:lstStyle>
          <a:p>
            <a:pPr lvl="0">
              <a:lnSpc>
                <a:spcPts val="2400"/>
              </a:lnSpc>
              <a:spcBef>
                <a:spcPts val="600"/>
              </a:spcBef>
              <a:spcAft>
                <a:spcPts val="600"/>
              </a:spcAft>
            </a:pPr>
            <a:r>
              <a:rPr lang="en-US"/>
              <a:t>Click to edit Master text styles</a:t>
            </a:r>
          </a:p>
          <a:p>
            <a:pPr lvl="1">
              <a:lnSpc>
                <a:spcPts val="2400"/>
              </a:lnSpc>
              <a:spcBef>
                <a:spcPts val="600"/>
              </a:spcBef>
              <a:spcAft>
                <a:spcPts val="600"/>
              </a:spcAft>
            </a:pPr>
            <a:r>
              <a:rPr lang="en-US"/>
              <a:t>Second level</a:t>
            </a:r>
          </a:p>
          <a:p>
            <a:pPr lvl="2">
              <a:lnSpc>
                <a:spcPts val="2400"/>
              </a:lnSpc>
              <a:spcBef>
                <a:spcPts val="600"/>
              </a:spcBef>
              <a:spcAft>
                <a:spcPts val="600"/>
              </a:spcAft>
            </a:pPr>
            <a:r>
              <a:rPr lang="en-US"/>
              <a:t>Third level</a:t>
            </a:r>
          </a:p>
          <a:p>
            <a:pPr lvl="3">
              <a:lnSpc>
                <a:spcPts val="2400"/>
              </a:lnSpc>
              <a:spcBef>
                <a:spcPts val="600"/>
              </a:spcBef>
              <a:spcAft>
                <a:spcPts val="600"/>
              </a:spcAft>
            </a:pPr>
            <a:r>
              <a:rPr lang="en-US"/>
              <a:t>Fourth level</a:t>
            </a:r>
          </a:p>
          <a:p>
            <a:pPr lvl="4">
              <a:lnSpc>
                <a:spcPts val="2400"/>
              </a:lnSpc>
              <a:spcBef>
                <a:spcPts val="600"/>
              </a:spcBef>
              <a:spcAft>
                <a:spcPts val="600"/>
              </a:spcAft>
            </a:pPr>
            <a:r>
              <a:rPr lang="en-US"/>
              <a:t>Fifth level</a:t>
            </a:r>
          </a:p>
        </p:txBody>
      </p:sp>
      <p:sp>
        <p:nvSpPr>
          <p:cNvPr id="8" name="Rectangle 7">
            <a:extLst>
              <a:ext uri="{FF2B5EF4-FFF2-40B4-BE49-F238E27FC236}">
                <a16:creationId xmlns:a16="http://schemas.microsoft.com/office/drawing/2014/main" id="{C96E4BE8-BB29-C648-A1B2-EF990940F8D6}"/>
              </a:ext>
            </a:extLst>
          </p:cNvPr>
          <p:cNvSpPr/>
          <p:nvPr/>
        </p:nvSpPr>
        <p:spPr>
          <a:xfrm>
            <a:off x="7979344" y="0"/>
            <a:ext cx="1164656"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descr="A close up of a logo&#10;&#10;Description automatically generated">
            <a:extLst>
              <a:ext uri="{FF2B5EF4-FFF2-40B4-BE49-F238E27FC236}">
                <a16:creationId xmlns:a16="http://schemas.microsoft.com/office/drawing/2014/main" id="{FE6AF958-EF41-284D-8BFA-370EB10327F1}"/>
              </a:ext>
            </a:extLst>
          </p:cNvPr>
          <p:cNvPicPr>
            <a:picLocks noChangeAspect="1"/>
          </p:cNvPicPr>
          <p:nvPr/>
        </p:nvPicPr>
        <p:blipFill rotWithShape="1">
          <a:blip r:embed="rId2">
            <a:extLst>
              <a:ext uri="{28A0092B-C50C-407E-A947-70E740481C1C}">
                <a14:useLocalDpi xmlns:a14="http://schemas.microsoft.com/office/drawing/2010/main" val="0"/>
              </a:ext>
            </a:extLst>
          </a:blip>
          <a:srcRect l="13879" r="77177" b="30413"/>
          <a:stretch/>
        </p:blipFill>
        <p:spPr>
          <a:xfrm>
            <a:off x="7985858" y="0"/>
            <a:ext cx="1158143" cy="5143500"/>
          </a:xfrm>
          <a:prstGeom prst="rect">
            <a:avLst/>
          </a:prstGeom>
        </p:spPr>
      </p:pic>
      <p:sp>
        <p:nvSpPr>
          <p:cNvPr id="10" name="Text Placeholder 3">
            <a:extLst>
              <a:ext uri="{FF2B5EF4-FFF2-40B4-BE49-F238E27FC236}">
                <a16:creationId xmlns:a16="http://schemas.microsoft.com/office/drawing/2014/main" id="{66974B63-6AF7-FE45-B12A-F9DE31F79734}"/>
              </a:ext>
            </a:extLst>
          </p:cNvPr>
          <p:cNvSpPr>
            <a:spLocks noGrp="1"/>
          </p:cNvSpPr>
          <p:nvPr>
            <p:ph type="body" sz="quarter" idx="11"/>
          </p:nvPr>
        </p:nvSpPr>
        <p:spPr>
          <a:xfrm>
            <a:off x="4206241" y="1226015"/>
            <a:ext cx="3474721" cy="3360053"/>
          </a:xfrm>
          <a:prstGeom prst="rect">
            <a:avLst/>
          </a:prstGeom>
        </p:spPr>
        <p:txBody>
          <a:bodyPr/>
          <a:lstStyle>
            <a:lvl1pPr>
              <a:defRPr lang="en-US" sz="1800" smtClean="0">
                <a:solidFill>
                  <a:srgbClr val="5A5A5A"/>
                </a:solidFill>
              </a:defRPr>
            </a:lvl1pPr>
            <a:lvl2pPr>
              <a:defRPr lang="en-US" sz="1600" smtClean="0">
                <a:solidFill>
                  <a:srgbClr val="5A5A5A"/>
                </a:solidFill>
              </a:defRPr>
            </a:lvl2pPr>
            <a:lvl3pPr>
              <a:defRPr lang="en-US" sz="1600" smtClean="0">
                <a:solidFill>
                  <a:srgbClr val="5A5A5A"/>
                </a:solidFill>
              </a:defRPr>
            </a:lvl3pPr>
            <a:lvl4pPr>
              <a:defRPr lang="en-US" sz="1600" smtClean="0">
                <a:solidFill>
                  <a:srgbClr val="5A5A5A"/>
                </a:solidFill>
              </a:defRPr>
            </a:lvl4pPr>
            <a:lvl5pPr>
              <a:defRPr lang="en-US" sz="1600">
                <a:solidFill>
                  <a:srgbClr val="5A5A5A"/>
                </a:solidFill>
              </a:defRPr>
            </a:lvl5pPr>
          </a:lstStyle>
          <a:p>
            <a:pPr lvl="0">
              <a:lnSpc>
                <a:spcPts val="2400"/>
              </a:lnSpc>
              <a:spcBef>
                <a:spcPts val="600"/>
              </a:spcBef>
              <a:spcAft>
                <a:spcPts val="600"/>
              </a:spcAft>
            </a:pPr>
            <a:r>
              <a:rPr lang="en-US"/>
              <a:t>Click to edit Master text styles</a:t>
            </a:r>
          </a:p>
          <a:p>
            <a:pPr lvl="1">
              <a:lnSpc>
                <a:spcPts val="2400"/>
              </a:lnSpc>
              <a:spcBef>
                <a:spcPts val="600"/>
              </a:spcBef>
              <a:spcAft>
                <a:spcPts val="600"/>
              </a:spcAft>
            </a:pPr>
            <a:r>
              <a:rPr lang="en-US"/>
              <a:t>Second level</a:t>
            </a:r>
          </a:p>
          <a:p>
            <a:pPr lvl="2">
              <a:lnSpc>
                <a:spcPts val="2400"/>
              </a:lnSpc>
              <a:spcBef>
                <a:spcPts val="600"/>
              </a:spcBef>
              <a:spcAft>
                <a:spcPts val="600"/>
              </a:spcAft>
            </a:pPr>
            <a:r>
              <a:rPr lang="en-US"/>
              <a:t>Third level</a:t>
            </a:r>
          </a:p>
          <a:p>
            <a:pPr lvl="3">
              <a:lnSpc>
                <a:spcPts val="2400"/>
              </a:lnSpc>
              <a:spcBef>
                <a:spcPts val="600"/>
              </a:spcBef>
              <a:spcAft>
                <a:spcPts val="600"/>
              </a:spcAft>
            </a:pPr>
            <a:r>
              <a:rPr lang="en-US"/>
              <a:t>Fourth level</a:t>
            </a:r>
          </a:p>
          <a:p>
            <a:pPr lvl="4">
              <a:lnSpc>
                <a:spcPts val="2400"/>
              </a:lnSpc>
              <a:spcBef>
                <a:spcPts val="600"/>
              </a:spcBef>
              <a:spcAft>
                <a:spcPts val="600"/>
              </a:spcAft>
            </a:pPr>
            <a:r>
              <a:rPr lang="en-US"/>
              <a:t>Fifth level</a:t>
            </a:r>
          </a:p>
        </p:txBody>
      </p:sp>
    </p:spTree>
    <p:extLst>
      <p:ext uri="{BB962C8B-B14F-4D97-AF65-F5344CB8AC3E}">
        <p14:creationId xmlns:p14="http://schemas.microsoft.com/office/powerpoint/2010/main" val="116610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Mid_Title">
    <p:spTree>
      <p:nvGrpSpPr>
        <p:cNvPr id="1" name=""/>
        <p:cNvGrpSpPr/>
        <p:nvPr/>
      </p:nvGrpSpPr>
      <p:grpSpPr>
        <a:xfrm>
          <a:off x="0" y="0"/>
          <a:ext cx="0" cy="0"/>
          <a:chOff x="0" y="0"/>
          <a:chExt cx="0" cy="0"/>
        </a:xfrm>
      </p:grpSpPr>
      <p:sp>
        <p:nvSpPr>
          <p:cNvPr id="6" name="Text Placeholder 3"/>
          <p:cNvSpPr>
            <a:spLocks noGrp="1"/>
          </p:cNvSpPr>
          <p:nvPr>
            <p:ph type="body" sz="half" idx="2" hasCustomPrompt="1"/>
          </p:nvPr>
        </p:nvSpPr>
        <p:spPr>
          <a:xfrm>
            <a:off x="381001" y="730531"/>
            <a:ext cx="8368363" cy="173255"/>
          </a:xfrm>
          <a:prstGeom prst="rect">
            <a:avLst/>
          </a:prstGeom>
        </p:spPr>
        <p:txBody>
          <a:bodyPr wrap="none" lIns="0" tIns="0" rIns="0" bIns="0" anchor="t">
            <a:noAutofit/>
          </a:bodyPr>
          <a:lstStyle>
            <a:lvl1pPr marL="0" indent="0" algn="ctr">
              <a:buFont typeface="Arial" panose="020B0604020202020204" pitchFamily="34" charset="0"/>
              <a:buNone/>
              <a:defRPr sz="1800" b="0" baseline="0">
                <a:solidFill>
                  <a:schemeClr val="bg1">
                    <a:lumMod val="65000"/>
                  </a:schemeClr>
                </a:solidFill>
                <a:latin typeface="+mn-lt"/>
                <a:ea typeface="Roboto" panose="02000000000000000000" pitchFamily="2" charset="0"/>
              </a:defRPr>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8" indent="0">
              <a:buNone/>
              <a:defRPr sz="900"/>
            </a:lvl9pPr>
          </a:lstStyle>
          <a:p>
            <a:pPr lvl="0"/>
            <a:r>
              <a:rPr lang="en-US"/>
              <a:t>CLICK TO EDIT SUBTITLE</a:t>
            </a:r>
          </a:p>
        </p:txBody>
      </p:sp>
      <p:sp>
        <p:nvSpPr>
          <p:cNvPr id="2" name="Title 2">
            <a:extLst>
              <a:ext uri="{FF2B5EF4-FFF2-40B4-BE49-F238E27FC236}">
                <a16:creationId xmlns:a16="http://schemas.microsoft.com/office/drawing/2014/main" id="{D8694AF7-E1DF-9D87-054D-08FE52204CB2}"/>
              </a:ext>
            </a:extLst>
          </p:cNvPr>
          <p:cNvSpPr>
            <a:spLocks noGrp="1"/>
          </p:cNvSpPr>
          <p:nvPr>
            <p:ph type="title"/>
          </p:nvPr>
        </p:nvSpPr>
        <p:spPr>
          <a:xfrm>
            <a:off x="381001" y="282612"/>
            <a:ext cx="8368363" cy="409459"/>
          </a:xfrm>
          <a:prstGeom prst="rect">
            <a:avLst/>
          </a:prstGeom>
        </p:spPr>
        <p:txBody>
          <a:bodyPr lIns="0" tIns="0" rIns="0" bIns="0" anchor="ctr"/>
          <a:lstStyle>
            <a:lvl1pPr algn="ctr">
              <a:defRPr sz="3000">
                <a:solidFill>
                  <a:schemeClr val="tx1"/>
                </a:solidFill>
              </a:defRPr>
            </a:lvl1pPr>
          </a:lstStyle>
          <a:p>
            <a:r>
              <a:rPr lang="en-US"/>
              <a:t>Click to edit Master title style</a:t>
            </a:r>
          </a:p>
        </p:txBody>
      </p:sp>
      <p:sp>
        <p:nvSpPr>
          <p:cNvPr id="3" name="Text Placeholder 3">
            <a:extLst>
              <a:ext uri="{FF2B5EF4-FFF2-40B4-BE49-F238E27FC236}">
                <a16:creationId xmlns:a16="http://schemas.microsoft.com/office/drawing/2014/main" id="{BD78002C-9F73-1C82-932C-755D6C77397D}"/>
              </a:ext>
            </a:extLst>
          </p:cNvPr>
          <p:cNvSpPr>
            <a:spLocks noGrp="1"/>
          </p:cNvSpPr>
          <p:nvPr>
            <p:ph type="body" sz="quarter" idx="10"/>
          </p:nvPr>
        </p:nvSpPr>
        <p:spPr>
          <a:xfrm>
            <a:off x="381001" y="1114425"/>
            <a:ext cx="8368362" cy="3471643"/>
          </a:xfrm>
          <a:prstGeom prst="rect">
            <a:avLst/>
          </a:prstGeom>
        </p:spPr>
        <p:txBody>
          <a:bodyPr/>
          <a:lstStyle>
            <a:lvl1pPr>
              <a:lnSpc>
                <a:spcPct val="100000"/>
              </a:lnSpc>
              <a:spcBef>
                <a:spcPts val="0"/>
              </a:spcBef>
              <a:spcAft>
                <a:spcPts val="0"/>
              </a:spcAft>
              <a:defRPr lang="en-US" sz="1800" dirty="0" smtClean="0">
                <a:solidFill>
                  <a:srgbClr val="5A5A5A"/>
                </a:solidFill>
              </a:defRPr>
            </a:lvl1pPr>
            <a:lvl2pPr>
              <a:lnSpc>
                <a:spcPct val="100000"/>
              </a:lnSpc>
              <a:spcBef>
                <a:spcPts val="0"/>
              </a:spcBef>
              <a:spcAft>
                <a:spcPts val="0"/>
              </a:spcAft>
              <a:defRPr lang="en-US" sz="1600" dirty="0" smtClean="0">
                <a:solidFill>
                  <a:srgbClr val="5A5A5A"/>
                </a:solidFill>
              </a:defRPr>
            </a:lvl2pPr>
            <a:lvl3pPr>
              <a:lnSpc>
                <a:spcPct val="100000"/>
              </a:lnSpc>
              <a:spcBef>
                <a:spcPts val="0"/>
              </a:spcBef>
              <a:spcAft>
                <a:spcPts val="0"/>
              </a:spcAft>
              <a:defRPr lang="en-US" sz="1600" dirty="0" smtClean="0">
                <a:solidFill>
                  <a:srgbClr val="5A5A5A"/>
                </a:solidFill>
              </a:defRPr>
            </a:lvl3pPr>
            <a:lvl4pPr>
              <a:lnSpc>
                <a:spcPct val="100000"/>
              </a:lnSpc>
              <a:spcBef>
                <a:spcPts val="0"/>
              </a:spcBef>
              <a:spcAft>
                <a:spcPts val="0"/>
              </a:spcAft>
              <a:defRPr lang="en-US" sz="1600" dirty="0" smtClean="0">
                <a:solidFill>
                  <a:srgbClr val="5A5A5A"/>
                </a:solidFill>
              </a:defRPr>
            </a:lvl4pPr>
            <a:lvl5pPr>
              <a:lnSpc>
                <a:spcPct val="100000"/>
              </a:lnSpc>
              <a:spcBef>
                <a:spcPts val="0"/>
              </a:spcBef>
              <a:spcAft>
                <a:spcPts val="0"/>
              </a:spcAft>
              <a:defRPr lang="en-US" sz="1600" dirty="0">
                <a:solidFill>
                  <a:srgbClr val="5A5A5A"/>
                </a:solidFill>
              </a:defRPr>
            </a:lvl5pPr>
          </a:lstStyle>
          <a:p>
            <a:pPr lvl="0">
              <a:lnSpc>
                <a:spcPts val="2400"/>
              </a:lnSpc>
              <a:spcBef>
                <a:spcPts val="600"/>
              </a:spcBef>
              <a:spcAft>
                <a:spcPts val="600"/>
              </a:spcAft>
            </a:pPr>
            <a:r>
              <a:rPr lang="en-US"/>
              <a:t>Click to edit Master text styles</a:t>
            </a:r>
          </a:p>
          <a:p>
            <a:pPr lvl="1">
              <a:lnSpc>
                <a:spcPts val="2400"/>
              </a:lnSpc>
              <a:spcBef>
                <a:spcPts val="600"/>
              </a:spcBef>
              <a:spcAft>
                <a:spcPts val="600"/>
              </a:spcAft>
            </a:pPr>
            <a:r>
              <a:rPr lang="en-US"/>
              <a:t>Second level</a:t>
            </a:r>
          </a:p>
          <a:p>
            <a:pPr lvl="2">
              <a:lnSpc>
                <a:spcPts val="2400"/>
              </a:lnSpc>
              <a:spcBef>
                <a:spcPts val="600"/>
              </a:spcBef>
              <a:spcAft>
                <a:spcPts val="600"/>
              </a:spcAft>
            </a:pPr>
            <a:r>
              <a:rPr lang="en-US"/>
              <a:t>Third level</a:t>
            </a:r>
          </a:p>
          <a:p>
            <a:pPr lvl="3">
              <a:lnSpc>
                <a:spcPts val="2400"/>
              </a:lnSpc>
              <a:spcBef>
                <a:spcPts val="600"/>
              </a:spcBef>
              <a:spcAft>
                <a:spcPts val="600"/>
              </a:spcAft>
            </a:pPr>
            <a:r>
              <a:rPr lang="en-US"/>
              <a:t>Fourth level</a:t>
            </a:r>
          </a:p>
          <a:p>
            <a:pPr lvl="4">
              <a:lnSpc>
                <a:spcPts val="2400"/>
              </a:lnSpc>
              <a:spcBef>
                <a:spcPts val="600"/>
              </a:spcBef>
              <a:spcAft>
                <a:spcPts val="600"/>
              </a:spcAft>
            </a:pPr>
            <a:r>
              <a:rPr lang="en-US"/>
              <a:t>Fifth level</a:t>
            </a:r>
          </a:p>
        </p:txBody>
      </p:sp>
    </p:spTree>
    <p:extLst>
      <p:ext uri="{BB962C8B-B14F-4D97-AF65-F5344CB8AC3E}">
        <p14:creationId xmlns:p14="http://schemas.microsoft.com/office/powerpoint/2010/main" val="3967517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PMS021">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3060834" cy="5143500"/>
          </a:xfrm>
          <a:prstGeom prst="rect">
            <a:avLst/>
          </a:prstGeom>
          <a:solidFill>
            <a:schemeClr val="tx1">
              <a:lumMod val="10000"/>
              <a:lumOff val="90000"/>
            </a:schemeClr>
          </a:solidFill>
        </p:spPr>
        <p:txBody>
          <a:bodyPr tIns="1548000" anchor="ctr"/>
          <a:lstStyle>
            <a:lvl1pPr marL="0" indent="0" algn="ctr">
              <a:buNone/>
              <a:defRPr sz="1100">
                <a:solidFill>
                  <a:schemeClr val="tx1">
                    <a:lumMod val="75000"/>
                    <a:lumOff val="25000"/>
                  </a:schemeClr>
                </a:solidFill>
              </a:defRPr>
            </a:lvl1pPr>
          </a:lstStyle>
          <a:p>
            <a:r>
              <a:rPr lang="en-US"/>
              <a:t>Click icon to add picture</a:t>
            </a:r>
          </a:p>
        </p:txBody>
      </p:sp>
    </p:spTree>
    <p:extLst>
      <p:ext uri="{BB962C8B-B14F-4D97-AF65-F5344CB8AC3E}">
        <p14:creationId xmlns:p14="http://schemas.microsoft.com/office/powerpoint/2010/main" val="1447912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92996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6148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theme" Target="../theme/theme2.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image" Target="../media/image8.jpeg"/><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0430" y="77919"/>
            <a:ext cx="8382659" cy="787000"/>
          </a:xfrm>
          <a:prstGeom prst="rect">
            <a:avLst/>
          </a:prstGeom>
        </p:spPr>
        <p:txBody>
          <a:bodyPr vert="horz" lIns="0" tIns="0" rIns="0" bIns="0" rtlCol="0" anchor="b">
            <a:normAutofit/>
          </a:bodyPr>
          <a:lstStyle/>
          <a:p>
            <a:r>
              <a:rPr lang="en-US" dirty="0"/>
              <a:t>Page Title</a:t>
            </a:r>
          </a:p>
        </p:txBody>
      </p:sp>
      <p:sp>
        <p:nvSpPr>
          <p:cNvPr id="3" name="Text Placeholder 2"/>
          <p:cNvSpPr>
            <a:spLocks noGrp="1"/>
          </p:cNvSpPr>
          <p:nvPr>
            <p:ph type="body" idx="1"/>
          </p:nvPr>
        </p:nvSpPr>
        <p:spPr>
          <a:xfrm>
            <a:off x="370430" y="1031133"/>
            <a:ext cx="8382659" cy="3423302"/>
          </a:xfrm>
          <a:prstGeom prst="rect">
            <a:avLst/>
          </a:prstGeom>
        </p:spPr>
        <p:txBody>
          <a:bodyPr vert="horz" lIns="0" tIns="0" rIns="0" bIns="0" rtlCol="0">
            <a:normAutofit/>
          </a:body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a:p>
            <a:pPr lvl="2"/>
            <a:endParaRPr lang="en-US" dirty="0"/>
          </a:p>
        </p:txBody>
      </p:sp>
      <p:sp>
        <p:nvSpPr>
          <p:cNvPr id="22" name="Footer Placeholder 21" title="Name of department, division, team, unit">
            <a:extLst>
              <a:ext uri="{FF2B5EF4-FFF2-40B4-BE49-F238E27FC236}">
                <a16:creationId xmlns:a16="http://schemas.microsoft.com/office/drawing/2014/main" id="{00DE4C75-8361-564B-BC8D-371C2210990A}"/>
              </a:ext>
            </a:extLst>
          </p:cNvPr>
          <p:cNvSpPr>
            <a:spLocks noGrp="1"/>
          </p:cNvSpPr>
          <p:nvPr>
            <p:ph type="ftr" sz="quarter" idx="3"/>
          </p:nvPr>
        </p:nvSpPr>
        <p:spPr>
          <a:xfrm>
            <a:off x="803366" y="4661298"/>
            <a:ext cx="6368294" cy="273844"/>
          </a:xfrm>
          <a:prstGeom prst="rect">
            <a:avLst/>
          </a:prstGeom>
        </p:spPr>
        <p:txBody>
          <a:bodyPr vert="horz" lIns="0" tIns="0" rIns="0" bIns="0" rtlCol="0" anchor="ctr"/>
          <a:lstStyle>
            <a:lvl1pPr algn="l">
              <a:defRPr sz="975" b="0" cap="none" spc="38" baseline="0">
                <a:solidFill>
                  <a:schemeClr val="tx1">
                    <a:lumMod val="50000"/>
                    <a:lumOff val="50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Department of Interprofessional Practice &amp; Training</a:t>
            </a:r>
            <a:endParaRPr lang="en-US" dirty="0"/>
          </a:p>
        </p:txBody>
      </p:sp>
      <p:sp>
        <p:nvSpPr>
          <p:cNvPr id="23" name="Slide Number Placeholder 22">
            <a:extLst>
              <a:ext uri="{FF2B5EF4-FFF2-40B4-BE49-F238E27FC236}">
                <a16:creationId xmlns:a16="http://schemas.microsoft.com/office/drawing/2014/main" id="{36D7D0E3-AD13-2741-AB86-DF599B06A9B7}"/>
              </a:ext>
            </a:extLst>
          </p:cNvPr>
          <p:cNvSpPr>
            <a:spLocks noGrp="1"/>
          </p:cNvSpPr>
          <p:nvPr>
            <p:ph type="sldNum" sz="quarter" idx="4"/>
          </p:nvPr>
        </p:nvSpPr>
        <p:spPr>
          <a:xfrm>
            <a:off x="176349" y="4661298"/>
            <a:ext cx="502920" cy="273844"/>
          </a:xfrm>
          <a:prstGeom prst="rect">
            <a:avLst/>
          </a:prstGeom>
        </p:spPr>
        <p:txBody>
          <a:bodyPr vert="horz" lIns="0" tIns="0" rIns="0" bIns="0" rtlCol="0" anchor="ctr"/>
          <a:lstStyle>
            <a:lvl1pPr algn="l">
              <a:defRPr sz="90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algn="r"/>
            <a:fld id="{EE7355D6-6BA5-4920-A2EF-F4F527E42B6D}" type="slidenum">
              <a:rPr lang="en-US" smtClean="0"/>
              <a:pPr algn="r"/>
              <a:t>‹#›</a:t>
            </a:fld>
            <a:endParaRPr lang="en-US" sz="1200" dirty="0"/>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3757" r:id="rId1"/>
    <p:sldLayoutId id="2147483802" r:id="rId2"/>
    <p:sldLayoutId id="2147483752" r:id="rId3"/>
    <p:sldLayoutId id="2147483787" r:id="rId4"/>
    <p:sldLayoutId id="2147483786" r:id="rId5"/>
    <p:sldLayoutId id="2147483794" r:id="rId6"/>
    <p:sldLayoutId id="2147483788" r:id="rId7"/>
    <p:sldLayoutId id="2147483789" r:id="rId8"/>
    <p:sldLayoutId id="2147483790" r:id="rId9"/>
    <p:sldLayoutId id="2147483791" r:id="rId10"/>
    <p:sldLayoutId id="2147483792" r:id="rId11"/>
    <p:sldLayoutId id="2147483793" r:id="rId12"/>
    <p:sldLayoutId id="2147483795" r:id="rId13"/>
    <p:sldLayoutId id="2147483796" r:id="rId14"/>
    <p:sldLayoutId id="2147483797" r:id="rId15"/>
    <p:sldLayoutId id="2147483799" r:id="rId16"/>
    <p:sldLayoutId id="2147483801" r:id="rId17"/>
    <p:sldLayoutId id="2147483803" r:id="rId18"/>
    <p:sldLayoutId id="2147483804" r:id="rId19"/>
    <p:sldLayoutId id="2147483844" r:id="rId20"/>
  </p:sldLayoutIdLst>
  <p:hf hdr="0" dt="0"/>
  <p:txStyles>
    <p:titleStyle>
      <a:lvl1pPr algn="l" defTabSz="685646" rtl="0" eaLnBrk="1" latinLnBrk="0" hangingPunct="1">
        <a:lnSpc>
          <a:spcPct val="100000"/>
        </a:lnSpc>
        <a:spcBef>
          <a:spcPct val="0"/>
        </a:spcBef>
        <a:buNone/>
        <a:defRPr lang="en-US" sz="2400" b="1" i="0" kern="1200" spc="50" baseline="0">
          <a:solidFill>
            <a:srgbClr val="195533"/>
          </a:solidFill>
          <a:latin typeface="Arial" panose="020B0604020202020204" pitchFamily="34" charset="0"/>
          <a:ea typeface="Arial" panose="020B0604020202020204" pitchFamily="34" charset="0"/>
          <a:cs typeface="Arial" panose="020B0604020202020204" pitchFamily="34" charset="0"/>
        </a:defRPr>
      </a:lvl1pPr>
    </p:titleStyle>
    <p:bodyStyle>
      <a:lvl1pPr marL="0" indent="0" algn="l" defTabSz="685646" rtl="0" eaLnBrk="1" latinLnBrk="0" hangingPunct="1">
        <a:lnSpc>
          <a:spcPct val="90000"/>
        </a:lnSpc>
        <a:spcBef>
          <a:spcPts val="750"/>
        </a:spcBef>
        <a:buFont typeface="Arial" panose="020B0604020202020204" pitchFamily="34" charset="0"/>
        <a:buNone/>
        <a:defRPr lang="en-US" sz="1600" b="1" i="0" kern="1200" spc="19" baseline="0" dirty="0" smtClean="0">
          <a:solidFill>
            <a:schemeClr val="bg2"/>
          </a:solidFill>
          <a:effectLst/>
          <a:latin typeface="Arial" panose="020B0604020202020204" pitchFamily="34" charset="0"/>
          <a:ea typeface="+mn-ea"/>
          <a:cs typeface="Arial" panose="020B0604020202020204" pitchFamily="34" charset="0"/>
        </a:defRPr>
      </a:lvl1pPr>
      <a:lvl2pPr marL="514269" indent="-171446" algn="l" defTabSz="685646" rtl="0" eaLnBrk="1" latinLnBrk="0" hangingPunct="1">
        <a:lnSpc>
          <a:spcPct val="90000"/>
        </a:lnSpc>
        <a:spcBef>
          <a:spcPts val="375"/>
        </a:spcBef>
        <a:buFont typeface="Arial" panose="020B0604020202020204" pitchFamily="34" charset="0"/>
        <a:buChar char="•"/>
        <a:defRPr lang="en-US" sz="1600" b="0" i="0" kern="1200" spc="19" baseline="0" dirty="0" smtClean="0">
          <a:solidFill>
            <a:schemeClr val="bg2"/>
          </a:solidFill>
          <a:effectLst/>
          <a:latin typeface="Arial" panose="020B0604020202020204" pitchFamily="34" charset="0"/>
          <a:ea typeface="+mn-ea"/>
          <a:cs typeface="Arial" panose="020B0604020202020204" pitchFamily="34" charset="0"/>
        </a:defRPr>
      </a:lvl2pPr>
      <a:lvl3pPr marL="857092" indent="-171446" algn="l" defTabSz="685646" rtl="0" eaLnBrk="1" latinLnBrk="0" hangingPunct="1">
        <a:lnSpc>
          <a:spcPct val="90000"/>
        </a:lnSpc>
        <a:spcBef>
          <a:spcPts val="375"/>
        </a:spcBef>
        <a:buFont typeface=".AppleSystemUIFont"/>
        <a:buChar char="-"/>
        <a:defRPr lang="en-US" sz="1400" b="0" i="0" kern="1200" spc="19" baseline="0" dirty="0" smtClean="0">
          <a:solidFill>
            <a:schemeClr val="bg2"/>
          </a:solidFill>
          <a:effectLst/>
          <a:latin typeface="Arial" panose="020B0604020202020204" pitchFamily="34" charset="0"/>
          <a:ea typeface="+mn-ea"/>
          <a:cs typeface="Arial" panose="020B0604020202020204" pitchFamily="34" charset="0"/>
        </a:defRPr>
      </a:lvl3pPr>
      <a:lvl4pPr marL="1199915" indent="-171446" algn="l" defTabSz="685646" rtl="0" eaLnBrk="1" latinLnBrk="0" hangingPunct="1">
        <a:lnSpc>
          <a:spcPct val="90000"/>
        </a:lnSpc>
        <a:spcBef>
          <a:spcPts val="375"/>
        </a:spcBef>
        <a:buFont typeface="Wingdings" pitchFamily="2" charset="2"/>
        <a:buChar char="§"/>
        <a:defRPr lang="en-US" sz="1200" b="0" i="0" kern="1200" spc="19" baseline="0" dirty="0" smtClean="0">
          <a:solidFill>
            <a:schemeClr val="bg2"/>
          </a:solidFill>
          <a:effectLst/>
          <a:latin typeface="Arial" panose="020B0604020202020204" pitchFamily="34" charset="0"/>
          <a:ea typeface="+mn-ea"/>
          <a:cs typeface="Arial" panose="020B0604020202020204" pitchFamily="34" charset="0"/>
        </a:defRPr>
      </a:lvl4pPr>
      <a:lvl5pPr marL="1542742" indent="-171450" algn="l" defTabSz="685646" rtl="0" eaLnBrk="1" latinLnBrk="0" hangingPunct="1">
        <a:lnSpc>
          <a:spcPct val="90000"/>
        </a:lnSpc>
        <a:spcBef>
          <a:spcPts val="375"/>
        </a:spcBef>
        <a:buFont typeface="Arial" panose="020B0604020202020204" pitchFamily="34" charset="0"/>
        <a:buChar char="•"/>
        <a:defRPr lang="en-US" sz="1000" b="0" i="0" kern="1200" dirty="0">
          <a:solidFill>
            <a:schemeClr val="bg2"/>
          </a:solidFill>
          <a:effectLst/>
          <a:latin typeface="Arial" panose="020B0604020202020204" pitchFamily="34" charset="0"/>
          <a:ea typeface="+mn-ea"/>
          <a:cs typeface="Arial" panose="020B0604020202020204" pitchFamily="34" charset="0"/>
        </a:defRPr>
      </a:lvl5pPr>
      <a:lvl6pPr marL="1885526" indent="-171412" algn="l" defTabSz="6856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349" indent="-171412" algn="l" defTabSz="6856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172" indent="-171412" algn="l" defTabSz="6856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995" indent="-171412" algn="l" defTabSz="6856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646" rtl="0" eaLnBrk="1" latinLnBrk="0" hangingPunct="1">
        <a:defRPr sz="1350" kern="1200">
          <a:solidFill>
            <a:schemeClr val="tx1"/>
          </a:solidFill>
          <a:latin typeface="+mn-lt"/>
          <a:ea typeface="+mn-ea"/>
          <a:cs typeface="+mn-cs"/>
        </a:defRPr>
      </a:lvl1pPr>
      <a:lvl2pPr marL="342824" algn="l" defTabSz="685646" rtl="0" eaLnBrk="1" latinLnBrk="0" hangingPunct="1">
        <a:defRPr sz="1350" kern="1200">
          <a:solidFill>
            <a:schemeClr val="tx1"/>
          </a:solidFill>
          <a:latin typeface="+mn-lt"/>
          <a:ea typeface="+mn-ea"/>
          <a:cs typeface="+mn-cs"/>
        </a:defRPr>
      </a:lvl2pPr>
      <a:lvl3pPr marL="685646" algn="l" defTabSz="685646" rtl="0" eaLnBrk="1" latinLnBrk="0" hangingPunct="1">
        <a:defRPr sz="1350" kern="1200">
          <a:solidFill>
            <a:schemeClr val="tx1"/>
          </a:solidFill>
          <a:latin typeface="+mn-lt"/>
          <a:ea typeface="+mn-ea"/>
          <a:cs typeface="+mn-cs"/>
        </a:defRPr>
      </a:lvl3pPr>
      <a:lvl4pPr marL="1028469" algn="l" defTabSz="685646" rtl="0" eaLnBrk="1" latinLnBrk="0" hangingPunct="1">
        <a:defRPr sz="1350" kern="1200">
          <a:solidFill>
            <a:schemeClr val="tx1"/>
          </a:solidFill>
          <a:latin typeface="+mn-lt"/>
          <a:ea typeface="+mn-ea"/>
          <a:cs typeface="+mn-cs"/>
        </a:defRPr>
      </a:lvl4pPr>
      <a:lvl5pPr marL="1371292" algn="l" defTabSz="685646" rtl="0" eaLnBrk="1" latinLnBrk="0" hangingPunct="1">
        <a:defRPr sz="1350" kern="1200">
          <a:solidFill>
            <a:schemeClr val="tx1"/>
          </a:solidFill>
          <a:latin typeface="+mn-lt"/>
          <a:ea typeface="+mn-ea"/>
          <a:cs typeface="+mn-cs"/>
        </a:defRPr>
      </a:lvl5pPr>
      <a:lvl6pPr marL="1714115" algn="l" defTabSz="685646" rtl="0" eaLnBrk="1" latinLnBrk="0" hangingPunct="1">
        <a:defRPr sz="1350" kern="1200">
          <a:solidFill>
            <a:schemeClr val="tx1"/>
          </a:solidFill>
          <a:latin typeface="+mn-lt"/>
          <a:ea typeface="+mn-ea"/>
          <a:cs typeface="+mn-cs"/>
        </a:defRPr>
      </a:lvl6pPr>
      <a:lvl7pPr marL="2056937" algn="l" defTabSz="685646" rtl="0" eaLnBrk="1" latinLnBrk="0" hangingPunct="1">
        <a:defRPr sz="1350" kern="1200">
          <a:solidFill>
            <a:schemeClr val="tx1"/>
          </a:solidFill>
          <a:latin typeface="+mn-lt"/>
          <a:ea typeface="+mn-ea"/>
          <a:cs typeface="+mn-cs"/>
        </a:defRPr>
      </a:lvl7pPr>
      <a:lvl8pPr marL="2399760" algn="l" defTabSz="685646" rtl="0" eaLnBrk="1" latinLnBrk="0" hangingPunct="1">
        <a:defRPr sz="1350" kern="1200">
          <a:solidFill>
            <a:schemeClr val="tx1"/>
          </a:solidFill>
          <a:latin typeface="+mn-lt"/>
          <a:ea typeface="+mn-ea"/>
          <a:cs typeface="+mn-cs"/>
        </a:defRPr>
      </a:lvl8pPr>
      <a:lvl9pPr marL="2742584" algn="l" defTabSz="685646"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0431" y="77919"/>
            <a:ext cx="8382659" cy="787000"/>
          </a:xfrm>
          <a:prstGeom prst="rect">
            <a:avLst/>
          </a:prstGeom>
        </p:spPr>
        <p:txBody>
          <a:bodyPr vert="horz" lIns="0" tIns="0" rIns="0" bIns="0" rtlCol="0" anchor="b">
            <a:normAutofit/>
          </a:bodyPr>
          <a:lstStyle/>
          <a:p>
            <a:r>
              <a:rPr lang="en-US" dirty="0"/>
              <a:t>Page Title</a:t>
            </a:r>
          </a:p>
        </p:txBody>
      </p:sp>
      <p:sp>
        <p:nvSpPr>
          <p:cNvPr id="3" name="Text Placeholder 2"/>
          <p:cNvSpPr>
            <a:spLocks noGrp="1"/>
          </p:cNvSpPr>
          <p:nvPr>
            <p:ph type="body" idx="1"/>
          </p:nvPr>
        </p:nvSpPr>
        <p:spPr>
          <a:xfrm>
            <a:off x="370431" y="1110344"/>
            <a:ext cx="8382659" cy="3344091"/>
          </a:xfrm>
          <a:prstGeom prst="rect">
            <a:avLst/>
          </a:prstGeom>
        </p:spPr>
        <p:txBody>
          <a:bodyPr vert="horz" lIns="0" tIns="0" rIns="0" bIns="0" rtlCol="0">
            <a:normAutofit/>
          </a:bodyPr>
          <a:lstStyle/>
          <a:p>
            <a:pPr lvl="0"/>
            <a:r>
              <a:rPr lang="en-US" dirty="0"/>
              <a:t>First line of text</a:t>
            </a:r>
          </a:p>
          <a:p>
            <a:pPr lvl="1"/>
            <a:r>
              <a:rPr lang="en-US" dirty="0"/>
              <a:t>Bullet point</a:t>
            </a:r>
          </a:p>
          <a:p>
            <a:pPr lvl="2"/>
            <a:r>
              <a:rPr lang="en-US" dirty="0"/>
              <a:t>Detail</a:t>
            </a:r>
          </a:p>
        </p:txBody>
      </p:sp>
      <p:sp>
        <p:nvSpPr>
          <p:cNvPr id="22" name="Footer Placeholder 21" title="Name of department, division, team, unit">
            <a:extLst>
              <a:ext uri="{FF2B5EF4-FFF2-40B4-BE49-F238E27FC236}">
                <a16:creationId xmlns:a16="http://schemas.microsoft.com/office/drawing/2014/main" id="{00DE4C75-8361-564B-BC8D-371C2210990A}"/>
              </a:ext>
            </a:extLst>
          </p:cNvPr>
          <p:cNvSpPr>
            <a:spLocks noGrp="1"/>
          </p:cNvSpPr>
          <p:nvPr>
            <p:ph type="ftr" sz="quarter" idx="3"/>
          </p:nvPr>
        </p:nvSpPr>
        <p:spPr>
          <a:xfrm>
            <a:off x="803366" y="4661298"/>
            <a:ext cx="6662058" cy="273844"/>
          </a:xfrm>
          <a:prstGeom prst="rect">
            <a:avLst/>
          </a:prstGeom>
        </p:spPr>
        <p:txBody>
          <a:bodyPr vert="horz" lIns="0" tIns="0" rIns="0" bIns="0" rtlCol="0" anchor="ctr"/>
          <a:lstStyle>
            <a:lvl1pPr algn="l">
              <a:defRPr sz="975" b="0" cap="none" spc="38" baseline="0">
                <a:solidFill>
                  <a:schemeClr val="bg2"/>
                </a:solidFill>
                <a:latin typeface="Franklin Gothic Book" panose="020B0503020102020204" pitchFamily="34" charset="0"/>
                <a:ea typeface="Franklin Gothic Book" panose="020B0503020102020204" pitchFamily="34" charset="0"/>
                <a:cs typeface="Franklin Gothic Book" panose="020B0503020102020204" pitchFamily="34" charset="0"/>
              </a:defRPr>
            </a:lvl1pPr>
          </a:lstStyle>
          <a:p>
            <a:r>
              <a:rPr lang="en-US"/>
              <a:t>Department of Interprofessional Practice &amp; Training</a:t>
            </a:r>
            <a:endParaRPr lang="en-US" dirty="0"/>
          </a:p>
        </p:txBody>
      </p:sp>
      <p:sp>
        <p:nvSpPr>
          <p:cNvPr id="23" name="Slide Number Placeholder 22">
            <a:extLst>
              <a:ext uri="{FF2B5EF4-FFF2-40B4-BE49-F238E27FC236}">
                <a16:creationId xmlns:a16="http://schemas.microsoft.com/office/drawing/2014/main" id="{36D7D0E3-AD13-2741-AB86-DF599B06A9B7}"/>
              </a:ext>
            </a:extLst>
          </p:cNvPr>
          <p:cNvSpPr>
            <a:spLocks noGrp="1"/>
          </p:cNvSpPr>
          <p:nvPr>
            <p:ph type="sldNum" sz="quarter" idx="4"/>
          </p:nvPr>
        </p:nvSpPr>
        <p:spPr>
          <a:xfrm>
            <a:off x="176349" y="4661298"/>
            <a:ext cx="502920" cy="273844"/>
          </a:xfrm>
          <a:prstGeom prst="rect">
            <a:avLst/>
          </a:prstGeom>
        </p:spPr>
        <p:txBody>
          <a:bodyPr vert="horz" lIns="0" tIns="0" rIns="0" bIns="0" rtlCol="0" anchor="ctr"/>
          <a:lstStyle>
            <a:lvl1pPr algn="l">
              <a:defRPr sz="900">
                <a:solidFill>
                  <a:schemeClr val="accent2"/>
                </a:solidFill>
                <a:latin typeface="+mn-lt"/>
                <a:ea typeface="Helvetica Neue" panose="02000503000000020004" pitchFamily="2" charset="0"/>
                <a:cs typeface="Helvetica Neue" panose="02000503000000020004" pitchFamily="2" charset="0"/>
              </a:defRPr>
            </a:lvl1pPr>
          </a:lstStyle>
          <a:p>
            <a:pPr algn="r"/>
            <a:fld id="{EE7355D6-6BA5-4920-A2EF-F4F527E42B6D}" type="slidenum">
              <a:rPr lang="en-US" smtClean="0"/>
              <a:pPr algn="r"/>
              <a:t>‹#›</a:t>
            </a:fld>
            <a:endParaRPr lang="en-US" sz="1200" dirty="0"/>
          </a:p>
        </p:txBody>
      </p:sp>
    </p:spTree>
    <p:extLst>
      <p:ext uri="{BB962C8B-B14F-4D97-AF65-F5344CB8AC3E}">
        <p14:creationId xmlns:p14="http://schemas.microsoft.com/office/powerpoint/2010/main" val="640103546"/>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3829" r:id="rId24"/>
    <p:sldLayoutId id="2147483830" r:id="rId25"/>
  </p:sldLayoutIdLst>
  <p:hf hdr="0" dt="0"/>
  <p:txStyles>
    <p:titleStyle>
      <a:lvl1pPr algn="l" defTabSz="685629" rtl="0" eaLnBrk="1" latinLnBrk="0" hangingPunct="1">
        <a:lnSpc>
          <a:spcPct val="100000"/>
        </a:lnSpc>
        <a:spcBef>
          <a:spcPct val="0"/>
        </a:spcBef>
        <a:buNone/>
        <a:defRPr lang="en-US" sz="2400" b="1" i="0" kern="1200" spc="50" baseline="0">
          <a:solidFill>
            <a:schemeClr val="accent2"/>
          </a:solidFill>
          <a:latin typeface="Franklin Gothic Medium" panose="020B0603020102020204" pitchFamily="34" charset="0"/>
          <a:ea typeface="Franklin Gothic Medium" panose="020B0603020102020204" pitchFamily="34" charset="0"/>
          <a:cs typeface="Franklin Gothic Medium" panose="020B0603020102020204" pitchFamily="34" charset="0"/>
        </a:defRPr>
      </a:lvl1pPr>
    </p:titleStyle>
    <p:bodyStyle>
      <a:lvl1pPr marL="0" indent="0" algn="l" defTabSz="685629" rtl="0" eaLnBrk="1" latinLnBrk="0" hangingPunct="1">
        <a:lnSpc>
          <a:spcPct val="90000"/>
        </a:lnSpc>
        <a:spcBef>
          <a:spcPts val="750"/>
        </a:spcBef>
        <a:buFont typeface="Arial" panose="020B0604020202020204" pitchFamily="34" charset="0"/>
        <a:buNone/>
        <a:defRPr lang="en-US" sz="1600" b="1" i="0" kern="1200" spc="19" baseline="0" dirty="0" smtClean="0">
          <a:solidFill>
            <a:schemeClr val="bg2"/>
          </a:solidFill>
          <a:effectLst/>
          <a:latin typeface="+mn-lt"/>
          <a:ea typeface="+mn-ea"/>
          <a:cs typeface="Helvetica" pitchFamily="34" charset="0"/>
        </a:defRPr>
      </a:lvl1pPr>
      <a:lvl2pPr marL="514256" indent="-171442" algn="l" defTabSz="685629" rtl="0" eaLnBrk="1" latinLnBrk="0" hangingPunct="1">
        <a:lnSpc>
          <a:spcPct val="90000"/>
        </a:lnSpc>
        <a:spcBef>
          <a:spcPts val="375"/>
        </a:spcBef>
        <a:buFont typeface="Arial" panose="020B0604020202020204" pitchFamily="34" charset="0"/>
        <a:buChar char="•"/>
        <a:defRPr lang="en-US" sz="1600" b="0" i="0" kern="1200" spc="19" baseline="0" dirty="0" smtClean="0">
          <a:solidFill>
            <a:schemeClr val="bg2"/>
          </a:solidFill>
          <a:effectLst/>
          <a:latin typeface="+mn-lt"/>
          <a:ea typeface="+mn-ea"/>
          <a:cs typeface="Helvetica" pitchFamily="34" charset="0"/>
        </a:defRPr>
      </a:lvl2pPr>
      <a:lvl3pPr marL="857071" indent="-171442" algn="l" defTabSz="685629" rtl="0" eaLnBrk="1" latinLnBrk="0" hangingPunct="1">
        <a:lnSpc>
          <a:spcPct val="90000"/>
        </a:lnSpc>
        <a:spcBef>
          <a:spcPts val="375"/>
        </a:spcBef>
        <a:buFont typeface=".AppleSystemUIFont"/>
        <a:buChar char="-"/>
        <a:defRPr lang="en-US" sz="1600" b="0" i="0" kern="1200" spc="19" baseline="0" dirty="0" smtClean="0">
          <a:solidFill>
            <a:schemeClr val="bg2"/>
          </a:solidFill>
          <a:effectLst/>
          <a:latin typeface="+mn-lt"/>
          <a:ea typeface="+mn-ea"/>
          <a:cs typeface="Helvetica" pitchFamily="34" charset="0"/>
        </a:defRPr>
      </a:lvl3pPr>
      <a:lvl4pPr marL="1199885" indent="-171442" algn="l" defTabSz="685629" rtl="0" eaLnBrk="1" latinLnBrk="0" hangingPunct="1">
        <a:lnSpc>
          <a:spcPct val="90000"/>
        </a:lnSpc>
        <a:spcBef>
          <a:spcPts val="375"/>
        </a:spcBef>
        <a:buFont typeface="Wingdings" pitchFamily="2" charset="2"/>
        <a:buChar char="§"/>
        <a:defRPr lang="en-US" sz="1200" b="0" i="0" kern="1200" spc="19" baseline="0" dirty="0" smtClean="0">
          <a:solidFill>
            <a:schemeClr val="tx1"/>
          </a:solidFill>
          <a:effectLst/>
          <a:latin typeface="+mn-lt"/>
          <a:ea typeface="+mn-ea"/>
          <a:cs typeface="Helvetica" pitchFamily="34" charset="0"/>
        </a:defRPr>
      </a:lvl4pPr>
      <a:lvl5pPr marL="1371258" indent="0" algn="l" defTabSz="685629" rtl="0" eaLnBrk="1" latinLnBrk="0" hangingPunct="1">
        <a:lnSpc>
          <a:spcPct val="90000"/>
        </a:lnSpc>
        <a:spcBef>
          <a:spcPts val="375"/>
        </a:spcBef>
        <a:buFont typeface="Arial" panose="020B0604020202020204" pitchFamily="34" charset="0"/>
        <a:buNone/>
        <a:defRPr lang="en-US" sz="900" b="0" i="0" kern="1200" dirty="0">
          <a:solidFill>
            <a:schemeClr val="bg1"/>
          </a:solidFill>
          <a:effectLst/>
          <a:latin typeface="Helvetica Neue Light" panose="02000403000000020004" pitchFamily="2" charset="0"/>
          <a:ea typeface="+mn-ea"/>
          <a:cs typeface="Lato Light"/>
        </a:defRPr>
      </a:lvl5pPr>
      <a:lvl6pPr marL="1885479" indent="-171408"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294" indent="-171408"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108" indent="-171408"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923" indent="-171408" algn="l" defTabSz="68562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629" rtl="0" eaLnBrk="1" latinLnBrk="0" hangingPunct="1">
        <a:defRPr sz="1350" kern="1200">
          <a:solidFill>
            <a:schemeClr val="tx1"/>
          </a:solidFill>
          <a:latin typeface="+mn-lt"/>
          <a:ea typeface="+mn-ea"/>
          <a:cs typeface="+mn-cs"/>
        </a:defRPr>
      </a:lvl1pPr>
      <a:lvl2pPr marL="342815" algn="l" defTabSz="685629" rtl="0" eaLnBrk="1" latinLnBrk="0" hangingPunct="1">
        <a:defRPr sz="1350" kern="1200">
          <a:solidFill>
            <a:schemeClr val="tx1"/>
          </a:solidFill>
          <a:latin typeface="+mn-lt"/>
          <a:ea typeface="+mn-ea"/>
          <a:cs typeface="+mn-cs"/>
        </a:defRPr>
      </a:lvl2pPr>
      <a:lvl3pPr marL="685629" algn="l" defTabSz="685629" rtl="0" eaLnBrk="1" latinLnBrk="0" hangingPunct="1">
        <a:defRPr sz="1350" kern="1200">
          <a:solidFill>
            <a:schemeClr val="tx1"/>
          </a:solidFill>
          <a:latin typeface="+mn-lt"/>
          <a:ea typeface="+mn-ea"/>
          <a:cs typeface="+mn-cs"/>
        </a:defRPr>
      </a:lvl3pPr>
      <a:lvl4pPr marL="1028444" algn="l" defTabSz="685629" rtl="0" eaLnBrk="1" latinLnBrk="0" hangingPunct="1">
        <a:defRPr sz="1350" kern="1200">
          <a:solidFill>
            <a:schemeClr val="tx1"/>
          </a:solidFill>
          <a:latin typeface="+mn-lt"/>
          <a:ea typeface="+mn-ea"/>
          <a:cs typeface="+mn-cs"/>
        </a:defRPr>
      </a:lvl4pPr>
      <a:lvl5pPr marL="1371258" algn="l" defTabSz="685629" rtl="0" eaLnBrk="1" latinLnBrk="0" hangingPunct="1">
        <a:defRPr sz="1350" kern="1200">
          <a:solidFill>
            <a:schemeClr val="tx1"/>
          </a:solidFill>
          <a:latin typeface="+mn-lt"/>
          <a:ea typeface="+mn-ea"/>
          <a:cs typeface="+mn-cs"/>
        </a:defRPr>
      </a:lvl5pPr>
      <a:lvl6pPr marL="1714073" algn="l" defTabSz="685629" rtl="0" eaLnBrk="1" latinLnBrk="0" hangingPunct="1">
        <a:defRPr sz="1350" kern="1200">
          <a:solidFill>
            <a:schemeClr val="tx1"/>
          </a:solidFill>
          <a:latin typeface="+mn-lt"/>
          <a:ea typeface="+mn-ea"/>
          <a:cs typeface="+mn-cs"/>
        </a:defRPr>
      </a:lvl6pPr>
      <a:lvl7pPr marL="2056886" algn="l" defTabSz="685629" rtl="0" eaLnBrk="1" latinLnBrk="0" hangingPunct="1">
        <a:defRPr sz="1350" kern="1200">
          <a:solidFill>
            <a:schemeClr val="tx1"/>
          </a:solidFill>
          <a:latin typeface="+mn-lt"/>
          <a:ea typeface="+mn-ea"/>
          <a:cs typeface="+mn-cs"/>
        </a:defRPr>
      </a:lvl7pPr>
      <a:lvl8pPr marL="2399700" algn="l" defTabSz="685629" rtl="0" eaLnBrk="1" latinLnBrk="0" hangingPunct="1">
        <a:defRPr sz="1350" kern="1200">
          <a:solidFill>
            <a:schemeClr val="tx1"/>
          </a:solidFill>
          <a:latin typeface="+mn-lt"/>
          <a:ea typeface="+mn-ea"/>
          <a:cs typeface="+mn-cs"/>
        </a:defRPr>
      </a:lvl8pPr>
      <a:lvl9pPr marL="2742515" algn="l" defTabSz="685629"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5BC190-C622-15D9-8888-487FF8BDDED4}"/>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89F313-4FAC-AFF9-9585-DE99866AD21B}"/>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3A78B9-6BD0-6509-4FD2-79B22340897A}"/>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D52F088B-4BDC-68D0-AD89-D423DDF3B0C6}"/>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r>
              <a:rPr lang="en-US"/>
              <a:t>Department of Interprofessional Practice &amp; Training</a:t>
            </a:r>
          </a:p>
        </p:txBody>
      </p:sp>
      <p:sp>
        <p:nvSpPr>
          <p:cNvPr id="6" name="Slide Number Placeholder 5">
            <a:extLst>
              <a:ext uri="{FF2B5EF4-FFF2-40B4-BE49-F238E27FC236}">
                <a16:creationId xmlns:a16="http://schemas.microsoft.com/office/drawing/2014/main" id="{54069992-2BEC-AE96-589B-C2CA25ED669D}"/>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B860420F-0310-4853-88A5-36C7A44F9359}" type="slidenum">
              <a:rPr lang="en-US" smtClean="0"/>
              <a:t>‹#›</a:t>
            </a:fld>
            <a:endParaRPr lang="en-US"/>
          </a:p>
        </p:txBody>
      </p:sp>
    </p:spTree>
    <p:extLst>
      <p:ext uri="{BB962C8B-B14F-4D97-AF65-F5344CB8AC3E}">
        <p14:creationId xmlns:p14="http://schemas.microsoft.com/office/powerpoint/2010/main" val="944991161"/>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5"/>
          <p:cNvSpPr txBox="1">
            <a:spLocks/>
          </p:cNvSpPr>
          <p:nvPr/>
        </p:nvSpPr>
        <p:spPr>
          <a:xfrm>
            <a:off x="22225" y="4759746"/>
            <a:ext cx="388940" cy="274637"/>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ctr" defTabSz="1031600" rtl="0" eaLnBrk="1" fontAlgn="auto" latinLnBrk="0" hangingPunct="1">
              <a:lnSpc>
                <a:spcPct val="100000"/>
              </a:lnSpc>
              <a:spcBef>
                <a:spcPts val="0"/>
              </a:spcBef>
              <a:spcAft>
                <a:spcPts val="0"/>
              </a:spcAft>
              <a:buClrTx/>
              <a:buSzTx/>
              <a:buFontTx/>
              <a:buNone/>
              <a:tabLst/>
              <a:defRPr/>
            </a:pPr>
            <a:fld id="{FF14B9FE-21E6-4B09-A80A-6ECAFC8A0C01}" type="slidenum">
              <a:rPr kumimoji="0" lang="en-US" sz="900" b="0" i="0" u="none" strike="noStrike" kern="1200" cap="none" spc="0" normalizeH="0" baseline="0" noProof="0" smtClean="0">
                <a:ln>
                  <a:noFill/>
                </a:ln>
                <a:solidFill>
                  <a:schemeClr val="bg1">
                    <a:lumMod val="75000"/>
                  </a:schemeClr>
                </a:solidFill>
                <a:effectLst/>
                <a:uLnTx/>
                <a:uFillTx/>
                <a:latin typeface="+mn-lt"/>
                <a:ea typeface="+mn-ea"/>
                <a:cs typeface="+mn-cs"/>
              </a:rPr>
              <a:pPr marL="0" marR="0" lvl="0" indent="0" algn="ctr" defTabSz="10316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bg1">
                  <a:lumMod val="75000"/>
                </a:schemeClr>
              </a:solidFill>
              <a:effectLst/>
              <a:uLnTx/>
              <a:uFillTx/>
              <a:latin typeface="+mn-lt"/>
              <a:ea typeface="+mn-ea"/>
              <a:cs typeface="+mn-cs"/>
            </a:endParaRPr>
          </a:p>
        </p:txBody>
      </p:sp>
      <p:sp>
        <p:nvSpPr>
          <p:cNvPr id="3" name="Title 2"/>
          <p:cNvSpPr txBox="1">
            <a:spLocks/>
          </p:cNvSpPr>
          <p:nvPr/>
        </p:nvSpPr>
        <p:spPr>
          <a:xfrm>
            <a:off x="411165" y="4827815"/>
            <a:ext cx="3607585" cy="138499"/>
          </a:xfrm>
          <a:prstGeom prst="rect">
            <a:avLst/>
          </a:prstGeom>
        </p:spPr>
        <p:txBody>
          <a:bodyPr wrap="square" lIns="0" tIns="0" rIns="0" bIns="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900" b="0" kern="1500">
                <a:solidFill>
                  <a:schemeClr val="bg1">
                    <a:lumMod val="75000"/>
                  </a:schemeClr>
                </a:solidFill>
              </a:rPr>
              <a:t>| © 2026 Geriatric Emergency Department Collaborative</a:t>
            </a:r>
            <a:r>
              <a:rPr lang="en-US" sz="900" b="0" kern="1500" baseline="0">
                <a:solidFill>
                  <a:schemeClr val="bg1">
                    <a:lumMod val="75000"/>
                  </a:schemeClr>
                </a:solidFill>
              </a:rPr>
              <a:t> |</a:t>
            </a:r>
            <a:endParaRPr lang="en-US" sz="900" b="0" kern="1500">
              <a:solidFill>
                <a:schemeClr val="bg1">
                  <a:lumMod val="75000"/>
                </a:schemeClr>
              </a:solidFill>
            </a:endParaRPr>
          </a:p>
        </p:txBody>
      </p:sp>
      <p:pic>
        <p:nvPicPr>
          <p:cNvPr id="5" name="Picture 4" descr="A picture containing drawing&#10;&#10;Description automatically generated">
            <a:extLst>
              <a:ext uri="{FF2B5EF4-FFF2-40B4-BE49-F238E27FC236}">
                <a16:creationId xmlns:a16="http://schemas.microsoft.com/office/drawing/2014/main" id="{5A8ADC6C-BA2D-AD4D-92BA-A3C0D4D3141D}"/>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901570" y="4710313"/>
            <a:ext cx="1156625" cy="385542"/>
          </a:xfrm>
          <a:prstGeom prst="rect">
            <a:avLst/>
          </a:prstGeom>
        </p:spPr>
      </p:pic>
    </p:spTree>
    <p:extLst>
      <p:ext uri="{BB962C8B-B14F-4D97-AF65-F5344CB8AC3E}">
        <p14:creationId xmlns:p14="http://schemas.microsoft.com/office/powerpoint/2010/main" val="3068937258"/>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6041951"/>
      </p:ext>
    </p:extLst>
  </p:cSld>
  <p:clrMap bg1="lt1" tx1="dk1" bg2="lt2" tx2="dk2" accent1="accent1" accent2="accent2" accent3="accent3" accent4="accent4" accent5="accent5" accent6="accent6" hlink="hlink" folHlink="folHlink"/>
  <p:sldLayoutIdLst>
    <p:sldLayoutId id="2147483860"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1.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44.xml"/><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3.xml"/><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3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8.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cid:image001.jpg@01D8C6B5.DF111AD0" TargetMode="External"/><Relationship Id="rId5" Type="http://schemas.openxmlformats.org/officeDocument/2006/relationships/image" Target="../media/image53.jpeg"/><Relationship Id="rId4" Type="http://schemas.openxmlformats.org/officeDocument/2006/relationships/image" Target="../media/image5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4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4.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70.xm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B3A6B"/>
        </a:solidFill>
        <a:effectLst/>
      </p:bgPr>
    </p:bg>
    <p:spTree>
      <p:nvGrpSpPr>
        <p:cNvPr id="1" name=""/>
        <p:cNvGrpSpPr/>
        <p:nvPr/>
      </p:nvGrpSpPr>
      <p:grpSpPr>
        <a:xfrm>
          <a:off x="0" y="0"/>
          <a:ext cx="0" cy="0"/>
          <a:chOff x="0" y="0"/>
          <a:chExt cx="0" cy="0"/>
        </a:xfrm>
      </p:grpSpPr>
      <p:sp>
        <p:nvSpPr>
          <p:cNvPr id="4" name="Text 2"/>
          <p:cNvSpPr/>
          <p:nvPr/>
        </p:nvSpPr>
        <p:spPr>
          <a:xfrm>
            <a:off x="685800" y="1005840"/>
            <a:ext cx="7772400" cy="23317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Best Practice Accelerator</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Community</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3600" b="1" i="0" u="none" strike="noStrike" kern="1200" cap="none" spc="0" normalizeH="0" baseline="0" noProof="0" dirty="0">
                <a:ln>
                  <a:noFill/>
                </a:ln>
                <a:solidFill>
                  <a:srgbClr val="6EC6D8"/>
                </a:solidFill>
                <a:effectLst/>
                <a:uLnTx/>
                <a:uFillTx/>
                <a:latin typeface="Cambria" pitchFamily="34" charset="0"/>
                <a:ea typeface="Cambria" pitchFamily="34" charset="-122"/>
                <a:cs typeface="Cambria" pitchFamily="34" charset="-120"/>
              </a:rPr>
              <a:t>for the BRAIN Initiative</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85800" y="3493008"/>
            <a:ext cx="457200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A8C8D8"/>
                </a:solidFill>
                <a:effectLst/>
                <a:uLnTx/>
                <a:uFillTx/>
                <a:latin typeface="Calibri" pitchFamily="34" charset="0"/>
                <a:ea typeface="Calibri" pitchFamily="34" charset="-122"/>
                <a:cs typeface="Calibri" pitchFamily="34" charset="-120"/>
              </a:rPr>
              <a:t>September 30, 2026  |  12-1pm ET</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685800" y="3913632"/>
            <a:ext cx="731520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6A9AB8"/>
                </a:solidFill>
                <a:effectLst/>
                <a:uLnTx/>
                <a:uFillTx/>
                <a:latin typeface="Calibri" pitchFamily="34" charset="0"/>
                <a:ea typeface="Calibri" pitchFamily="34" charset="-122"/>
                <a:cs typeface="Calibri" pitchFamily="34" charset="-120"/>
              </a:rPr>
              <a:t>Improving care for older adults with dementia and delirium in emergency and inpatient settings.</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685800" y="4617720"/>
            <a:ext cx="777240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8BBDD4"/>
                </a:solidFill>
                <a:effectLst/>
                <a:uLnTx/>
                <a:uFillTx/>
                <a:latin typeface="Calibri" pitchFamily="34" charset="0"/>
                <a:ea typeface="Calibri" pitchFamily="34" charset="-122"/>
                <a:cs typeface="Calibri" pitchFamily="34" charset="-120"/>
              </a:rPr>
              <a:t>Geriatric Emergency Department Collaborative  |  West Health  |  Alzheimer's Association</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7FB"/>
        </a:solidFill>
        <a:effectLst/>
      </p:bgPr>
    </p:bg>
    <p:spTree>
      <p:nvGrpSpPr>
        <p:cNvPr id="1" name=""/>
        <p:cNvGrpSpPr/>
        <p:nvPr/>
      </p:nvGrpSpPr>
      <p:grpSpPr>
        <a:xfrm>
          <a:off x="0" y="0"/>
          <a:ext cx="0" cy="0"/>
          <a:chOff x="0" y="0"/>
          <a:chExt cx="0" cy="0"/>
        </a:xfrm>
      </p:grpSpPr>
      <p:sp>
        <p:nvSpPr>
          <p:cNvPr id="2" name="Title"/>
          <p:cNvSpPr txBox="1"/>
          <p:nvPr/>
        </p:nvSpPr>
        <p:spPr>
          <a:xfrm>
            <a:off x="457200" y="256032"/>
            <a:ext cx="8229600" cy="457200"/>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B3A6B"/>
                </a:solidFill>
                <a:effectLst/>
                <a:uLnTx/>
                <a:uFillTx/>
                <a:latin typeface="Cambria" pitchFamily="34" charset="0"/>
                <a:ea typeface="Cambria" pitchFamily="34" charset="-122"/>
                <a:cs typeface="Cambria" pitchFamily="34" charset="-120"/>
              </a:rPr>
              <a:t>Agenda</a:t>
            </a:r>
          </a:p>
        </p:txBody>
      </p:sp>
      <p:sp>
        <p:nvSpPr>
          <p:cNvPr id="3" name="Subtitle"/>
          <p:cNvSpPr txBox="1"/>
          <p:nvPr/>
        </p:nvSpPr>
        <p:spPr>
          <a:xfrm>
            <a:off x="457200" y="713232"/>
            <a:ext cx="8229600" cy="274320"/>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6F86"/>
                </a:solidFill>
                <a:effectLst/>
                <a:uLnTx/>
                <a:uFillTx/>
                <a:latin typeface="Calibri" pitchFamily="34" charset="0"/>
                <a:ea typeface="Calibri" pitchFamily="34" charset="-122"/>
                <a:cs typeface="Calibri" pitchFamily="34" charset="-120"/>
              </a:rPr>
              <a:t>Best Practice Accelerator Community  |  September 30, 2026  |  12-1pm ET</a:t>
            </a:r>
          </a:p>
        </p:txBody>
      </p:sp>
      <p:sp>
        <p:nvSpPr>
          <p:cNvPr id="4" name="Run of show heading"/>
          <p:cNvSpPr txBox="1"/>
          <p:nvPr/>
        </p:nvSpPr>
        <p:spPr>
          <a:xfrm>
            <a:off x="457200" y="1115568"/>
            <a:ext cx="4846320" cy="256032"/>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B3A6B"/>
                </a:solidFill>
                <a:effectLst/>
                <a:uLnTx/>
                <a:uFillTx/>
                <a:latin typeface="Cambria" pitchFamily="34" charset="0"/>
                <a:ea typeface="Cambria" pitchFamily="34" charset="-122"/>
                <a:cs typeface="Cambria" pitchFamily="34" charset="-120"/>
              </a:rPr>
              <a:t>Run of show</a:t>
            </a:r>
          </a:p>
        </p:txBody>
      </p:sp>
      <p:sp>
        <p:nvSpPr>
          <p:cNvPr id="5" name="Row 1 card"/>
          <p:cNvSpPr/>
          <p:nvPr/>
        </p:nvSpPr>
        <p:spPr>
          <a:xfrm>
            <a:off x="457200" y="1444752"/>
            <a:ext cx="4846320" cy="554126"/>
          </a:xfrm>
          <a:prstGeom prst="roundRect">
            <a:avLst>
              <a:gd name="adj" fmla="val 12000"/>
            </a:avLst>
          </a:prstGeom>
          <a:solidFill>
            <a:srgbClr val="FFFFFF"/>
          </a:solidFill>
          <a:ln w="9525">
            <a:solidFill>
              <a:srgbClr val="D3E0EC"/>
            </a:solid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ow 1 number"/>
          <p:cNvSpPr/>
          <p:nvPr/>
        </p:nvSpPr>
        <p:spPr>
          <a:xfrm>
            <a:off x="585216" y="1566367"/>
            <a:ext cx="310896" cy="310896"/>
          </a:xfrm>
          <a:prstGeom prst="ellipse">
            <a:avLst/>
          </a:prstGeom>
          <a:solidFill>
            <a:srgbClr val="1B3A6B"/>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1</a:t>
            </a:r>
          </a:p>
        </p:txBody>
      </p:sp>
      <p:sp>
        <p:nvSpPr>
          <p:cNvPr id="7" name="Row 1 text"/>
          <p:cNvSpPr txBox="1"/>
          <p:nvPr/>
        </p:nvSpPr>
        <p:spPr>
          <a:xfrm>
            <a:off x="1024128" y="1490472"/>
            <a:ext cx="3200400" cy="462686"/>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US" sz="1150" b="1"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Introduction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F86"/>
                </a:solidFill>
                <a:effectLst/>
                <a:uLnTx/>
                <a:uFillTx/>
                <a:latin typeface="Calibri" pitchFamily="34" charset="0"/>
                <a:ea typeface="Calibri" pitchFamily="34" charset="-122"/>
                <a:cs typeface="Calibri" pitchFamily="34" charset="-120"/>
              </a:rPr>
              <a:t>Christina Shenvi</a:t>
            </a:r>
          </a:p>
        </p:txBody>
      </p:sp>
      <p:sp>
        <p:nvSpPr>
          <p:cNvPr id="8" name="Row 1 tag"/>
          <p:cNvSpPr/>
          <p:nvPr/>
        </p:nvSpPr>
        <p:spPr>
          <a:xfrm>
            <a:off x="4288536" y="1612087"/>
            <a:ext cx="868680" cy="219456"/>
          </a:xfrm>
          <a:prstGeom prst="roundRect">
            <a:avLst>
              <a:gd name="adj" fmla="val 50000"/>
            </a:avLst>
          </a:prstGeom>
          <a:solidFill>
            <a:srgbClr val="E3F4F8"/>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dirty="0">
                <a:ln>
                  <a:noFill/>
                </a:ln>
                <a:solidFill>
                  <a:srgbClr val="1D5E6E"/>
                </a:solidFill>
                <a:effectLst/>
                <a:uLnTx/>
                <a:uFillTx/>
                <a:latin typeface="Calibri" pitchFamily="34" charset="0"/>
                <a:ea typeface="Calibri" pitchFamily="34" charset="-122"/>
                <a:cs typeface="Calibri" pitchFamily="34" charset="-120"/>
              </a:rPr>
              <a:t>Welcome</a:t>
            </a:r>
          </a:p>
        </p:txBody>
      </p:sp>
      <p:sp>
        <p:nvSpPr>
          <p:cNvPr id="9" name="Row 2 card"/>
          <p:cNvSpPr/>
          <p:nvPr/>
        </p:nvSpPr>
        <p:spPr>
          <a:xfrm>
            <a:off x="457200" y="2072030"/>
            <a:ext cx="4846320" cy="554126"/>
          </a:xfrm>
          <a:prstGeom prst="roundRect">
            <a:avLst>
              <a:gd name="adj" fmla="val 12000"/>
            </a:avLst>
          </a:prstGeom>
          <a:solidFill>
            <a:srgbClr val="FFFFFF"/>
          </a:solidFill>
          <a:ln w="9525">
            <a:solidFill>
              <a:srgbClr val="D3E0EC"/>
            </a:solid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ow 2 number"/>
          <p:cNvSpPr/>
          <p:nvPr/>
        </p:nvSpPr>
        <p:spPr>
          <a:xfrm>
            <a:off x="585216" y="2193646"/>
            <a:ext cx="310896" cy="310896"/>
          </a:xfrm>
          <a:prstGeom prst="ellipse">
            <a:avLst/>
          </a:prstGeom>
          <a:solidFill>
            <a:srgbClr val="1B3A6B"/>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2</a:t>
            </a:r>
          </a:p>
        </p:txBody>
      </p:sp>
      <p:sp>
        <p:nvSpPr>
          <p:cNvPr id="11" name="Row 2 text"/>
          <p:cNvSpPr txBox="1"/>
          <p:nvPr/>
        </p:nvSpPr>
        <p:spPr>
          <a:xfrm>
            <a:off x="1024128" y="2117750"/>
            <a:ext cx="3200400" cy="462686"/>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US" sz="1150" b="1"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Education &amp; QI Strategies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F86"/>
                </a:solidFill>
                <a:effectLst/>
                <a:uLnTx/>
                <a:uFillTx/>
                <a:latin typeface="Calibri" pitchFamily="34" charset="0"/>
                <a:ea typeface="Calibri" pitchFamily="34" charset="-122"/>
                <a:cs typeface="Calibri" pitchFamily="34" charset="-120"/>
              </a:rPr>
              <a:t>Emily Simmons, UAB</a:t>
            </a:r>
          </a:p>
        </p:txBody>
      </p:sp>
      <p:sp>
        <p:nvSpPr>
          <p:cNvPr id="12" name="Row 2 tag"/>
          <p:cNvSpPr/>
          <p:nvPr/>
        </p:nvSpPr>
        <p:spPr>
          <a:xfrm>
            <a:off x="4288536" y="2239366"/>
            <a:ext cx="868680" cy="219456"/>
          </a:xfrm>
          <a:prstGeom prst="roundRect">
            <a:avLst>
              <a:gd name="adj" fmla="val 50000"/>
            </a:avLst>
          </a:prstGeom>
          <a:solidFill>
            <a:srgbClr val="E3F4F8"/>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dirty="0">
                <a:ln>
                  <a:noFill/>
                </a:ln>
                <a:solidFill>
                  <a:srgbClr val="1D5E6E"/>
                </a:solidFill>
                <a:effectLst/>
                <a:uLnTx/>
                <a:uFillTx/>
                <a:latin typeface="Calibri" pitchFamily="34" charset="0"/>
                <a:ea typeface="Calibri" pitchFamily="34" charset="-122"/>
                <a:cs typeface="Calibri" pitchFamily="34" charset="-120"/>
              </a:rPr>
              <a:t>Presentation</a:t>
            </a:r>
          </a:p>
        </p:txBody>
      </p:sp>
      <p:sp>
        <p:nvSpPr>
          <p:cNvPr id="13" name="Row 3 card"/>
          <p:cNvSpPr/>
          <p:nvPr/>
        </p:nvSpPr>
        <p:spPr>
          <a:xfrm>
            <a:off x="457200" y="2699309"/>
            <a:ext cx="4846320" cy="554126"/>
          </a:xfrm>
          <a:prstGeom prst="roundRect">
            <a:avLst>
              <a:gd name="adj" fmla="val 12000"/>
            </a:avLst>
          </a:prstGeom>
          <a:solidFill>
            <a:srgbClr val="E8EEF6"/>
          </a:solid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ow 3 number"/>
          <p:cNvSpPr/>
          <p:nvPr/>
        </p:nvSpPr>
        <p:spPr>
          <a:xfrm>
            <a:off x="585216" y="2820924"/>
            <a:ext cx="310896" cy="310896"/>
          </a:xfrm>
          <a:prstGeom prst="ellipse">
            <a:avLst/>
          </a:prstGeom>
          <a:solidFill>
            <a:srgbClr val="1B3A6B"/>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3</a:t>
            </a:r>
          </a:p>
        </p:txBody>
      </p:sp>
      <p:sp>
        <p:nvSpPr>
          <p:cNvPr id="15" name="Row 3 text"/>
          <p:cNvSpPr txBox="1"/>
          <p:nvPr/>
        </p:nvSpPr>
        <p:spPr>
          <a:xfrm>
            <a:off x="1024128" y="2745029"/>
            <a:ext cx="3200400" cy="462686"/>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US" sz="1150" b="1"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Facilitated Discussion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F86"/>
                </a:solidFill>
                <a:effectLst/>
                <a:uLnTx/>
                <a:uFillTx/>
                <a:latin typeface="Calibri" pitchFamily="34" charset="0"/>
                <a:ea typeface="Calibri" pitchFamily="34" charset="-122"/>
                <a:cs typeface="Calibri" pitchFamily="34" charset="-120"/>
              </a:rPr>
              <a:t>Moderated by Christina Shenvi</a:t>
            </a:r>
          </a:p>
        </p:txBody>
      </p:sp>
      <p:sp>
        <p:nvSpPr>
          <p:cNvPr id="16" name="Row 3 tag"/>
          <p:cNvSpPr/>
          <p:nvPr/>
        </p:nvSpPr>
        <p:spPr>
          <a:xfrm>
            <a:off x="4288536" y="2866644"/>
            <a:ext cx="868680" cy="219456"/>
          </a:xfrm>
          <a:prstGeom prst="roundRect">
            <a:avLst>
              <a:gd name="adj" fmla="val 50000"/>
            </a:avLst>
          </a:prstGeom>
          <a:solidFill>
            <a:srgbClr val="FFFFFF"/>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Discussion</a:t>
            </a:r>
          </a:p>
        </p:txBody>
      </p:sp>
      <p:sp>
        <p:nvSpPr>
          <p:cNvPr id="17" name="Row 4 card"/>
          <p:cNvSpPr/>
          <p:nvPr/>
        </p:nvSpPr>
        <p:spPr>
          <a:xfrm>
            <a:off x="457200" y="3326587"/>
            <a:ext cx="4846320" cy="554126"/>
          </a:xfrm>
          <a:prstGeom prst="roundRect">
            <a:avLst>
              <a:gd name="adj" fmla="val 12000"/>
            </a:avLst>
          </a:prstGeom>
          <a:solidFill>
            <a:srgbClr val="FFFFFF"/>
          </a:solidFill>
          <a:ln w="9525">
            <a:solidFill>
              <a:srgbClr val="D3E0EC"/>
            </a:solid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ow 4 number"/>
          <p:cNvSpPr/>
          <p:nvPr/>
        </p:nvSpPr>
        <p:spPr>
          <a:xfrm>
            <a:off x="585216" y="3448202"/>
            <a:ext cx="310896" cy="310896"/>
          </a:xfrm>
          <a:prstGeom prst="ellipse">
            <a:avLst/>
          </a:prstGeom>
          <a:solidFill>
            <a:srgbClr val="1B3A6B"/>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4</a:t>
            </a:r>
          </a:p>
        </p:txBody>
      </p:sp>
      <p:sp>
        <p:nvSpPr>
          <p:cNvPr id="19" name="Row 4 text"/>
          <p:cNvSpPr txBox="1"/>
          <p:nvPr/>
        </p:nvSpPr>
        <p:spPr>
          <a:xfrm>
            <a:off x="1024128" y="3372307"/>
            <a:ext cx="3200400" cy="462686"/>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US" sz="1150" b="1"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Delirium Prevention &amp; Screening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F86"/>
                </a:solidFill>
                <a:effectLst/>
                <a:uLnTx/>
                <a:uFillTx/>
                <a:latin typeface="Calibri" pitchFamily="34" charset="0"/>
                <a:ea typeface="Calibri" pitchFamily="34" charset="-122"/>
                <a:cs typeface="Calibri" pitchFamily="34" charset="-120"/>
              </a:rPr>
              <a:t>Jada Finley and Terri Middlebrooks, UAB</a:t>
            </a:r>
          </a:p>
        </p:txBody>
      </p:sp>
      <p:sp>
        <p:nvSpPr>
          <p:cNvPr id="20" name="Row 4 tag"/>
          <p:cNvSpPr/>
          <p:nvPr/>
        </p:nvSpPr>
        <p:spPr>
          <a:xfrm>
            <a:off x="4288536" y="3493922"/>
            <a:ext cx="868680" cy="219456"/>
          </a:xfrm>
          <a:prstGeom prst="roundRect">
            <a:avLst>
              <a:gd name="adj" fmla="val 50000"/>
            </a:avLst>
          </a:prstGeom>
          <a:solidFill>
            <a:srgbClr val="E3F4F8"/>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dirty="0">
                <a:ln>
                  <a:noFill/>
                </a:ln>
                <a:solidFill>
                  <a:srgbClr val="1D5E6E"/>
                </a:solidFill>
                <a:effectLst/>
                <a:uLnTx/>
                <a:uFillTx/>
                <a:latin typeface="Calibri" pitchFamily="34" charset="0"/>
                <a:ea typeface="Calibri" pitchFamily="34" charset="-122"/>
                <a:cs typeface="Calibri" pitchFamily="34" charset="-120"/>
              </a:rPr>
              <a:t>Presentation</a:t>
            </a:r>
          </a:p>
        </p:txBody>
      </p:sp>
      <p:sp>
        <p:nvSpPr>
          <p:cNvPr id="21" name="Row 5 card"/>
          <p:cNvSpPr/>
          <p:nvPr/>
        </p:nvSpPr>
        <p:spPr>
          <a:xfrm>
            <a:off x="457200" y="3953866"/>
            <a:ext cx="4846320" cy="554126"/>
          </a:xfrm>
          <a:prstGeom prst="roundRect">
            <a:avLst>
              <a:gd name="adj" fmla="val 12000"/>
            </a:avLst>
          </a:prstGeom>
          <a:solidFill>
            <a:srgbClr val="E8EEF6"/>
          </a:solid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ow 5 number"/>
          <p:cNvSpPr/>
          <p:nvPr/>
        </p:nvSpPr>
        <p:spPr>
          <a:xfrm>
            <a:off x="585216" y="4075481"/>
            <a:ext cx="310896" cy="310896"/>
          </a:xfrm>
          <a:prstGeom prst="ellipse">
            <a:avLst/>
          </a:prstGeom>
          <a:solidFill>
            <a:srgbClr val="1B3A6B"/>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5</a:t>
            </a:r>
          </a:p>
        </p:txBody>
      </p:sp>
      <p:sp>
        <p:nvSpPr>
          <p:cNvPr id="23" name="Row 5 text"/>
          <p:cNvSpPr txBox="1"/>
          <p:nvPr/>
        </p:nvSpPr>
        <p:spPr>
          <a:xfrm>
            <a:off x="1024128" y="3999586"/>
            <a:ext cx="3200400" cy="462686"/>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US" sz="1150" b="1"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Facilitated Discussion and Wrap-Up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A6F86"/>
                </a:solidFill>
                <a:effectLst/>
                <a:uLnTx/>
                <a:uFillTx/>
                <a:latin typeface="Calibri" pitchFamily="34" charset="0"/>
                <a:ea typeface="Calibri" pitchFamily="34" charset="-122"/>
                <a:cs typeface="Calibri" pitchFamily="34" charset="-120"/>
              </a:rPr>
              <a:t>Moderated by Christina Shenvi</a:t>
            </a:r>
          </a:p>
        </p:txBody>
      </p:sp>
      <p:sp>
        <p:nvSpPr>
          <p:cNvPr id="24" name="Row 5 tag"/>
          <p:cNvSpPr/>
          <p:nvPr/>
        </p:nvSpPr>
        <p:spPr>
          <a:xfrm>
            <a:off x="4288536" y="4121201"/>
            <a:ext cx="868680" cy="219456"/>
          </a:xfrm>
          <a:prstGeom prst="roundRect">
            <a:avLst>
              <a:gd name="adj" fmla="val 50000"/>
            </a:avLst>
          </a:prstGeom>
          <a:solidFill>
            <a:srgbClr val="FFFFFF"/>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Discussion</a:t>
            </a:r>
          </a:p>
        </p:txBody>
      </p:sp>
      <p:sp>
        <p:nvSpPr>
          <p:cNvPr id="25" name="Speakers heading"/>
          <p:cNvSpPr txBox="1"/>
          <p:nvPr/>
        </p:nvSpPr>
        <p:spPr>
          <a:xfrm>
            <a:off x="5577840" y="1115568"/>
            <a:ext cx="3108960" cy="256032"/>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B3A6B"/>
                </a:solidFill>
                <a:effectLst/>
                <a:uLnTx/>
                <a:uFillTx/>
                <a:latin typeface="Cambria" pitchFamily="34" charset="0"/>
                <a:ea typeface="Cambria" pitchFamily="34" charset="-122"/>
                <a:cs typeface="Cambria" pitchFamily="34" charset="-120"/>
              </a:rPr>
              <a:t>Featured speakers from UAB</a:t>
            </a:r>
          </a:p>
        </p:txBody>
      </p:sp>
      <p:sp>
        <p:nvSpPr>
          <p:cNvPr id="26" name="Emily Simmons card"/>
          <p:cNvSpPr/>
          <p:nvPr/>
        </p:nvSpPr>
        <p:spPr>
          <a:xfrm>
            <a:off x="5577840" y="1444752"/>
            <a:ext cx="3108960" cy="960120"/>
          </a:xfrm>
          <a:prstGeom prst="roundRect">
            <a:avLst>
              <a:gd name="adj" fmla="val 8000"/>
            </a:avLst>
          </a:prstGeom>
          <a:solidFill>
            <a:srgbClr val="FFFFFF"/>
          </a:solidFill>
          <a:ln w="9525">
            <a:solidFill>
              <a:srgbClr val="D3E0EC"/>
            </a:solid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Emily Simmons details"/>
          <p:cNvSpPr txBox="1"/>
          <p:nvPr/>
        </p:nvSpPr>
        <p:spPr>
          <a:xfrm>
            <a:off x="6565392" y="1517904"/>
            <a:ext cx="2029968" cy="813816"/>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150"/>
              </a:spcAft>
              <a:buClrTx/>
              <a:buSzTx/>
              <a:buFontTx/>
              <a:buNone/>
              <a:tabLst/>
              <a:defRPr/>
            </a:pPr>
            <a:r>
              <a:rPr kumimoji="0" lang="en-US" sz="1200" b="1" i="0" u="none" strike="noStrike" kern="1200" cap="none" spc="0" normalizeH="0" baseline="0" noProof="0" dirty="0">
                <a:ln>
                  <a:noFill/>
                </a:ln>
                <a:solidFill>
                  <a:srgbClr val="1B3A6B"/>
                </a:solidFill>
                <a:effectLst/>
                <a:uLnTx/>
                <a:uFillTx/>
                <a:latin typeface="Cambria" pitchFamily="34" charset="0"/>
                <a:ea typeface="Cambria" pitchFamily="34" charset="-122"/>
                <a:cs typeface="Cambria" pitchFamily="34" charset="-120"/>
              </a:rPr>
              <a:t>Emily Simmons</a:t>
            </a:r>
          </a:p>
          <a:p>
            <a:pPr marL="0" marR="0" lvl="0" indent="0" algn="l" defTabSz="914400" rtl="0" eaLnBrk="1" fontAlgn="auto" latinLnBrk="0" hangingPunct="1">
              <a:lnSpc>
                <a:spcPct val="100000"/>
              </a:lnSpc>
              <a:spcBef>
                <a:spcPts val="0"/>
              </a:spcBef>
              <a:spcAft>
                <a:spcPts val="150"/>
              </a:spcAft>
              <a:buClrTx/>
              <a:buSzTx/>
              <a:buFontTx/>
              <a:buNone/>
              <a:tabLst/>
              <a:defRPr/>
            </a:pPr>
            <a:r>
              <a:rPr kumimoji="0" lang="en-US" sz="900" b="0" i="0" u="none" strike="noStrike" kern="1200" cap="none" spc="0" normalizeH="0" baseline="0" noProof="0" dirty="0">
                <a:ln>
                  <a:noFill/>
                </a:ln>
                <a:solidFill>
                  <a:srgbClr val="5A6F86"/>
                </a:solidFill>
                <a:effectLst/>
                <a:uLnTx/>
                <a:uFillTx/>
                <a:latin typeface="Calibri" pitchFamily="34" charset="0"/>
                <a:ea typeface="Calibri" pitchFamily="34" charset="-122"/>
                <a:cs typeface="Calibri" pitchFamily="34" charset="-120"/>
              </a:rPr>
              <a:t>MSN, RN, CNL, CPAFH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Director of Program Development</a:t>
            </a:r>
          </a:p>
        </p:txBody>
      </p:sp>
      <p:sp>
        <p:nvSpPr>
          <p:cNvPr id="29" name="Jada Finley card"/>
          <p:cNvSpPr/>
          <p:nvPr/>
        </p:nvSpPr>
        <p:spPr>
          <a:xfrm>
            <a:off x="5577840" y="2496312"/>
            <a:ext cx="3108960" cy="960120"/>
          </a:xfrm>
          <a:prstGeom prst="roundRect">
            <a:avLst>
              <a:gd name="adj" fmla="val 8000"/>
            </a:avLst>
          </a:prstGeom>
          <a:solidFill>
            <a:srgbClr val="FFFFFF"/>
          </a:solidFill>
          <a:ln w="9525">
            <a:solidFill>
              <a:srgbClr val="D3E0EC"/>
            </a:solid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Jada Finley details"/>
          <p:cNvSpPr txBox="1"/>
          <p:nvPr/>
        </p:nvSpPr>
        <p:spPr>
          <a:xfrm>
            <a:off x="6565392" y="2569464"/>
            <a:ext cx="2029968" cy="813816"/>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150"/>
              </a:spcAft>
              <a:buClrTx/>
              <a:buSzTx/>
              <a:buFontTx/>
              <a:buNone/>
              <a:tabLst/>
              <a:defRPr/>
            </a:pPr>
            <a:r>
              <a:rPr kumimoji="0" lang="en-US" sz="1200" b="1" i="0" u="none" strike="noStrike" kern="1200" cap="none" spc="0" normalizeH="0" baseline="0" noProof="0" dirty="0">
                <a:ln>
                  <a:noFill/>
                </a:ln>
                <a:solidFill>
                  <a:srgbClr val="1B3A6B"/>
                </a:solidFill>
                <a:effectLst/>
                <a:uLnTx/>
                <a:uFillTx/>
                <a:latin typeface="Cambria" pitchFamily="34" charset="0"/>
                <a:ea typeface="Cambria" pitchFamily="34" charset="-122"/>
                <a:cs typeface="Cambria" pitchFamily="34" charset="-120"/>
              </a:rPr>
              <a:t>Jada Finley</a:t>
            </a:r>
          </a:p>
          <a:p>
            <a:pPr marL="0" marR="0" lvl="0" indent="0" algn="l" defTabSz="914400" rtl="0" eaLnBrk="1" fontAlgn="auto" latinLnBrk="0" hangingPunct="1">
              <a:lnSpc>
                <a:spcPct val="100000"/>
              </a:lnSpc>
              <a:spcBef>
                <a:spcPts val="0"/>
              </a:spcBef>
              <a:spcAft>
                <a:spcPts val="150"/>
              </a:spcAft>
              <a:buClrTx/>
              <a:buSzTx/>
              <a:buFontTx/>
              <a:buNone/>
              <a:tabLst/>
              <a:defRPr/>
            </a:pPr>
            <a:r>
              <a:rPr kumimoji="0" lang="en-US" sz="900" b="0" i="0" u="none" strike="noStrike" kern="1200" cap="none" spc="0" normalizeH="0" baseline="0" noProof="0" dirty="0">
                <a:ln>
                  <a:noFill/>
                </a:ln>
                <a:solidFill>
                  <a:srgbClr val="5A6F86"/>
                </a:solidFill>
                <a:effectLst/>
                <a:uLnTx/>
                <a:uFillTx/>
                <a:latin typeface="Calibri" pitchFamily="34" charset="0"/>
                <a:ea typeface="Calibri" pitchFamily="34" charset="-122"/>
                <a:cs typeface="Calibri" pitchFamily="34" charset="-120"/>
              </a:rPr>
              <a:t>DNP, RN, AGCNS-BC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Program Development Manager</a:t>
            </a:r>
          </a:p>
        </p:txBody>
      </p:sp>
      <p:sp>
        <p:nvSpPr>
          <p:cNvPr id="32" name="Terri Middlebrooks card"/>
          <p:cNvSpPr/>
          <p:nvPr/>
        </p:nvSpPr>
        <p:spPr>
          <a:xfrm>
            <a:off x="5577840" y="3547872"/>
            <a:ext cx="3108960" cy="960120"/>
          </a:xfrm>
          <a:prstGeom prst="roundRect">
            <a:avLst>
              <a:gd name="adj" fmla="val 8000"/>
            </a:avLst>
          </a:prstGeom>
          <a:solidFill>
            <a:srgbClr val="FFFFFF"/>
          </a:solidFill>
          <a:ln w="9525">
            <a:solidFill>
              <a:srgbClr val="D3E0EC"/>
            </a:solid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Terri Middlebrooks details"/>
          <p:cNvSpPr txBox="1"/>
          <p:nvPr/>
        </p:nvSpPr>
        <p:spPr>
          <a:xfrm>
            <a:off x="6565392" y="3621024"/>
            <a:ext cx="2029968" cy="813816"/>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150"/>
              </a:spcAft>
              <a:buClrTx/>
              <a:buSzTx/>
              <a:buFontTx/>
              <a:buNone/>
              <a:tabLst/>
              <a:defRPr/>
            </a:pPr>
            <a:r>
              <a:rPr kumimoji="0" lang="en-US" sz="1200" b="1" i="0" u="none" strike="noStrike" kern="1200" cap="none" spc="0" normalizeH="0" baseline="0" noProof="0" dirty="0">
                <a:ln>
                  <a:noFill/>
                </a:ln>
                <a:solidFill>
                  <a:srgbClr val="1B3A6B"/>
                </a:solidFill>
                <a:effectLst/>
                <a:uLnTx/>
                <a:uFillTx/>
                <a:latin typeface="Cambria" pitchFamily="34" charset="0"/>
                <a:ea typeface="Cambria" pitchFamily="34" charset="-122"/>
                <a:cs typeface="Cambria" pitchFamily="34" charset="-120"/>
              </a:rPr>
              <a:t>Terri Middlebrooks</a:t>
            </a:r>
          </a:p>
          <a:p>
            <a:pPr marL="0" marR="0" lvl="0" indent="0" algn="l" defTabSz="914400" rtl="0" eaLnBrk="1" fontAlgn="auto" latinLnBrk="0" hangingPunct="1">
              <a:lnSpc>
                <a:spcPct val="100000"/>
              </a:lnSpc>
              <a:spcBef>
                <a:spcPts val="0"/>
              </a:spcBef>
              <a:spcAft>
                <a:spcPts val="150"/>
              </a:spcAft>
              <a:buClrTx/>
              <a:buSzTx/>
              <a:buFontTx/>
              <a:buNone/>
              <a:tabLst/>
              <a:defRPr/>
            </a:pPr>
            <a:r>
              <a:rPr kumimoji="0" lang="en-US" sz="900" b="0" i="0" u="none" strike="noStrike" kern="1200" cap="none" spc="0" normalizeH="0" baseline="0" noProof="0" dirty="0">
                <a:ln>
                  <a:noFill/>
                </a:ln>
                <a:solidFill>
                  <a:srgbClr val="5A6F86"/>
                </a:solidFill>
                <a:effectLst/>
                <a:uLnTx/>
                <a:uFillTx/>
                <a:latin typeface="Calibri" pitchFamily="34" charset="0"/>
                <a:ea typeface="Calibri" pitchFamily="34" charset="-122"/>
                <a:cs typeface="Calibri" pitchFamily="34" charset="-120"/>
              </a:rPr>
              <a:t>MSHQS, RN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Program Development Manager</a:t>
            </a:r>
          </a:p>
        </p:txBody>
      </p:sp>
      <p:pic>
        <p:nvPicPr>
          <p:cNvPr id="35" name="Picture 34" descr="Emily Simmons - Director of Program Development at University Hospital-UAB | LinkedIn">
            <a:extLst>
              <a:ext uri="{FF2B5EF4-FFF2-40B4-BE49-F238E27FC236}">
                <a16:creationId xmlns:a16="http://schemas.microsoft.com/office/drawing/2014/main" id="{BA9FA057-C3D6-1605-4228-6B8474C7D44A}"/>
              </a:ext>
            </a:extLst>
          </p:cNvPr>
          <p:cNvPicPr>
            <a:picLocks noChangeAspect="1"/>
          </p:cNvPicPr>
          <p:nvPr/>
        </p:nvPicPr>
        <p:blipFill>
          <a:blip r:embed="rId2"/>
          <a:stretch>
            <a:fillRect/>
          </a:stretch>
        </p:blipFill>
        <p:spPr>
          <a:xfrm>
            <a:off x="5637157" y="1499616"/>
            <a:ext cx="836795" cy="836795"/>
          </a:xfrm>
          <a:prstGeom prst="ellipse">
            <a:avLst/>
          </a:prstGeom>
        </p:spPr>
      </p:pic>
      <p:pic>
        <p:nvPicPr>
          <p:cNvPr id="36" name="Picture 35">
            <a:extLst>
              <a:ext uri="{FF2B5EF4-FFF2-40B4-BE49-F238E27FC236}">
                <a16:creationId xmlns:a16="http://schemas.microsoft.com/office/drawing/2014/main" id="{094DEFD7-3DD8-3D92-22D8-3B8CE71B2C02}"/>
              </a:ext>
            </a:extLst>
          </p:cNvPr>
          <p:cNvPicPr>
            <a:picLocks noChangeAspect="1"/>
          </p:cNvPicPr>
          <p:nvPr/>
        </p:nvPicPr>
        <p:blipFill>
          <a:blip r:embed="rId3"/>
          <a:stretch>
            <a:fillRect/>
          </a:stretch>
        </p:blipFill>
        <p:spPr>
          <a:xfrm>
            <a:off x="5607773" y="2558491"/>
            <a:ext cx="820459" cy="813816"/>
          </a:xfrm>
          <a:prstGeom prst="ellipse">
            <a:avLst/>
          </a:prstGeom>
        </p:spPr>
      </p:pic>
      <p:pic>
        <p:nvPicPr>
          <p:cNvPr id="38" name="Picture 37">
            <a:extLst>
              <a:ext uri="{FF2B5EF4-FFF2-40B4-BE49-F238E27FC236}">
                <a16:creationId xmlns:a16="http://schemas.microsoft.com/office/drawing/2014/main" id="{A680750C-F21E-B99A-72C3-A6D252AAD16A}"/>
              </a:ext>
            </a:extLst>
          </p:cNvPr>
          <p:cNvPicPr>
            <a:picLocks noChangeAspect="1"/>
          </p:cNvPicPr>
          <p:nvPr/>
        </p:nvPicPr>
        <p:blipFill>
          <a:blip r:embed="rId4"/>
          <a:stretch>
            <a:fillRect/>
          </a:stretch>
        </p:blipFill>
        <p:spPr>
          <a:xfrm>
            <a:off x="5637157" y="3659924"/>
            <a:ext cx="820459" cy="831114"/>
          </a:xfrm>
          <a:prstGeom prst="ellipse">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B3A6B"/>
        </a:solidFill>
        <a:effectLst/>
      </p:bgPr>
    </p:bg>
    <p:spTree>
      <p:nvGrpSpPr>
        <p:cNvPr id="1" name=""/>
        <p:cNvGrpSpPr/>
        <p:nvPr/>
      </p:nvGrpSpPr>
      <p:grpSpPr>
        <a:xfrm>
          <a:off x="0" y="0"/>
          <a:ext cx="0" cy="0"/>
          <a:chOff x="0" y="0"/>
          <a:chExt cx="0" cy="0"/>
        </a:xfrm>
      </p:grpSpPr>
      <p:sp>
        <p:nvSpPr>
          <p:cNvPr id="3" name="Shape 1"/>
          <p:cNvSpPr/>
          <p:nvPr/>
        </p:nvSpPr>
        <p:spPr>
          <a:xfrm>
            <a:off x="8046720" y="3474720"/>
            <a:ext cx="2286000" cy="2286000"/>
          </a:xfrm>
          <a:prstGeom prst="ellipse">
            <a:avLst/>
          </a:prstGeom>
          <a:solidFill>
            <a:srgbClr val="028090">
              <a:alpha val="20000"/>
            </a:srgbClr>
          </a:solidFill>
          <a:ln w="12700">
            <a:solidFill>
              <a:srgbClr val="1B3A6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685800" y="292608"/>
            <a:ext cx="777240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The BRAIN Initiative</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85800" y="960120"/>
            <a:ext cx="777240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6EC6D8"/>
                </a:solidFill>
                <a:effectLst/>
                <a:uLnTx/>
                <a:uFillTx/>
                <a:latin typeface="Calibri" pitchFamily="34" charset="0"/>
                <a:ea typeface="Calibri" pitchFamily="34" charset="-122"/>
                <a:cs typeface="Calibri" pitchFamily="34" charset="-120"/>
              </a:rPr>
              <a:t>The tools exist. The bright spots exist. Most hospitals just don't have a clear path to implementation.</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685800" y="1636776"/>
            <a:ext cx="256032" cy="256032"/>
          </a:xfrm>
          <a:prstGeom prst="ellipse">
            <a:avLst/>
          </a:prstGeom>
          <a:solidFill>
            <a:srgbClr val="6EC6D8"/>
          </a:solidFill>
          <a:ln w="12700">
            <a:solidFill>
              <a:srgbClr val="6EC6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1042416" y="1572768"/>
            <a:ext cx="1234440" cy="40233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6EC6D8"/>
                </a:solidFill>
                <a:effectLst/>
                <a:uLnTx/>
                <a:uFillTx/>
                <a:latin typeface="Cambria" pitchFamily="34" charset="0"/>
                <a:ea typeface="Cambria" pitchFamily="34" charset="-122"/>
                <a:cs typeface="Cambria" pitchFamily="34" charset="-120"/>
              </a:rPr>
              <a:t>Identify</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2331720" y="1572768"/>
            <a:ext cx="6126480" cy="40233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Hospitals already achieving strong outcomes in dementia and delirium care.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685800" y="2350008"/>
            <a:ext cx="256032" cy="256032"/>
          </a:xfrm>
          <a:prstGeom prst="ellipse">
            <a:avLst/>
          </a:prstGeom>
          <a:solidFill>
            <a:srgbClr val="6EC6D8"/>
          </a:solidFill>
          <a:ln w="12700">
            <a:solidFill>
              <a:srgbClr val="6EC6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1042416" y="2286000"/>
            <a:ext cx="1234440" cy="40233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6EC6D8"/>
                </a:solidFill>
                <a:effectLst/>
                <a:uLnTx/>
                <a:uFillTx/>
                <a:latin typeface="Cambria" pitchFamily="34" charset="0"/>
                <a:ea typeface="Cambria" pitchFamily="34" charset="-122"/>
                <a:cs typeface="Cambria" pitchFamily="34" charset="-120"/>
              </a:rPr>
              <a:t>Synthesize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2331720" y="2286000"/>
            <a:ext cx="6126480" cy="40233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The evidence, models, and practices that drive real, measurable results.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10"/>
          <p:cNvSpPr/>
          <p:nvPr/>
        </p:nvSpPr>
        <p:spPr>
          <a:xfrm>
            <a:off x="685800" y="3063240"/>
            <a:ext cx="256032" cy="256032"/>
          </a:xfrm>
          <a:prstGeom prst="ellipse">
            <a:avLst/>
          </a:prstGeom>
          <a:solidFill>
            <a:srgbClr val="6EC6D8"/>
          </a:solidFill>
          <a:ln w="12700">
            <a:solidFill>
              <a:srgbClr val="6EC6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p:nvPr/>
        </p:nvSpPr>
        <p:spPr>
          <a:xfrm>
            <a:off x="1042416" y="2999232"/>
            <a:ext cx="1234440" cy="40233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6EC6D8"/>
                </a:solidFill>
                <a:effectLst/>
                <a:uLnTx/>
                <a:uFillTx/>
                <a:latin typeface="Cambria" pitchFamily="34" charset="0"/>
                <a:ea typeface="Cambria" pitchFamily="34" charset="-122"/>
                <a:cs typeface="Cambria" pitchFamily="34" charset="-120"/>
              </a:rPr>
              <a:t>Package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p:nvPr/>
        </p:nvSpPr>
        <p:spPr>
          <a:xfrm>
            <a:off x="2331720" y="2999232"/>
            <a:ext cx="6126480" cy="40233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Practical, plug-and-play tools that lower the activation barrier for change.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685800" y="3840480"/>
            <a:ext cx="777240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B8D4E4"/>
                </a:solidFill>
                <a:effectLst/>
                <a:uLnTx/>
                <a:uFillTx/>
                <a:latin typeface="Calibri" pitchFamily="34" charset="0"/>
                <a:ea typeface="Calibri" pitchFamily="34" charset="-122"/>
                <a:cs typeface="Calibri" pitchFamily="34" charset="-120"/>
              </a:rPr>
              <a:t>Scale: 50 hospitals in Year 1  |  100 in Year 2  |  200 in Year 3</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p:cNvSpPr/>
          <p:nvPr/>
        </p:nvSpPr>
        <p:spPr>
          <a:xfrm>
            <a:off x="685800" y="4242816"/>
            <a:ext cx="7772400" cy="566928"/>
          </a:xfrm>
          <a:prstGeom prst="roundRect">
            <a:avLst>
              <a:gd name="adj" fmla="val 12903"/>
            </a:avLst>
          </a:prstGeom>
          <a:solidFill>
            <a:srgbClr val="028090">
              <a:alpha val="35000"/>
            </a:srgbClr>
          </a:solidFill>
          <a:ln w="12700">
            <a:solidFill>
              <a:srgbClr val="6EC6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685800" y="4242816"/>
            <a:ext cx="7772400"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Today, you will hear directly from one of those bright spots.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1B3A6B"/>
        </a:solidFill>
        <a:effectLst/>
      </p:bgPr>
    </p:bg>
    <p:spTree>
      <p:nvGrpSpPr>
        <p:cNvPr id="1" name=""/>
        <p:cNvGrpSpPr/>
        <p:nvPr/>
      </p:nvGrpSpPr>
      <p:grpSpPr>
        <a:xfrm>
          <a:off x="0" y="0"/>
          <a:ext cx="0" cy="0"/>
          <a:chOff x="0" y="0"/>
          <a:chExt cx="0" cy="0"/>
        </a:xfrm>
      </p:grpSpPr>
      <p:sp>
        <p:nvSpPr>
          <p:cNvPr id="10" name="Accent circle"/>
          <p:cNvSpPr/>
          <p:nvPr/>
        </p:nvSpPr>
        <p:spPr>
          <a:xfrm>
            <a:off x="7112000" y="2921000"/>
            <a:ext cx="3302000" cy="3302000"/>
          </a:xfrm>
          <a:prstGeom prst="ellipse">
            <a:avLst/>
          </a:prstGeom>
          <a:solidFill>
            <a:srgbClr val="028090">
              <a:alpha val="20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3" name="Title"/>
          <p:cNvSpPr txBox="1"/>
          <p:nvPr/>
        </p:nvSpPr>
        <p:spPr>
          <a:xfrm>
            <a:off x="685800" y="1905000"/>
            <a:ext cx="7772400" cy="685800"/>
          </a:xfrm>
          <a:prstGeom prst="rect">
            <a:avLst/>
          </a:prstGeom>
          <a:noFill/>
          <a:ln/>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UAB Present</a:t>
            </a:r>
          </a:p>
        </p:txBody>
      </p:sp>
      <p:sp>
        <p:nvSpPr>
          <p:cNvPr id="11" name="Accent rule"/>
          <p:cNvSpPr/>
          <p:nvPr/>
        </p:nvSpPr>
        <p:spPr>
          <a:xfrm>
            <a:off x="685800" y="2768600"/>
            <a:ext cx="914400" cy="50800"/>
          </a:xfrm>
          <a:prstGeom prst="rect">
            <a:avLst/>
          </a:prstGeom>
          <a:solidFill>
            <a:srgbClr val="6EC6D8"/>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Tree>
    <p:extLst>
      <p:ext uri="{BB962C8B-B14F-4D97-AF65-F5344CB8AC3E}">
        <p14:creationId xmlns:p14="http://schemas.microsoft.com/office/powerpoint/2010/main" val="567472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02DF2-3A67-9D49-96F9-02206CF85453}"/>
              </a:ext>
            </a:extLst>
          </p:cNvPr>
          <p:cNvSpPr>
            <a:spLocks noGrp="1"/>
          </p:cNvSpPr>
          <p:nvPr>
            <p:ph type="title"/>
          </p:nvPr>
        </p:nvSpPr>
        <p:spPr>
          <a:xfrm>
            <a:off x="380670" y="437125"/>
            <a:ext cx="8382659" cy="1157288"/>
          </a:xfrm>
        </p:spPr>
        <p:txBody>
          <a:bodyPr/>
          <a:lstStyle/>
          <a:p>
            <a:r>
              <a:rPr lang="en-US" dirty="0"/>
              <a:t>From Education to Practice: Our Approach to Delirium Prevention and Screening</a:t>
            </a:r>
          </a:p>
        </p:txBody>
      </p:sp>
      <p:sp>
        <p:nvSpPr>
          <p:cNvPr id="3" name="Text Placeholder 2">
            <a:extLst>
              <a:ext uri="{FF2B5EF4-FFF2-40B4-BE49-F238E27FC236}">
                <a16:creationId xmlns:a16="http://schemas.microsoft.com/office/drawing/2014/main" id="{FA2ADF93-8E3B-354A-8E8B-E7328FF92A69}"/>
              </a:ext>
            </a:extLst>
          </p:cNvPr>
          <p:cNvSpPr>
            <a:spLocks noGrp="1"/>
          </p:cNvSpPr>
          <p:nvPr>
            <p:ph type="body" sz="quarter" idx="10"/>
          </p:nvPr>
        </p:nvSpPr>
        <p:spPr>
          <a:xfrm>
            <a:off x="290933" y="1915568"/>
            <a:ext cx="8382706" cy="1157288"/>
          </a:xfrm>
        </p:spPr>
        <p:txBody>
          <a:bodyPr>
            <a:normAutofit/>
          </a:bodyPr>
          <a:lstStyle/>
          <a:p>
            <a:r>
              <a:rPr lang="en-US" dirty="0"/>
              <a:t>UAB Hospital</a:t>
            </a:r>
          </a:p>
          <a:p>
            <a:r>
              <a:rPr lang="en-US" b="0" dirty="0"/>
              <a:t>Emily Simmons, MSN, RN, CNL, CPAFH</a:t>
            </a:r>
          </a:p>
          <a:p>
            <a:r>
              <a:rPr lang="en-US" b="0" dirty="0"/>
              <a:t>Jada Finley DNP, RN, AGCNS-BC</a:t>
            </a:r>
          </a:p>
          <a:p>
            <a:r>
              <a:rPr lang="en-US" b="0" dirty="0"/>
              <a:t>Terri Middlebrooks, MSHQS, RN</a:t>
            </a:r>
          </a:p>
        </p:txBody>
      </p:sp>
    </p:spTree>
    <p:extLst>
      <p:ext uri="{BB962C8B-B14F-4D97-AF65-F5344CB8AC3E}">
        <p14:creationId xmlns:p14="http://schemas.microsoft.com/office/powerpoint/2010/main" val="2269082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155D5-94D2-1427-D8FF-BC0D72094F52}"/>
              </a:ext>
            </a:extLst>
          </p:cNvPr>
          <p:cNvSpPr>
            <a:spLocks noGrp="1"/>
          </p:cNvSpPr>
          <p:nvPr>
            <p:ph type="title"/>
          </p:nvPr>
        </p:nvSpPr>
        <p:spPr>
          <a:xfrm>
            <a:off x="377167" y="77603"/>
            <a:ext cx="8382659" cy="686575"/>
          </a:xfrm>
        </p:spPr>
        <p:txBody>
          <a:bodyPr/>
          <a:lstStyle/>
          <a:p>
            <a:r>
              <a:rPr lang="en-US" dirty="0"/>
              <a:t>UAB Hospital </a:t>
            </a:r>
          </a:p>
        </p:txBody>
      </p:sp>
      <p:sp>
        <p:nvSpPr>
          <p:cNvPr id="3" name="Text Placeholder 2">
            <a:extLst>
              <a:ext uri="{FF2B5EF4-FFF2-40B4-BE49-F238E27FC236}">
                <a16:creationId xmlns:a16="http://schemas.microsoft.com/office/drawing/2014/main" id="{E0B8AB2A-CC97-2AEA-5D53-5D3C8520E26E}"/>
              </a:ext>
            </a:extLst>
          </p:cNvPr>
          <p:cNvSpPr>
            <a:spLocks noGrp="1"/>
          </p:cNvSpPr>
          <p:nvPr>
            <p:ph type="body" sz="quarter" idx="11"/>
          </p:nvPr>
        </p:nvSpPr>
        <p:spPr>
          <a:xfrm>
            <a:off x="176349" y="919557"/>
            <a:ext cx="6194542" cy="3333478"/>
          </a:xfrm>
        </p:spPr>
        <p:txBody>
          <a:bodyPr>
            <a:normAutofit/>
          </a:bodyPr>
          <a:lstStyle/>
          <a:p>
            <a:pPr marL="257175" indent="-257175">
              <a:buFont typeface="Arial" panose="020B0604020202020204" pitchFamily="34" charset="0"/>
              <a:buChar char="•"/>
            </a:pPr>
            <a:r>
              <a:rPr lang="en-US" sz="1500" dirty="0">
                <a:solidFill>
                  <a:schemeClr val="tx1"/>
                </a:solidFill>
              </a:rPr>
              <a:t>1,224+ beds </a:t>
            </a:r>
          </a:p>
          <a:p>
            <a:pPr marL="257175" indent="-257175">
              <a:buFont typeface="Arial" panose="020B0604020202020204" pitchFamily="34" charset="0"/>
              <a:buChar char="•"/>
            </a:pPr>
            <a:r>
              <a:rPr lang="en-US" sz="1500" dirty="0">
                <a:solidFill>
                  <a:schemeClr val="tx1"/>
                </a:solidFill>
              </a:rPr>
              <a:t>Medical staff: </a:t>
            </a:r>
            <a:r>
              <a:rPr lang="en-US" sz="1500" b="0" dirty="0">
                <a:solidFill>
                  <a:schemeClr val="tx1"/>
                </a:solidFill>
              </a:rPr>
              <a:t>1,650+</a:t>
            </a:r>
            <a:r>
              <a:rPr lang="en-US" sz="1500" dirty="0">
                <a:solidFill>
                  <a:schemeClr val="tx1"/>
                </a:solidFill>
              </a:rPr>
              <a:t> | Nursing Staff: </a:t>
            </a:r>
            <a:r>
              <a:rPr lang="en-US" sz="1500" b="0" dirty="0">
                <a:solidFill>
                  <a:schemeClr val="tx1"/>
                </a:solidFill>
              </a:rPr>
              <a:t>4,200+</a:t>
            </a:r>
            <a:r>
              <a:rPr lang="en-US" sz="1500" dirty="0">
                <a:solidFill>
                  <a:schemeClr val="tx1"/>
                </a:solidFill>
              </a:rPr>
              <a:t> | Technical &amp; Support Staff: </a:t>
            </a:r>
            <a:r>
              <a:rPr lang="en-US" sz="1500" b="0" dirty="0">
                <a:solidFill>
                  <a:schemeClr val="tx1"/>
                </a:solidFill>
              </a:rPr>
              <a:t>1,200+</a:t>
            </a:r>
          </a:p>
          <a:p>
            <a:pPr marL="257175" indent="-257175">
              <a:buFont typeface="Arial" panose="020B0604020202020204" pitchFamily="34" charset="0"/>
              <a:buChar char="•"/>
            </a:pPr>
            <a:r>
              <a:rPr lang="en-US" sz="1500" dirty="0">
                <a:solidFill>
                  <a:schemeClr val="tx1"/>
                </a:solidFill>
              </a:rPr>
              <a:t>ACE Unit since 2008</a:t>
            </a:r>
          </a:p>
          <a:p>
            <a:pPr marL="771431" lvl="1" indent="-257175"/>
            <a:r>
              <a:rPr lang="en-US" sz="1350" dirty="0">
                <a:solidFill>
                  <a:schemeClr val="tx1"/>
                </a:solidFill>
                <a:ea typeface="ＭＳ Ｐゴシック" charset="0"/>
              </a:rPr>
              <a:t>Joint Commission Recognized Best Practice</a:t>
            </a:r>
            <a:endParaRPr lang="en-US" sz="1350" dirty="0">
              <a:solidFill>
                <a:schemeClr val="tx1"/>
              </a:solidFill>
            </a:endParaRPr>
          </a:p>
          <a:p>
            <a:pPr marL="257175" indent="-257175">
              <a:buFont typeface="Arial" panose="020B0604020202020204" pitchFamily="34" charset="0"/>
              <a:buChar char="•"/>
            </a:pPr>
            <a:r>
              <a:rPr lang="en-US" sz="1500" dirty="0">
                <a:solidFill>
                  <a:srgbClr val="000000"/>
                </a:solidFill>
                <a:ea typeface="ＭＳ Ｐゴシック" charset="0"/>
              </a:rPr>
              <a:t>Magnet designated since 2002 (6-time designation) </a:t>
            </a:r>
          </a:p>
          <a:p>
            <a:pPr marL="771431" lvl="1" indent="-257175"/>
            <a:r>
              <a:rPr lang="en-US" sz="1350" dirty="0">
                <a:solidFill>
                  <a:srgbClr val="000000"/>
                </a:solidFill>
                <a:ea typeface="ＭＳ Ｐゴシック" charset="0"/>
              </a:rPr>
              <a:t>UAB’s Geriatric Scholar Program Recognized by Magnet as an Exemplar Program</a:t>
            </a:r>
          </a:p>
          <a:p>
            <a:pPr marL="257175" indent="-257175">
              <a:buFont typeface="Arial" panose="020B0604020202020204" pitchFamily="34" charset="0"/>
              <a:buChar char="•"/>
            </a:pPr>
            <a:r>
              <a:rPr lang="en-US" sz="1500" dirty="0">
                <a:solidFill>
                  <a:srgbClr val="000000"/>
                </a:solidFill>
                <a:ea typeface="ＭＳ Ｐゴシック" charset="0"/>
              </a:rPr>
              <a:t>NICHE Hospital since 2008 and Exemplar Status since 2014</a:t>
            </a:r>
          </a:p>
          <a:p>
            <a:pPr marL="257175" indent="-257175">
              <a:buFont typeface="Arial" panose="020B0604020202020204" pitchFamily="34" charset="0"/>
              <a:buChar char="•"/>
            </a:pPr>
            <a:r>
              <a:rPr lang="en-US" sz="1500" dirty="0">
                <a:solidFill>
                  <a:srgbClr val="000000"/>
                </a:solidFill>
                <a:ea typeface="ＭＳ Ｐゴシック" charset="0"/>
              </a:rPr>
              <a:t>Age-Friendly Health System Committed to Care Excellence since 2019</a:t>
            </a:r>
          </a:p>
          <a:p>
            <a:pPr marL="257175" indent="-257175">
              <a:buFont typeface="Arial" panose="020B0604020202020204" pitchFamily="34" charset="0"/>
              <a:buChar char="•"/>
            </a:pPr>
            <a:r>
              <a:rPr lang="en-US" sz="1500" dirty="0">
                <a:solidFill>
                  <a:srgbClr val="000000"/>
                </a:solidFill>
                <a:ea typeface="ＭＳ Ｐゴシック" charset="0"/>
              </a:rPr>
              <a:t>Geriatric ED Level 1 Accreditation at UAB-Highlands since 2021</a:t>
            </a:r>
          </a:p>
          <a:p>
            <a:pPr marL="257175" indent="-257175">
              <a:buFont typeface="Arial" panose="020B0604020202020204" pitchFamily="34" charset="0"/>
              <a:buChar char="•"/>
            </a:pPr>
            <a:endParaRPr lang="en-US" dirty="0"/>
          </a:p>
          <a:p>
            <a:pPr marL="257175" indent="-257175">
              <a:buFont typeface="Arial" panose="020B0604020202020204" pitchFamily="34" charset="0"/>
              <a:buChar char="•"/>
            </a:pPr>
            <a:endParaRPr lang="en-US" dirty="0"/>
          </a:p>
          <a:p>
            <a:pPr marL="257175" indent="-257175">
              <a:buFont typeface="Arial" panose="020B0604020202020204" pitchFamily="34" charset="0"/>
              <a:buChar char="•"/>
            </a:pPr>
            <a:endParaRPr lang="en-US" dirty="0"/>
          </a:p>
        </p:txBody>
      </p:sp>
      <p:sp>
        <p:nvSpPr>
          <p:cNvPr id="5" name="Slide Number Placeholder 4">
            <a:extLst>
              <a:ext uri="{FF2B5EF4-FFF2-40B4-BE49-F238E27FC236}">
                <a16:creationId xmlns:a16="http://schemas.microsoft.com/office/drawing/2014/main" id="{F1620B11-8AF9-37DD-526E-22CBB1BD0D89}"/>
              </a:ext>
            </a:extLst>
          </p:cNvPr>
          <p:cNvSpPr>
            <a:spLocks noGrp="1"/>
          </p:cNvSpPr>
          <p:nvPr>
            <p:ph type="sldNum" sz="quarter" idx="13"/>
          </p:nvPr>
        </p:nvSpPr>
        <p:spPr/>
        <p:txBody>
          <a:bodyPr/>
          <a:lstStyle/>
          <a:p>
            <a:pPr algn="r" defTabSz="685800">
              <a:defRPr/>
            </a:pPr>
            <a:fld id="{EE7355D6-6BA5-4920-A2EF-F4F527E42B6D}" type="slidenum">
              <a:rPr lang="en-US">
                <a:solidFill>
                  <a:srgbClr val="3F7541"/>
                </a:solidFill>
                <a:latin typeface="Franklin Gothic Book"/>
              </a:rPr>
              <a:pPr algn="r" defTabSz="685800">
                <a:defRPr/>
              </a:pPr>
              <a:t>6</a:t>
            </a:fld>
            <a:endParaRPr lang="en-US" sz="1200" dirty="0">
              <a:solidFill>
                <a:srgbClr val="3F7541"/>
              </a:solidFill>
              <a:latin typeface="Franklin Gothic Book"/>
            </a:endParaRPr>
          </a:p>
        </p:txBody>
      </p:sp>
      <p:pic>
        <p:nvPicPr>
          <p:cNvPr id="6" name="Picture 3">
            <a:extLst>
              <a:ext uri="{FF2B5EF4-FFF2-40B4-BE49-F238E27FC236}">
                <a16:creationId xmlns:a16="http://schemas.microsoft.com/office/drawing/2014/main" id="{DC2F3AED-FB18-233E-039E-5B6EADA5D5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6352" y="4177280"/>
            <a:ext cx="953891" cy="757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a:extLst>
              <a:ext uri="{FF2B5EF4-FFF2-40B4-BE49-F238E27FC236}">
                <a16:creationId xmlns:a16="http://schemas.microsoft.com/office/drawing/2014/main" id="{CACF1095-416D-2CF1-89A5-10E666706F20}"/>
              </a:ext>
            </a:extLst>
          </p:cNvPr>
          <p:cNvPicPr>
            <a:picLocks noChangeAspect="1"/>
          </p:cNvPicPr>
          <p:nvPr/>
        </p:nvPicPr>
        <p:blipFill>
          <a:blip r:embed="rId4"/>
          <a:stretch>
            <a:fillRect/>
          </a:stretch>
        </p:blipFill>
        <p:spPr>
          <a:xfrm>
            <a:off x="4241158" y="4126785"/>
            <a:ext cx="1072652" cy="825684"/>
          </a:xfrm>
          <a:prstGeom prst="rect">
            <a:avLst/>
          </a:prstGeom>
        </p:spPr>
      </p:pic>
      <p:pic>
        <p:nvPicPr>
          <p:cNvPr id="8" name="Picture 7">
            <a:extLst>
              <a:ext uri="{FF2B5EF4-FFF2-40B4-BE49-F238E27FC236}">
                <a16:creationId xmlns:a16="http://schemas.microsoft.com/office/drawing/2014/main" id="{695CCC8A-A6EA-4BE8-1378-FEE89F967E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05313" y="4157467"/>
            <a:ext cx="1064906" cy="806747"/>
          </a:xfrm>
          <a:prstGeom prst="rect">
            <a:avLst/>
          </a:prstGeom>
        </p:spPr>
      </p:pic>
      <p:pic>
        <p:nvPicPr>
          <p:cNvPr id="11" name="Picture 10" descr="A purple hexagon with white text&#10;&#10;AI-generated content may be incorrect.">
            <a:extLst>
              <a:ext uri="{FF2B5EF4-FFF2-40B4-BE49-F238E27FC236}">
                <a16:creationId xmlns:a16="http://schemas.microsoft.com/office/drawing/2014/main" id="{68A7AE1C-7833-E3C9-C733-E1253494297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1630" y="4177280"/>
            <a:ext cx="1177123" cy="781351"/>
          </a:xfrm>
          <a:prstGeom prst="rect">
            <a:avLst/>
          </a:prstGeom>
        </p:spPr>
      </p:pic>
      <p:pic>
        <p:nvPicPr>
          <p:cNvPr id="9" name="Picture 8">
            <a:extLst>
              <a:ext uri="{FF2B5EF4-FFF2-40B4-BE49-F238E27FC236}">
                <a16:creationId xmlns:a16="http://schemas.microsoft.com/office/drawing/2014/main" id="{A150F002-B739-934F-F74C-22F60C52984E}"/>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4777483" y="129113"/>
            <a:ext cx="2397737" cy="879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UAB Hospital - Wikipedia">
            <a:extLst>
              <a:ext uri="{FF2B5EF4-FFF2-40B4-BE49-F238E27FC236}">
                <a16:creationId xmlns:a16="http://schemas.microsoft.com/office/drawing/2014/main" id="{A66D616D-EC9D-DA33-EBE1-0D2B357AADB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30803" y="-7563"/>
            <a:ext cx="1797786" cy="134834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rotWithShape="1">
          <a:blip r:embed="rId9"/>
          <a:srcRect t="1451" r="14584"/>
          <a:stretch/>
        </p:blipFill>
        <p:spPr>
          <a:xfrm>
            <a:off x="6189941" y="1425942"/>
            <a:ext cx="2673208" cy="1836872"/>
          </a:xfrm>
          <a:prstGeom prst="rect">
            <a:avLst/>
          </a:prstGeom>
        </p:spPr>
      </p:pic>
      <p:sp>
        <p:nvSpPr>
          <p:cNvPr id="13" name="TextBox 12"/>
          <p:cNvSpPr txBox="1"/>
          <p:nvPr/>
        </p:nvSpPr>
        <p:spPr>
          <a:xfrm>
            <a:off x="7609114" y="3378289"/>
            <a:ext cx="1254035" cy="461665"/>
          </a:xfrm>
          <a:prstGeom prst="rect">
            <a:avLst/>
          </a:prstGeom>
          <a:noFill/>
        </p:spPr>
        <p:txBody>
          <a:bodyPr wrap="square" rtlCol="0">
            <a:spAutoFit/>
          </a:bodyPr>
          <a:lstStyle/>
          <a:p>
            <a:r>
              <a:rPr lang="en-US" sz="1200" dirty="0"/>
              <a:t>Birmingham, AL</a:t>
            </a:r>
          </a:p>
        </p:txBody>
      </p:sp>
      <p:cxnSp>
        <p:nvCxnSpPr>
          <p:cNvPr id="15" name="Straight Arrow Connector 14"/>
          <p:cNvCxnSpPr/>
          <p:nvPr/>
        </p:nvCxnSpPr>
        <p:spPr>
          <a:xfrm flipV="1">
            <a:off x="8014063" y="2717075"/>
            <a:ext cx="32657" cy="724988"/>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4606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E595F-2F2A-4EE0-640B-D187D233C3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A0C562-92A2-FAAF-E5BD-62F9B33312A2}"/>
              </a:ext>
            </a:extLst>
          </p:cNvPr>
          <p:cNvSpPr>
            <a:spLocks noGrp="1"/>
          </p:cNvSpPr>
          <p:nvPr>
            <p:ph type="title"/>
          </p:nvPr>
        </p:nvSpPr>
        <p:spPr/>
        <p:txBody>
          <a:bodyPr/>
          <a:lstStyle/>
          <a:p>
            <a:pPr algn="ctr"/>
            <a:r>
              <a:rPr lang="en-US" dirty="0"/>
              <a:t>Delirium Education and QI Strategies</a:t>
            </a:r>
          </a:p>
        </p:txBody>
      </p:sp>
    </p:spTree>
    <p:extLst>
      <p:ext uri="{BB962C8B-B14F-4D97-AF65-F5344CB8AC3E}">
        <p14:creationId xmlns:p14="http://schemas.microsoft.com/office/powerpoint/2010/main" val="37156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p:cNvSpPr/>
          <p:nvPr/>
        </p:nvSpPr>
        <p:spPr>
          <a:xfrm>
            <a:off x="251818" y="1175720"/>
            <a:ext cx="2673944" cy="2498271"/>
          </a:xfrm>
          <a:prstGeom prst="ellipse">
            <a:avLst/>
          </a:prstGeom>
          <a:solidFill>
            <a:srgbClr val="B381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lang="en-US">
              <a:solidFill>
                <a:srgbClr val="FCB916"/>
              </a:solidFill>
              <a:latin typeface="Franklin Gothic Book"/>
            </a:endParaRPr>
          </a:p>
        </p:txBody>
      </p:sp>
      <p:sp>
        <p:nvSpPr>
          <p:cNvPr id="7" name="Title 6"/>
          <p:cNvSpPr>
            <a:spLocks noGrp="1"/>
          </p:cNvSpPr>
          <p:nvPr>
            <p:ph type="title"/>
          </p:nvPr>
        </p:nvSpPr>
        <p:spPr/>
        <p:txBody>
          <a:bodyPr/>
          <a:lstStyle/>
          <a:p>
            <a:r>
              <a:rPr lang="en-US" dirty="0"/>
              <a:t>Delirium Education Content</a:t>
            </a:r>
          </a:p>
        </p:txBody>
      </p:sp>
      <p:sp>
        <p:nvSpPr>
          <p:cNvPr id="8" name="Text Placeholder 7"/>
          <p:cNvSpPr>
            <a:spLocks noGrp="1"/>
          </p:cNvSpPr>
          <p:nvPr>
            <p:ph type="body" sz="quarter" idx="11"/>
          </p:nvPr>
        </p:nvSpPr>
        <p:spPr>
          <a:xfrm>
            <a:off x="3757904" y="958721"/>
            <a:ext cx="4995469" cy="3489182"/>
          </a:xfrm>
        </p:spPr>
        <p:txBody>
          <a:bodyPr>
            <a:normAutofit lnSpcReduction="10000"/>
          </a:bodyPr>
          <a:lstStyle/>
          <a:p>
            <a:pPr marL="257175" indent="-257175">
              <a:buFont typeface="Arial" panose="020B0604020202020204" pitchFamily="34" charset="0"/>
              <a:buChar char="•"/>
            </a:pPr>
            <a:r>
              <a:rPr lang="en-US" dirty="0"/>
              <a:t>Why</a:t>
            </a:r>
          </a:p>
          <a:p>
            <a:pPr marL="771431" lvl="1" indent="-257175"/>
            <a:r>
              <a:rPr lang="en-US" dirty="0"/>
              <a:t>All education starts with why delirium assessment, prevention, and management is important</a:t>
            </a:r>
          </a:p>
          <a:p>
            <a:pPr marL="257175" indent="-257175">
              <a:buFont typeface="Arial" panose="020B0604020202020204" pitchFamily="34" charset="0"/>
              <a:buChar char="•"/>
            </a:pPr>
            <a:r>
              <a:rPr lang="en-US" dirty="0"/>
              <a:t>How</a:t>
            </a:r>
          </a:p>
          <a:p>
            <a:pPr marL="771431" lvl="1" indent="-257175"/>
            <a:r>
              <a:rPr lang="en-US" dirty="0"/>
              <a:t>Location of the assessment is important</a:t>
            </a:r>
          </a:p>
          <a:p>
            <a:pPr marL="771431" lvl="1" indent="-257175"/>
            <a:r>
              <a:rPr lang="en-US" dirty="0"/>
              <a:t>Increased compliance with completing NuDESC when moved to standard charting workflow</a:t>
            </a:r>
          </a:p>
          <a:p>
            <a:pPr marL="257175" indent="-257175">
              <a:buFont typeface="Arial" panose="020B0604020202020204" pitchFamily="34" charset="0"/>
              <a:buChar char="•"/>
            </a:pPr>
            <a:r>
              <a:rPr lang="en-US" dirty="0"/>
              <a:t>What</a:t>
            </a:r>
          </a:p>
          <a:p>
            <a:pPr marL="771431" lvl="1" indent="-257175"/>
            <a:r>
              <a:rPr lang="en-US" dirty="0"/>
              <a:t>Education includes screening, prevention strategies, when to notify physician and healthcare team, and management strategies</a:t>
            </a:r>
          </a:p>
          <a:p>
            <a:pPr marL="257175" indent="-257175">
              <a:buFont typeface="Arial" panose="020B0604020202020204" pitchFamily="34" charset="0"/>
              <a:buChar char="•"/>
            </a:pPr>
            <a:r>
              <a:rPr lang="en-US" dirty="0"/>
              <a:t>When</a:t>
            </a:r>
          </a:p>
          <a:p>
            <a:pPr marL="771431" lvl="1" indent="-257175"/>
            <a:r>
              <a:rPr lang="en-US" dirty="0"/>
              <a:t>Delirium assessments are part of standard documentation for all adult patients</a:t>
            </a:r>
          </a:p>
        </p:txBody>
      </p:sp>
      <p:sp>
        <p:nvSpPr>
          <p:cNvPr id="5" name="Slide Number Placeholder 4"/>
          <p:cNvSpPr>
            <a:spLocks noGrp="1"/>
          </p:cNvSpPr>
          <p:nvPr>
            <p:ph type="sldNum" sz="quarter" idx="4294967295"/>
          </p:nvPr>
        </p:nvSpPr>
        <p:spPr>
          <a:xfrm>
            <a:off x="0" y="4661298"/>
            <a:ext cx="503635" cy="273844"/>
          </a:xfrm>
        </p:spPr>
        <p:txBody>
          <a:bodyPr/>
          <a:lstStyle/>
          <a:p>
            <a:pPr algn="r" defTabSz="685800"/>
            <a:fld id="{EE7355D6-6BA5-4920-A2EF-F4F527E42B6D}" type="slidenum">
              <a:rPr lang="en-US">
                <a:solidFill>
                  <a:srgbClr val="3F7541"/>
                </a:solidFill>
                <a:latin typeface="Franklin Gothic Book"/>
              </a:rPr>
              <a:pPr algn="r" defTabSz="685800"/>
              <a:t>8</a:t>
            </a:fld>
            <a:endParaRPr lang="en-US" sz="1200" dirty="0">
              <a:solidFill>
                <a:srgbClr val="3F7541"/>
              </a:solidFill>
              <a:latin typeface="Franklin Gothic Book"/>
            </a:endParaRPr>
          </a:p>
        </p:txBody>
      </p:sp>
      <p:sp>
        <p:nvSpPr>
          <p:cNvPr id="12" name="Oval 11"/>
          <p:cNvSpPr/>
          <p:nvPr/>
        </p:nvSpPr>
        <p:spPr>
          <a:xfrm>
            <a:off x="612573" y="1512147"/>
            <a:ext cx="1952431" cy="1721498"/>
          </a:xfrm>
          <a:prstGeom prst="ellipse">
            <a:avLst/>
          </a:prstGeom>
          <a:solidFill>
            <a:srgbClr val="FEE19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lang="en-US">
              <a:solidFill>
                <a:srgbClr val="FCB916"/>
              </a:solidFill>
              <a:latin typeface="Franklin Gothic Book"/>
            </a:endParaRPr>
          </a:p>
        </p:txBody>
      </p:sp>
      <p:sp>
        <p:nvSpPr>
          <p:cNvPr id="11" name="Oval 10"/>
          <p:cNvSpPr/>
          <p:nvPr/>
        </p:nvSpPr>
        <p:spPr>
          <a:xfrm>
            <a:off x="839546" y="1716249"/>
            <a:ext cx="1448888" cy="1232119"/>
          </a:xfrm>
          <a:prstGeom prst="ellipse">
            <a:avLst/>
          </a:prstGeom>
          <a:solidFill>
            <a:schemeClr val="accent5">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lang="en-US">
              <a:solidFill>
                <a:srgbClr val="407642"/>
              </a:solidFill>
              <a:latin typeface="Franklin Gothic Book"/>
            </a:endParaRPr>
          </a:p>
        </p:txBody>
      </p:sp>
      <p:sp>
        <p:nvSpPr>
          <p:cNvPr id="9" name="Oval 8"/>
          <p:cNvSpPr/>
          <p:nvPr/>
        </p:nvSpPr>
        <p:spPr>
          <a:xfrm>
            <a:off x="1108208" y="1913106"/>
            <a:ext cx="911564" cy="757425"/>
          </a:xfrm>
          <a:prstGeom prst="ellipse">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r>
              <a:rPr lang="en-US" sz="2000" b="1" dirty="0">
                <a:solidFill>
                  <a:srgbClr val="000000"/>
                </a:solidFill>
                <a:latin typeface="Franklin Gothic Book"/>
              </a:rPr>
              <a:t>Why</a:t>
            </a:r>
          </a:p>
        </p:txBody>
      </p:sp>
      <p:sp>
        <p:nvSpPr>
          <p:cNvPr id="14" name="TextBox 13"/>
          <p:cNvSpPr txBox="1"/>
          <p:nvPr/>
        </p:nvSpPr>
        <p:spPr>
          <a:xfrm>
            <a:off x="1205559" y="2644472"/>
            <a:ext cx="702251" cy="300082"/>
          </a:xfrm>
          <a:prstGeom prst="rect">
            <a:avLst/>
          </a:prstGeom>
          <a:noFill/>
        </p:spPr>
        <p:txBody>
          <a:bodyPr wrap="square" rtlCol="0">
            <a:spAutoFit/>
          </a:bodyPr>
          <a:lstStyle/>
          <a:p>
            <a:pPr algn="ctr" defTabSz="685800"/>
            <a:r>
              <a:rPr lang="en-US" dirty="0">
                <a:solidFill>
                  <a:srgbClr val="000000"/>
                </a:solidFill>
                <a:latin typeface="Franklin Gothic Book"/>
              </a:rPr>
              <a:t>How</a:t>
            </a:r>
          </a:p>
        </p:txBody>
      </p:sp>
      <p:sp>
        <p:nvSpPr>
          <p:cNvPr id="15" name="TextBox 14"/>
          <p:cNvSpPr txBox="1"/>
          <p:nvPr/>
        </p:nvSpPr>
        <p:spPr>
          <a:xfrm>
            <a:off x="1212865" y="2975263"/>
            <a:ext cx="702251" cy="300082"/>
          </a:xfrm>
          <a:prstGeom prst="rect">
            <a:avLst/>
          </a:prstGeom>
          <a:noFill/>
        </p:spPr>
        <p:txBody>
          <a:bodyPr wrap="square" rtlCol="0">
            <a:spAutoFit/>
          </a:bodyPr>
          <a:lstStyle/>
          <a:p>
            <a:pPr algn="ctr" defTabSz="685800"/>
            <a:r>
              <a:rPr lang="en-US" dirty="0">
                <a:solidFill>
                  <a:srgbClr val="000000"/>
                </a:solidFill>
                <a:latin typeface="Franklin Gothic Book"/>
              </a:rPr>
              <a:t>What</a:t>
            </a:r>
          </a:p>
        </p:txBody>
      </p:sp>
      <p:sp>
        <p:nvSpPr>
          <p:cNvPr id="16" name="TextBox 15"/>
          <p:cNvSpPr txBox="1"/>
          <p:nvPr/>
        </p:nvSpPr>
        <p:spPr>
          <a:xfrm>
            <a:off x="1212865" y="3323741"/>
            <a:ext cx="702251" cy="300082"/>
          </a:xfrm>
          <a:prstGeom prst="rect">
            <a:avLst/>
          </a:prstGeom>
          <a:noFill/>
        </p:spPr>
        <p:txBody>
          <a:bodyPr wrap="square" rtlCol="0">
            <a:spAutoFit/>
          </a:bodyPr>
          <a:lstStyle/>
          <a:p>
            <a:pPr algn="ctr" defTabSz="685800"/>
            <a:r>
              <a:rPr lang="en-US" dirty="0">
                <a:solidFill>
                  <a:srgbClr val="000000"/>
                </a:solidFill>
                <a:latin typeface="Franklin Gothic Book"/>
              </a:rPr>
              <a:t>When</a:t>
            </a:r>
          </a:p>
        </p:txBody>
      </p:sp>
    </p:spTree>
    <p:extLst>
      <p:ext uri="{BB962C8B-B14F-4D97-AF65-F5344CB8AC3E}">
        <p14:creationId xmlns:p14="http://schemas.microsoft.com/office/powerpoint/2010/main" val="2949158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167" y="77603"/>
            <a:ext cx="8382659" cy="457974"/>
          </a:xfrm>
        </p:spPr>
        <p:txBody>
          <a:bodyPr/>
          <a:lstStyle/>
          <a:p>
            <a:r>
              <a:rPr lang="en-US" dirty="0"/>
              <a:t>Mentation Education Strategies</a:t>
            </a:r>
          </a:p>
        </p:txBody>
      </p:sp>
      <p:sp>
        <p:nvSpPr>
          <p:cNvPr id="5" name="Slide Number Placeholder 4"/>
          <p:cNvSpPr>
            <a:spLocks noGrp="1"/>
          </p:cNvSpPr>
          <p:nvPr>
            <p:ph type="sldNum" sz="quarter" idx="13"/>
          </p:nvPr>
        </p:nvSpPr>
        <p:spPr/>
        <p:txBody>
          <a:bodyPr/>
          <a:lstStyle/>
          <a:p>
            <a:pPr algn="r" defTabSz="685800"/>
            <a:fld id="{EE7355D6-6BA5-4920-A2EF-F4F527E42B6D}" type="slidenum">
              <a:rPr lang="en-US">
                <a:solidFill>
                  <a:srgbClr val="3F7541"/>
                </a:solidFill>
                <a:latin typeface="Franklin Gothic Book"/>
              </a:rPr>
              <a:pPr algn="r" defTabSz="685800"/>
              <a:t>9</a:t>
            </a:fld>
            <a:endParaRPr lang="en-US" sz="1200" dirty="0">
              <a:solidFill>
                <a:srgbClr val="3F7541"/>
              </a:solidFill>
              <a:latin typeface="Franklin Gothic Book"/>
            </a:endParaRPr>
          </a:p>
        </p:txBody>
      </p:sp>
      <p:graphicFrame>
        <p:nvGraphicFramePr>
          <p:cNvPr id="7" name="Diagram 6"/>
          <p:cNvGraphicFramePr/>
          <p:nvPr>
            <p:extLst>
              <p:ext uri="{D42A27DB-BD31-4B8C-83A1-F6EECF244321}">
                <p14:modId xmlns:p14="http://schemas.microsoft.com/office/powerpoint/2010/main" val="133225234"/>
              </p:ext>
            </p:extLst>
          </p:nvPr>
        </p:nvGraphicFramePr>
        <p:xfrm>
          <a:off x="739302" y="535578"/>
          <a:ext cx="6909001" cy="42846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5196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8DFED-1B64-6472-F1DC-426FEF9C60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078CFC-01DB-44DC-8062-6267AD002F47}"/>
              </a:ext>
            </a:extLst>
          </p:cNvPr>
          <p:cNvSpPr>
            <a:spLocks noGrp="1"/>
          </p:cNvSpPr>
          <p:nvPr>
            <p:ph type="title"/>
          </p:nvPr>
        </p:nvSpPr>
        <p:spPr>
          <a:xfrm>
            <a:off x="252527" y="1558332"/>
            <a:ext cx="8609637" cy="1013418"/>
          </a:xfrm>
        </p:spPr>
        <p:txBody>
          <a:bodyPr/>
          <a:lstStyle/>
          <a:p>
            <a:pPr algn="ctr"/>
            <a:r>
              <a:rPr lang="en-US" dirty="0"/>
              <a:t>Geriatric Scholar Program</a:t>
            </a:r>
          </a:p>
        </p:txBody>
      </p:sp>
    </p:spTree>
    <p:extLst>
      <p:ext uri="{BB962C8B-B14F-4D97-AF65-F5344CB8AC3E}">
        <p14:creationId xmlns:p14="http://schemas.microsoft.com/office/powerpoint/2010/main" val="4113600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E1E20E-FECC-D595-99D8-896F0FB4FA68}"/>
              </a:ext>
            </a:extLst>
          </p:cNvPr>
          <p:cNvSpPr>
            <a:spLocks noGrp="1"/>
          </p:cNvSpPr>
          <p:nvPr>
            <p:ph type="title"/>
          </p:nvPr>
        </p:nvSpPr>
        <p:spPr>
          <a:xfrm>
            <a:off x="377166" y="77602"/>
            <a:ext cx="8382659" cy="691913"/>
          </a:xfrm>
        </p:spPr>
        <p:txBody>
          <a:bodyPr/>
          <a:lstStyle/>
          <a:p>
            <a:r>
              <a:rPr lang="en-US" dirty="0"/>
              <a:t>Geriatric Scholar Program</a:t>
            </a:r>
          </a:p>
        </p:txBody>
      </p:sp>
      <p:sp>
        <p:nvSpPr>
          <p:cNvPr id="4" name="Text Placeholder 3">
            <a:extLst>
              <a:ext uri="{FF2B5EF4-FFF2-40B4-BE49-F238E27FC236}">
                <a16:creationId xmlns:a16="http://schemas.microsoft.com/office/drawing/2014/main" id="{4EFCB01E-111C-1A91-BD52-CE582DB47F83}"/>
              </a:ext>
            </a:extLst>
          </p:cNvPr>
          <p:cNvSpPr>
            <a:spLocks noGrp="1"/>
          </p:cNvSpPr>
          <p:nvPr>
            <p:ph type="body" sz="quarter" idx="11"/>
          </p:nvPr>
        </p:nvSpPr>
        <p:spPr>
          <a:xfrm>
            <a:off x="377166" y="1024647"/>
            <a:ext cx="3202913" cy="3423256"/>
          </a:xfrm>
        </p:spPr>
        <p:txBody>
          <a:bodyPr/>
          <a:lstStyle/>
          <a:p>
            <a:r>
              <a:rPr lang="en-US" dirty="0">
                <a:latin typeface="Arial" charset="0"/>
              </a:rPr>
              <a:t>The Geriatric Scholar Program’s purpose is to bring together staff who are passionate about improving care for older adults and equip them with the </a:t>
            </a:r>
            <a:r>
              <a:rPr lang="en-US" b="1" dirty="0">
                <a:latin typeface="Arial" charset="0"/>
              </a:rPr>
              <a:t>knowledge</a:t>
            </a:r>
            <a:r>
              <a:rPr lang="en-US" dirty="0">
                <a:latin typeface="Arial" charset="0"/>
              </a:rPr>
              <a:t>, </a:t>
            </a:r>
            <a:r>
              <a:rPr lang="en-US" b="1" dirty="0">
                <a:latin typeface="Arial" charset="0"/>
              </a:rPr>
              <a:t>skills</a:t>
            </a:r>
            <a:r>
              <a:rPr lang="en-US" dirty="0">
                <a:latin typeface="Arial" charset="0"/>
              </a:rPr>
              <a:t>, and </a:t>
            </a:r>
            <a:r>
              <a:rPr lang="en-US" b="1" dirty="0">
                <a:latin typeface="Arial" charset="0"/>
              </a:rPr>
              <a:t>confidence</a:t>
            </a:r>
            <a:r>
              <a:rPr lang="en-US" dirty="0">
                <a:latin typeface="Arial" charset="0"/>
              </a:rPr>
              <a:t> to become </a:t>
            </a:r>
            <a:r>
              <a:rPr lang="en-US" b="1" dirty="0">
                <a:latin typeface="Arial" charset="0"/>
              </a:rPr>
              <a:t>change agents </a:t>
            </a:r>
            <a:r>
              <a:rPr lang="en-US" dirty="0">
                <a:latin typeface="Arial" charset="0"/>
              </a:rPr>
              <a:t>within their sphere of influence.</a:t>
            </a:r>
          </a:p>
          <a:p>
            <a:endParaRPr lang="en-US" dirty="0"/>
          </a:p>
        </p:txBody>
      </p:sp>
      <p:pic>
        <p:nvPicPr>
          <p:cNvPr id="6" name="Picture 5">
            <a:extLst>
              <a:ext uri="{FF2B5EF4-FFF2-40B4-BE49-F238E27FC236}">
                <a16:creationId xmlns:a16="http://schemas.microsoft.com/office/drawing/2014/main" id="{B71EF753-60AF-40F5-F643-554E568A5DCE}"/>
              </a:ext>
            </a:extLst>
          </p:cNvPr>
          <p:cNvPicPr>
            <a:picLocks noChangeAspect="1"/>
          </p:cNvPicPr>
          <p:nvPr/>
        </p:nvPicPr>
        <p:blipFill>
          <a:blip r:embed="rId2"/>
          <a:stretch>
            <a:fillRect/>
          </a:stretch>
        </p:blipFill>
        <p:spPr>
          <a:xfrm>
            <a:off x="3748726" y="848333"/>
            <a:ext cx="5156891" cy="3446834"/>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2711DEAE-2C3E-5F94-F64C-9DA9D06C131C}"/>
              </a:ext>
            </a:extLst>
          </p:cNvPr>
          <p:cNvPicPr>
            <a:picLocks noChangeAspect="1"/>
          </p:cNvPicPr>
          <p:nvPr/>
        </p:nvPicPr>
        <p:blipFill>
          <a:blip r:embed="rId3"/>
          <a:stretch>
            <a:fillRect/>
          </a:stretch>
        </p:blipFill>
        <p:spPr>
          <a:xfrm>
            <a:off x="208519" y="3561133"/>
            <a:ext cx="3326164" cy="557720"/>
          </a:xfrm>
          <a:prstGeom prst="rect">
            <a:avLst/>
          </a:prstGeom>
        </p:spPr>
      </p:pic>
    </p:spTree>
    <p:extLst>
      <p:ext uri="{BB962C8B-B14F-4D97-AF65-F5344CB8AC3E}">
        <p14:creationId xmlns:p14="http://schemas.microsoft.com/office/powerpoint/2010/main" val="9888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0A3ECA17-4137-BF47-4588-22B42A402925}"/>
              </a:ext>
            </a:extLst>
          </p:cNvPr>
          <p:cNvSpPr txBox="1"/>
          <p:nvPr/>
        </p:nvSpPr>
        <p:spPr>
          <a:xfrm>
            <a:off x="6291615" y="837078"/>
            <a:ext cx="2721957" cy="3328555"/>
          </a:xfrm>
          <a:prstGeom prst="rect">
            <a:avLst/>
          </a:prstGeom>
          <a:noFill/>
          <a:ln w="28575">
            <a:solidFill>
              <a:schemeClr val="tx1"/>
            </a:solidFill>
          </a:ln>
        </p:spPr>
        <p:txBody>
          <a:bodyPr wrap="square" rtlCol="0">
            <a:spAutoFit/>
          </a:bodyPr>
          <a:lstStyle/>
          <a:p>
            <a:endParaRPr lang="en-US" dirty="0"/>
          </a:p>
        </p:txBody>
      </p:sp>
      <p:sp>
        <p:nvSpPr>
          <p:cNvPr id="31" name="TextBox 30">
            <a:extLst>
              <a:ext uri="{FF2B5EF4-FFF2-40B4-BE49-F238E27FC236}">
                <a16:creationId xmlns:a16="http://schemas.microsoft.com/office/drawing/2014/main" id="{58ADCB76-9E54-70EF-9149-EB553CEC3534}"/>
              </a:ext>
            </a:extLst>
          </p:cNvPr>
          <p:cNvSpPr txBox="1"/>
          <p:nvPr/>
        </p:nvSpPr>
        <p:spPr>
          <a:xfrm>
            <a:off x="105745" y="3009089"/>
            <a:ext cx="3386644" cy="2134411"/>
          </a:xfrm>
          <a:prstGeom prst="rect">
            <a:avLst/>
          </a:prstGeom>
          <a:noFill/>
          <a:ln w="28575">
            <a:solidFill>
              <a:schemeClr val="tx1"/>
            </a:solidFill>
          </a:ln>
        </p:spPr>
        <p:txBody>
          <a:bodyPr wrap="square" rtlCol="0">
            <a:spAutoFit/>
          </a:bodyPr>
          <a:lstStyle/>
          <a:p>
            <a:endParaRPr lang="en-US" dirty="0"/>
          </a:p>
        </p:txBody>
      </p:sp>
      <p:sp>
        <p:nvSpPr>
          <p:cNvPr id="32" name="TextBox 31">
            <a:extLst>
              <a:ext uri="{FF2B5EF4-FFF2-40B4-BE49-F238E27FC236}">
                <a16:creationId xmlns:a16="http://schemas.microsoft.com/office/drawing/2014/main" id="{0790B535-8A55-319B-675A-E21472C1ED33}"/>
              </a:ext>
            </a:extLst>
          </p:cNvPr>
          <p:cNvSpPr txBox="1"/>
          <p:nvPr/>
        </p:nvSpPr>
        <p:spPr>
          <a:xfrm>
            <a:off x="3829622" y="1204786"/>
            <a:ext cx="2263029" cy="2733927"/>
          </a:xfrm>
          <a:prstGeom prst="rect">
            <a:avLst/>
          </a:prstGeom>
          <a:noFill/>
          <a:ln w="28575">
            <a:solidFill>
              <a:schemeClr val="tx1"/>
            </a:solidFill>
          </a:ln>
        </p:spPr>
        <p:txBody>
          <a:bodyPr wrap="square" rtlCol="0">
            <a:spAutoFit/>
          </a:bodyPr>
          <a:lstStyle/>
          <a:p>
            <a:endParaRPr lang="en-US" dirty="0"/>
          </a:p>
        </p:txBody>
      </p:sp>
      <p:sp>
        <p:nvSpPr>
          <p:cNvPr id="2" name="Title 1">
            <a:extLst>
              <a:ext uri="{FF2B5EF4-FFF2-40B4-BE49-F238E27FC236}">
                <a16:creationId xmlns:a16="http://schemas.microsoft.com/office/drawing/2014/main" id="{FD625F70-6EE6-5BE4-4372-9E94945B7D66}"/>
              </a:ext>
            </a:extLst>
          </p:cNvPr>
          <p:cNvSpPr>
            <a:spLocks noGrp="1"/>
          </p:cNvSpPr>
          <p:nvPr>
            <p:ph type="title"/>
          </p:nvPr>
        </p:nvSpPr>
        <p:spPr>
          <a:xfrm>
            <a:off x="377166" y="77602"/>
            <a:ext cx="8382659" cy="402407"/>
          </a:xfrm>
        </p:spPr>
        <p:txBody>
          <a:bodyPr/>
          <a:lstStyle/>
          <a:p>
            <a:r>
              <a:rPr lang="en-US" dirty="0"/>
              <a:t>Geriatric Scholar Program Delirium Curriculum</a:t>
            </a:r>
          </a:p>
        </p:txBody>
      </p:sp>
      <p:sp>
        <p:nvSpPr>
          <p:cNvPr id="5" name="Slide Number Placeholder 4">
            <a:extLst>
              <a:ext uri="{FF2B5EF4-FFF2-40B4-BE49-F238E27FC236}">
                <a16:creationId xmlns:a16="http://schemas.microsoft.com/office/drawing/2014/main" id="{99BC91B4-5E94-E131-4A4E-EAFE72DCD04D}"/>
              </a:ext>
            </a:extLst>
          </p:cNvPr>
          <p:cNvSpPr>
            <a:spLocks noGrp="1"/>
          </p:cNvSpPr>
          <p:nvPr>
            <p:ph type="sldNum" sz="quarter" idx="13"/>
          </p:nvPr>
        </p:nvSpPr>
        <p:spPr/>
        <p:txBody>
          <a:bodyPr/>
          <a:lstStyle/>
          <a:p>
            <a:pPr algn="r"/>
            <a:fld id="{EE7355D6-6BA5-4920-A2EF-F4F527E42B6D}" type="slidenum">
              <a:rPr lang="en-US" smtClean="0"/>
              <a:pPr algn="r"/>
              <a:t>12</a:t>
            </a:fld>
            <a:endParaRPr lang="en-US" sz="1200" dirty="0"/>
          </a:p>
        </p:txBody>
      </p:sp>
      <p:pic>
        <p:nvPicPr>
          <p:cNvPr id="7" name="Picture 6">
            <a:extLst>
              <a:ext uri="{FF2B5EF4-FFF2-40B4-BE49-F238E27FC236}">
                <a16:creationId xmlns:a16="http://schemas.microsoft.com/office/drawing/2014/main" id="{4CEB236C-09A7-23C9-E6A7-32470460D0DD}"/>
              </a:ext>
            </a:extLst>
          </p:cNvPr>
          <p:cNvPicPr>
            <a:picLocks noChangeAspect="1"/>
          </p:cNvPicPr>
          <p:nvPr/>
        </p:nvPicPr>
        <p:blipFill>
          <a:blip r:embed="rId2"/>
          <a:stretch>
            <a:fillRect/>
          </a:stretch>
        </p:blipFill>
        <p:spPr>
          <a:xfrm>
            <a:off x="267256" y="958100"/>
            <a:ext cx="3013490" cy="1840574"/>
          </a:xfrm>
          <a:prstGeom prst="rect">
            <a:avLst/>
          </a:prstGeom>
        </p:spPr>
      </p:pic>
      <p:pic>
        <p:nvPicPr>
          <p:cNvPr id="8" name="Picture 7">
            <a:extLst>
              <a:ext uri="{FF2B5EF4-FFF2-40B4-BE49-F238E27FC236}">
                <a16:creationId xmlns:a16="http://schemas.microsoft.com/office/drawing/2014/main" id="{281D9FB2-65A6-2FAA-D1C8-D27AAAEDDC01}"/>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3376" r="4401" b="1866"/>
          <a:stretch/>
        </p:blipFill>
        <p:spPr>
          <a:xfrm>
            <a:off x="176350" y="3062548"/>
            <a:ext cx="1935428" cy="1438814"/>
          </a:xfrm>
          <a:prstGeom prst="rect">
            <a:avLst/>
          </a:prstGeom>
        </p:spPr>
      </p:pic>
      <p:pic>
        <p:nvPicPr>
          <p:cNvPr id="12" name="Picture 11">
            <a:extLst>
              <a:ext uri="{FF2B5EF4-FFF2-40B4-BE49-F238E27FC236}">
                <a16:creationId xmlns:a16="http://schemas.microsoft.com/office/drawing/2014/main" id="{18FE7ABC-5473-AD60-8D36-A5DBA9279D81}"/>
              </a:ext>
            </a:extLst>
          </p:cNvPr>
          <p:cNvPicPr>
            <a:picLocks noChangeAspect="1"/>
          </p:cNvPicPr>
          <p:nvPr/>
        </p:nvPicPr>
        <p:blipFill>
          <a:blip r:embed="rId4"/>
          <a:stretch>
            <a:fillRect/>
          </a:stretch>
        </p:blipFill>
        <p:spPr>
          <a:xfrm>
            <a:off x="1995648" y="3411712"/>
            <a:ext cx="1351028" cy="1171648"/>
          </a:xfrm>
          <a:prstGeom prst="rect">
            <a:avLst/>
          </a:prstGeom>
        </p:spPr>
      </p:pic>
      <p:pic>
        <p:nvPicPr>
          <p:cNvPr id="14" name="Picture 13">
            <a:extLst>
              <a:ext uri="{FF2B5EF4-FFF2-40B4-BE49-F238E27FC236}">
                <a16:creationId xmlns:a16="http://schemas.microsoft.com/office/drawing/2014/main" id="{49F838DB-AFA4-EA25-7E4E-C343620159F7}"/>
              </a:ext>
            </a:extLst>
          </p:cNvPr>
          <p:cNvPicPr>
            <a:picLocks noChangeAspect="1"/>
          </p:cNvPicPr>
          <p:nvPr/>
        </p:nvPicPr>
        <p:blipFill>
          <a:blip r:embed="rId5"/>
          <a:srcRect t="13995"/>
          <a:stretch>
            <a:fillRect/>
          </a:stretch>
        </p:blipFill>
        <p:spPr>
          <a:xfrm>
            <a:off x="3944148" y="1324141"/>
            <a:ext cx="2054545" cy="2354427"/>
          </a:xfrm>
          <a:prstGeom prst="rect">
            <a:avLst/>
          </a:prstGeom>
        </p:spPr>
      </p:pic>
      <p:pic>
        <p:nvPicPr>
          <p:cNvPr id="16" name="Picture 15">
            <a:extLst>
              <a:ext uri="{FF2B5EF4-FFF2-40B4-BE49-F238E27FC236}">
                <a16:creationId xmlns:a16="http://schemas.microsoft.com/office/drawing/2014/main" id="{47F38772-1446-6554-6D27-A3DB69500204}"/>
              </a:ext>
            </a:extLst>
          </p:cNvPr>
          <p:cNvPicPr>
            <a:picLocks noChangeAspect="1"/>
          </p:cNvPicPr>
          <p:nvPr/>
        </p:nvPicPr>
        <p:blipFill>
          <a:blip r:embed="rId6"/>
          <a:stretch>
            <a:fillRect/>
          </a:stretch>
        </p:blipFill>
        <p:spPr>
          <a:xfrm>
            <a:off x="6334845" y="2770624"/>
            <a:ext cx="2617450" cy="1240366"/>
          </a:xfrm>
          <a:prstGeom prst="rect">
            <a:avLst/>
          </a:prstGeom>
        </p:spPr>
      </p:pic>
      <p:pic>
        <p:nvPicPr>
          <p:cNvPr id="18" name="Picture 17">
            <a:extLst>
              <a:ext uri="{FF2B5EF4-FFF2-40B4-BE49-F238E27FC236}">
                <a16:creationId xmlns:a16="http://schemas.microsoft.com/office/drawing/2014/main" id="{367F2462-050D-5137-8B76-64BD9D98E0A8}"/>
              </a:ext>
            </a:extLst>
          </p:cNvPr>
          <p:cNvPicPr>
            <a:picLocks noChangeAspect="1"/>
          </p:cNvPicPr>
          <p:nvPr/>
        </p:nvPicPr>
        <p:blipFill>
          <a:blip r:embed="rId7"/>
          <a:srcRect t="25341"/>
          <a:stretch>
            <a:fillRect/>
          </a:stretch>
        </p:blipFill>
        <p:spPr>
          <a:xfrm>
            <a:off x="6259357" y="1248034"/>
            <a:ext cx="2721957" cy="1601119"/>
          </a:xfrm>
          <a:prstGeom prst="rect">
            <a:avLst/>
          </a:prstGeom>
        </p:spPr>
      </p:pic>
      <p:sp>
        <p:nvSpPr>
          <p:cNvPr id="21" name="TextBox 20">
            <a:extLst>
              <a:ext uri="{FF2B5EF4-FFF2-40B4-BE49-F238E27FC236}">
                <a16:creationId xmlns:a16="http://schemas.microsoft.com/office/drawing/2014/main" id="{5CE64F8B-80D9-AA00-5C51-9A3B44E7F01D}"/>
              </a:ext>
            </a:extLst>
          </p:cNvPr>
          <p:cNvSpPr txBox="1"/>
          <p:nvPr/>
        </p:nvSpPr>
        <p:spPr>
          <a:xfrm>
            <a:off x="745000" y="673406"/>
            <a:ext cx="2328831" cy="300082"/>
          </a:xfrm>
          <a:prstGeom prst="rect">
            <a:avLst/>
          </a:prstGeom>
          <a:noFill/>
        </p:spPr>
        <p:txBody>
          <a:bodyPr wrap="square" rtlCol="0">
            <a:spAutoFit/>
          </a:bodyPr>
          <a:lstStyle/>
          <a:p>
            <a:r>
              <a:rPr lang="en-US" dirty="0"/>
              <a:t>Patient &amp; Family Stories</a:t>
            </a:r>
          </a:p>
        </p:txBody>
      </p:sp>
      <p:sp>
        <p:nvSpPr>
          <p:cNvPr id="23" name="TextBox 22">
            <a:extLst>
              <a:ext uri="{FF2B5EF4-FFF2-40B4-BE49-F238E27FC236}">
                <a16:creationId xmlns:a16="http://schemas.microsoft.com/office/drawing/2014/main" id="{E9558086-AC9E-E9CF-ED63-6251CFB64E47}"/>
              </a:ext>
            </a:extLst>
          </p:cNvPr>
          <p:cNvSpPr txBox="1"/>
          <p:nvPr/>
        </p:nvSpPr>
        <p:spPr>
          <a:xfrm>
            <a:off x="106596" y="4622551"/>
            <a:ext cx="3335660" cy="507831"/>
          </a:xfrm>
          <a:prstGeom prst="rect">
            <a:avLst/>
          </a:prstGeom>
          <a:noFill/>
        </p:spPr>
        <p:txBody>
          <a:bodyPr wrap="square" rtlCol="0">
            <a:spAutoFit/>
          </a:bodyPr>
          <a:lstStyle/>
          <a:p>
            <a:pPr algn="ctr"/>
            <a:r>
              <a:rPr lang="en-US" dirty="0"/>
              <a:t>Delirium Case Studies &amp; Concept Mapping </a:t>
            </a:r>
          </a:p>
        </p:txBody>
      </p:sp>
      <p:sp>
        <p:nvSpPr>
          <p:cNvPr id="27" name="TextBox 26">
            <a:extLst>
              <a:ext uri="{FF2B5EF4-FFF2-40B4-BE49-F238E27FC236}">
                <a16:creationId xmlns:a16="http://schemas.microsoft.com/office/drawing/2014/main" id="{1BD170BC-AF7E-C492-7850-1CB5AB6BB59E}"/>
              </a:ext>
            </a:extLst>
          </p:cNvPr>
          <p:cNvSpPr txBox="1"/>
          <p:nvPr/>
        </p:nvSpPr>
        <p:spPr>
          <a:xfrm>
            <a:off x="4263413" y="3634486"/>
            <a:ext cx="1492005" cy="300082"/>
          </a:xfrm>
          <a:prstGeom prst="rect">
            <a:avLst/>
          </a:prstGeom>
          <a:noFill/>
        </p:spPr>
        <p:txBody>
          <a:bodyPr wrap="square" rtlCol="0">
            <a:spAutoFit/>
          </a:bodyPr>
          <a:lstStyle/>
          <a:p>
            <a:r>
              <a:rPr lang="en-US" dirty="0"/>
              <a:t>Sensory Activity</a:t>
            </a:r>
          </a:p>
        </p:txBody>
      </p:sp>
      <p:sp>
        <p:nvSpPr>
          <p:cNvPr id="29" name="TextBox 28">
            <a:extLst>
              <a:ext uri="{FF2B5EF4-FFF2-40B4-BE49-F238E27FC236}">
                <a16:creationId xmlns:a16="http://schemas.microsoft.com/office/drawing/2014/main" id="{3346FE14-01F3-AE6F-7A65-2CC425D6A38F}"/>
              </a:ext>
            </a:extLst>
          </p:cNvPr>
          <p:cNvSpPr txBox="1"/>
          <p:nvPr/>
        </p:nvSpPr>
        <p:spPr>
          <a:xfrm>
            <a:off x="7135160" y="905693"/>
            <a:ext cx="1087260" cy="300082"/>
          </a:xfrm>
          <a:prstGeom prst="rect">
            <a:avLst/>
          </a:prstGeom>
          <a:noFill/>
        </p:spPr>
        <p:txBody>
          <a:bodyPr wrap="square" rtlCol="0">
            <a:spAutoFit/>
          </a:bodyPr>
          <a:lstStyle/>
          <a:p>
            <a:r>
              <a:rPr lang="en-US" dirty="0"/>
              <a:t>Simulations</a:t>
            </a:r>
          </a:p>
        </p:txBody>
      </p:sp>
      <p:sp>
        <p:nvSpPr>
          <p:cNvPr id="30" name="TextBox 29">
            <a:extLst>
              <a:ext uri="{FF2B5EF4-FFF2-40B4-BE49-F238E27FC236}">
                <a16:creationId xmlns:a16="http://schemas.microsoft.com/office/drawing/2014/main" id="{61A534CB-4D3E-BD6B-3323-600550297A50}"/>
              </a:ext>
            </a:extLst>
          </p:cNvPr>
          <p:cNvSpPr txBox="1"/>
          <p:nvPr/>
        </p:nvSpPr>
        <p:spPr>
          <a:xfrm>
            <a:off x="105745" y="630565"/>
            <a:ext cx="3336511" cy="2218588"/>
          </a:xfrm>
          <a:prstGeom prst="rect">
            <a:avLst/>
          </a:prstGeom>
          <a:noFill/>
          <a:ln w="28575">
            <a:solidFill>
              <a:schemeClr val="tx1"/>
            </a:solidFill>
          </a:ln>
        </p:spPr>
        <p:txBody>
          <a:bodyPr wrap="square" rtlCol="0">
            <a:spAutoFit/>
          </a:bodyPr>
          <a:lstStyle/>
          <a:p>
            <a:endParaRPr lang="en-US" dirty="0"/>
          </a:p>
        </p:txBody>
      </p:sp>
    </p:spTree>
    <p:extLst>
      <p:ext uri="{BB962C8B-B14F-4D97-AF65-F5344CB8AC3E}">
        <p14:creationId xmlns:p14="http://schemas.microsoft.com/office/powerpoint/2010/main" val="4090404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175007" y="165422"/>
            <a:ext cx="8773051" cy="514350"/>
          </a:xfrm>
        </p:spPr>
        <p:txBody>
          <a:bodyPr>
            <a:noAutofit/>
          </a:bodyPr>
          <a:lstStyle/>
          <a:p>
            <a:pPr eaLnBrk="1" hangingPunct="1"/>
            <a:r>
              <a:rPr lang="en-US" altLang="en-US" sz="2000" dirty="0"/>
              <a:t>Geriatric Scholar Program: Quality Improvement Projects</a:t>
            </a:r>
          </a:p>
        </p:txBody>
      </p:sp>
      <p:grpSp>
        <p:nvGrpSpPr>
          <p:cNvPr id="68" name="Group 67"/>
          <p:cNvGrpSpPr/>
          <p:nvPr/>
        </p:nvGrpSpPr>
        <p:grpSpPr>
          <a:xfrm>
            <a:off x="128393" y="748158"/>
            <a:ext cx="4031153" cy="3678389"/>
            <a:chOff x="5327471" y="990754"/>
            <a:chExt cx="3749511" cy="3570311"/>
          </a:xfrm>
        </p:grpSpPr>
        <p:pic>
          <p:nvPicPr>
            <p:cNvPr id="69" name="Picture 68"/>
            <p:cNvPicPr>
              <a:picLocks noChangeAspect="1"/>
            </p:cNvPicPr>
            <p:nvPr/>
          </p:nvPicPr>
          <p:blipFill rotWithShape="1">
            <a:blip r:embed="rId3"/>
            <a:srcRect t="5493"/>
            <a:stretch/>
          </p:blipFill>
          <p:spPr>
            <a:xfrm>
              <a:off x="5900080" y="2657920"/>
              <a:ext cx="2463096" cy="1903145"/>
            </a:xfrm>
            <a:prstGeom prst="rect">
              <a:avLst/>
            </a:prstGeom>
          </p:spPr>
        </p:pic>
        <p:pic>
          <p:nvPicPr>
            <p:cNvPr id="70" name="Picture 69">
              <a:extLst>
                <a:ext uri="{FF2B5EF4-FFF2-40B4-BE49-F238E27FC236}">
                  <a16:creationId xmlns:a16="http://schemas.microsoft.com/office/drawing/2014/main" id="{9455027C-A682-5A4D-9232-0ADF27D27C7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703915" y="1526528"/>
              <a:ext cx="1238533" cy="1684405"/>
            </a:xfrm>
            <a:prstGeom prst="rect">
              <a:avLst/>
            </a:prstGeom>
            <a:ln w="28575">
              <a:solidFill>
                <a:schemeClr val="bg2"/>
              </a:solidFill>
            </a:ln>
          </p:spPr>
        </p:pic>
        <p:sp>
          <p:nvSpPr>
            <p:cNvPr id="71" name="TextBox 1">
              <a:extLst>
                <a:ext uri="{FF2B5EF4-FFF2-40B4-BE49-F238E27FC236}">
                  <a16:creationId xmlns:a16="http://schemas.microsoft.com/office/drawing/2014/main" id="{B66FE937-96EC-084B-BD4F-C42DFE3F2CEC}"/>
                </a:ext>
              </a:extLst>
            </p:cNvPr>
            <p:cNvSpPr txBox="1">
              <a:spLocks noChangeArrowheads="1"/>
            </p:cNvSpPr>
            <p:nvPr/>
          </p:nvSpPr>
          <p:spPr bwMode="auto">
            <a:xfrm>
              <a:off x="7202227" y="1675635"/>
              <a:ext cx="1439823" cy="543508"/>
            </a:xfrm>
            <a:prstGeom prst="rect">
              <a:avLst/>
            </a:prstGeom>
            <a:solidFill>
              <a:schemeClr val="bg2">
                <a:lumMod val="25000"/>
              </a:schemeClr>
            </a:solidFill>
            <a:ln>
              <a:solidFill>
                <a:schemeClr val="bg1"/>
              </a:solidFill>
            </a:ln>
          </p:spPr>
          <p:txBody>
            <a:bodyPr wrap="square">
              <a:spAutoFit/>
            </a:bodyPr>
            <a:lstStyle>
              <a:lvl1pPr>
                <a:spcBef>
                  <a:spcPct val="25000"/>
                </a:spcBef>
                <a:spcAft>
                  <a:spcPct val="25000"/>
                </a:spcAft>
                <a:buClr>
                  <a:srgbClr val="225D2C"/>
                </a:buClr>
                <a:buSzPct val="80000"/>
                <a:buFont typeface="Wingdings" panose="05000000000000000000" pitchFamily="2" charset="2"/>
                <a:buChar char="§"/>
                <a:defRPr sz="2800">
                  <a:solidFill>
                    <a:schemeClr val="tx1"/>
                  </a:solidFill>
                  <a:latin typeface="Arial" panose="020B0604020202020204" pitchFamily="34" charset="0"/>
                  <a:ea typeface="MS PGothic" panose="020B0600070205080204" pitchFamily="34" charset="-128"/>
                </a:defRPr>
              </a:lvl1pPr>
              <a:lvl2pPr marL="742950" indent="-285750">
                <a:spcBef>
                  <a:spcPct val="25000"/>
                </a:spcBef>
                <a:spcAft>
                  <a:spcPct val="25000"/>
                </a:spcAft>
                <a:buClr>
                  <a:srgbClr val="E2AD35"/>
                </a:buClr>
                <a:buSzPct val="100000"/>
                <a:buFont typeface="Wingdings" panose="05000000000000000000" pitchFamily="2" charset="2"/>
                <a:buChar char="w"/>
                <a:defRPr sz="2800">
                  <a:solidFill>
                    <a:schemeClr val="tx1"/>
                  </a:solidFill>
                  <a:latin typeface="Arial" panose="020B0604020202020204" pitchFamily="34" charset="0"/>
                  <a:ea typeface="MS PGothic" panose="020B0600070205080204" pitchFamily="34" charset="-128"/>
                </a:defRPr>
              </a:lvl2pPr>
              <a:lvl3pPr marL="1143000" indent="-228600">
                <a:spcBef>
                  <a:spcPct val="25000"/>
                </a:spcBef>
                <a:spcAft>
                  <a:spcPct val="25000"/>
                </a:spcAft>
                <a:buClr>
                  <a:srgbClr val="225D2C"/>
                </a:buClr>
                <a:buSzPct val="80000"/>
                <a:buFont typeface="Wingdings" panose="05000000000000000000" pitchFamily="2" charset="2"/>
                <a:buChar char="s"/>
                <a:defRPr sz="2800">
                  <a:solidFill>
                    <a:schemeClr val="tx1"/>
                  </a:solidFill>
                  <a:latin typeface="Arial" panose="020B0604020202020204" pitchFamily="34" charset="0"/>
                  <a:ea typeface="MS PGothic" panose="020B0600070205080204" pitchFamily="34" charset="-128"/>
                </a:defRPr>
              </a:lvl3pPr>
              <a:lvl4pPr marL="1600200" indent="-228600">
                <a:spcBef>
                  <a:spcPct val="25000"/>
                </a:spcBef>
                <a:spcAft>
                  <a:spcPct val="25000"/>
                </a:spcAft>
                <a:buClr>
                  <a:srgbClr val="E2AD35"/>
                </a:buClr>
                <a:buSzPct val="100000"/>
                <a:buChar char="•"/>
                <a:defRPr sz="2800">
                  <a:solidFill>
                    <a:schemeClr val="tx1"/>
                  </a:solidFill>
                  <a:latin typeface="Arial" panose="020B0604020202020204" pitchFamily="34" charset="0"/>
                  <a:ea typeface="MS PGothic" panose="020B0600070205080204" pitchFamily="34" charset="-128"/>
                </a:defRPr>
              </a:lvl4pPr>
              <a:lvl5pPr marL="2057400" indent="-228600">
                <a:spcBef>
                  <a:spcPct val="25000"/>
                </a:spcBef>
                <a:spcAft>
                  <a:spcPct val="25000"/>
                </a:spcAft>
                <a:buClr>
                  <a:srgbClr val="E2AD35"/>
                </a:buClr>
                <a:buSzPct val="100000"/>
                <a:buChar char="–"/>
                <a:defRPr sz="28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5000"/>
                </a:spcBef>
                <a:spcAft>
                  <a:spcPct val="25000"/>
                </a:spcAft>
                <a:buClr>
                  <a:srgbClr val="E2AD35"/>
                </a:buClr>
                <a:buSzPct val="100000"/>
                <a:buChar char="–"/>
                <a:defRPr sz="28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5000"/>
                </a:spcBef>
                <a:spcAft>
                  <a:spcPct val="25000"/>
                </a:spcAft>
                <a:buClr>
                  <a:srgbClr val="E2AD35"/>
                </a:buClr>
                <a:buSzPct val="100000"/>
                <a:buChar char="–"/>
                <a:defRPr sz="28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5000"/>
                </a:spcBef>
                <a:spcAft>
                  <a:spcPct val="25000"/>
                </a:spcAft>
                <a:buClr>
                  <a:srgbClr val="E2AD35"/>
                </a:buClr>
                <a:buSzPct val="100000"/>
                <a:buChar char="–"/>
                <a:defRPr sz="28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5000"/>
                </a:spcBef>
                <a:spcAft>
                  <a:spcPct val="25000"/>
                </a:spcAft>
                <a:buClr>
                  <a:srgbClr val="E2AD35"/>
                </a:buClr>
                <a:buSzPct val="100000"/>
                <a:buChar char="–"/>
                <a:defRPr sz="2800">
                  <a:solidFill>
                    <a:schemeClr val="tx1"/>
                  </a:solidFill>
                  <a:latin typeface="Arial" panose="020B0604020202020204" pitchFamily="34" charset="0"/>
                  <a:ea typeface="MS PGothic" panose="020B0600070205080204" pitchFamily="34" charset="-128"/>
                </a:defRPr>
              </a:lvl9pPr>
            </a:lstStyle>
            <a:p>
              <a:pPr algn="ctr" defTabSz="514337">
                <a:spcBef>
                  <a:spcPct val="0"/>
                </a:spcBef>
                <a:spcAft>
                  <a:spcPct val="0"/>
                </a:spcAft>
                <a:buClrTx/>
                <a:buSzTx/>
                <a:buNone/>
              </a:pPr>
              <a:r>
                <a:rPr lang="en-US" altLang="en-US" sz="1013" dirty="0">
                  <a:solidFill>
                    <a:prstClr val="white"/>
                  </a:solidFill>
                </a:rPr>
                <a:t>IHI Improvement Model:</a:t>
              </a:r>
            </a:p>
            <a:p>
              <a:pPr algn="ctr" defTabSz="514337">
                <a:spcBef>
                  <a:spcPct val="0"/>
                </a:spcBef>
                <a:spcAft>
                  <a:spcPct val="0"/>
                </a:spcAft>
                <a:buClrTx/>
                <a:buSzTx/>
                <a:buNone/>
              </a:pPr>
              <a:r>
                <a:rPr lang="en-US" altLang="en-US" sz="1013" dirty="0">
                  <a:solidFill>
                    <a:prstClr val="white"/>
                  </a:solidFill>
                </a:rPr>
                <a:t>Plan-Do-Study-Act</a:t>
              </a:r>
            </a:p>
          </p:txBody>
        </p:sp>
        <p:sp>
          <p:nvSpPr>
            <p:cNvPr id="72" name="TextBox 71"/>
            <p:cNvSpPr txBox="1"/>
            <p:nvPr/>
          </p:nvSpPr>
          <p:spPr>
            <a:xfrm>
              <a:off x="5327471" y="990754"/>
              <a:ext cx="3749511" cy="492910"/>
            </a:xfrm>
            <a:prstGeom prst="rect">
              <a:avLst/>
            </a:prstGeom>
            <a:noFill/>
          </p:spPr>
          <p:txBody>
            <a:bodyPr wrap="square" rtlCol="0">
              <a:spAutoFit/>
            </a:bodyPr>
            <a:lstStyle/>
            <a:p>
              <a:pPr algn="ctr" defTabSz="685783"/>
              <a:r>
                <a:rPr lang="en-US" b="1" dirty="0">
                  <a:solidFill>
                    <a:srgbClr val="000000"/>
                  </a:solidFill>
                  <a:latin typeface="Arial"/>
                </a:rPr>
                <a:t>Year 2: Quality Improvement- </a:t>
              </a:r>
            </a:p>
            <a:p>
              <a:pPr algn="ctr" defTabSz="685783"/>
              <a:r>
                <a:rPr lang="en-US" b="1" dirty="0">
                  <a:solidFill>
                    <a:srgbClr val="000000"/>
                  </a:solidFill>
                  <a:latin typeface="Arial"/>
                </a:rPr>
                <a:t>Owning &amp; Driving Change</a:t>
              </a:r>
            </a:p>
          </p:txBody>
        </p:sp>
      </p:grpSp>
      <p:sp>
        <p:nvSpPr>
          <p:cNvPr id="4" name="TextBox 3">
            <a:extLst>
              <a:ext uri="{FF2B5EF4-FFF2-40B4-BE49-F238E27FC236}">
                <a16:creationId xmlns:a16="http://schemas.microsoft.com/office/drawing/2014/main" id="{78D251FC-FECB-9DED-91B5-1BEFB864CEE9}"/>
              </a:ext>
            </a:extLst>
          </p:cNvPr>
          <p:cNvSpPr txBox="1"/>
          <p:nvPr/>
        </p:nvSpPr>
        <p:spPr>
          <a:xfrm>
            <a:off x="4940280" y="1307558"/>
            <a:ext cx="3469532" cy="300082"/>
          </a:xfrm>
          <a:prstGeom prst="rect">
            <a:avLst/>
          </a:prstGeom>
          <a:noFill/>
        </p:spPr>
        <p:txBody>
          <a:bodyPr wrap="square" rtlCol="0">
            <a:spAutoFit/>
          </a:bodyPr>
          <a:lstStyle/>
          <a:p>
            <a:pPr algn="ctr"/>
            <a:r>
              <a:rPr lang="en-US" i="1" u="sng" dirty="0">
                <a:solidFill>
                  <a:schemeClr val="bg2"/>
                </a:solidFill>
                <a:latin typeface="Aptos" panose="020B0004020202020204" pitchFamily="34" charset="0"/>
              </a:rPr>
              <a:t>Age-Friendly Standardized Screens in EHR:</a:t>
            </a:r>
          </a:p>
        </p:txBody>
      </p:sp>
      <p:sp>
        <p:nvSpPr>
          <p:cNvPr id="9" name="Arrow: Right 8">
            <a:extLst>
              <a:ext uri="{FF2B5EF4-FFF2-40B4-BE49-F238E27FC236}">
                <a16:creationId xmlns:a16="http://schemas.microsoft.com/office/drawing/2014/main" id="{B96A0A5C-F970-8863-C229-620D8A13A815}"/>
              </a:ext>
            </a:extLst>
          </p:cNvPr>
          <p:cNvSpPr/>
          <p:nvPr/>
        </p:nvSpPr>
        <p:spPr>
          <a:xfrm>
            <a:off x="3603023" y="2341123"/>
            <a:ext cx="787394" cy="507831"/>
          </a:xfrm>
          <a:prstGeom prst="rightArrow">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B218D4DA-7FBA-CCF1-B6DD-864F2F2DD261}"/>
              </a:ext>
            </a:extLst>
          </p:cNvPr>
          <p:cNvGraphicFramePr>
            <a:graphicFrameLocks noGrp="1"/>
          </p:cNvGraphicFramePr>
          <p:nvPr>
            <p:extLst>
              <p:ext uri="{D42A27DB-BD31-4B8C-83A1-F6EECF244321}">
                <p14:modId xmlns:p14="http://schemas.microsoft.com/office/powerpoint/2010/main" val="3199153902"/>
              </p:ext>
            </p:extLst>
          </p:nvPr>
        </p:nvGraphicFramePr>
        <p:xfrm>
          <a:off x="4490885" y="1656217"/>
          <a:ext cx="4368323" cy="2208907"/>
        </p:xfrm>
        <a:graphic>
          <a:graphicData uri="http://schemas.openxmlformats.org/drawingml/2006/table">
            <a:tbl>
              <a:tblPr firstRow="1" firstCol="1" bandRow="1"/>
              <a:tblGrid>
                <a:gridCol w="1606680">
                  <a:extLst>
                    <a:ext uri="{9D8B030D-6E8A-4147-A177-3AD203B41FA5}">
                      <a16:colId xmlns:a16="http://schemas.microsoft.com/office/drawing/2014/main" val="2580234796"/>
                    </a:ext>
                  </a:extLst>
                </a:gridCol>
                <a:gridCol w="1549474">
                  <a:extLst>
                    <a:ext uri="{9D8B030D-6E8A-4147-A177-3AD203B41FA5}">
                      <a16:colId xmlns:a16="http://schemas.microsoft.com/office/drawing/2014/main" val="3601242672"/>
                    </a:ext>
                  </a:extLst>
                </a:gridCol>
                <a:gridCol w="1212169">
                  <a:extLst>
                    <a:ext uri="{9D8B030D-6E8A-4147-A177-3AD203B41FA5}">
                      <a16:colId xmlns:a16="http://schemas.microsoft.com/office/drawing/2014/main" val="2939696176"/>
                    </a:ext>
                  </a:extLst>
                </a:gridCol>
              </a:tblGrid>
              <a:tr h="284824">
                <a:tc>
                  <a:txBody>
                    <a:bodyPr/>
                    <a:lstStyle>
                      <a:lvl1pPr marL="0" algn="l" defTabSz="685629" rtl="0" eaLnBrk="1" latinLnBrk="0" hangingPunct="1">
                        <a:defRPr sz="1350" b="1" kern="1200">
                          <a:solidFill>
                            <a:schemeClr val="lt1"/>
                          </a:solidFill>
                          <a:latin typeface="Arial"/>
                        </a:defRPr>
                      </a:lvl1pPr>
                      <a:lvl2pPr marL="342815" algn="l" defTabSz="685629" rtl="0" eaLnBrk="1" latinLnBrk="0" hangingPunct="1">
                        <a:defRPr sz="1350" b="1" kern="1200">
                          <a:solidFill>
                            <a:schemeClr val="lt1"/>
                          </a:solidFill>
                          <a:latin typeface="Arial"/>
                        </a:defRPr>
                      </a:lvl2pPr>
                      <a:lvl3pPr marL="685629" algn="l" defTabSz="685629" rtl="0" eaLnBrk="1" latinLnBrk="0" hangingPunct="1">
                        <a:defRPr sz="1350" b="1" kern="1200">
                          <a:solidFill>
                            <a:schemeClr val="lt1"/>
                          </a:solidFill>
                          <a:latin typeface="Arial"/>
                        </a:defRPr>
                      </a:lvl3pPr>
                      <a:lvl4pPr marL="1028444" algn="l" defTabSz="685629" rtl="0" eaLnBrk="1" latinLnBrk="0" hangingPunct="1">
                        <a:defRPr sz="1350" b="1" kern="1200">
                          <a:solidFill>
                            <a:schemeClr val="lt1"/>
                          </a:solidFill>
                          <a:latin typeface="Arial"/>
                        </a:defRPr>
                      </a:lvl4pPr>
                      <a:lvl5pPr marL="1371258" algn="l" defTabSz="685629" rtl="0" eaLnBrk="1" latinLnBrk="0" hangingPunct="1">
                        <a:defRPr sz="1350" b="1" kern="1200">
                          <a:solidFill>
                            <a:schemeClr val="lt1"/>
                          </a:solidFill>
                          <a:latin typeface="Arial"/>
                        </a:defRPr>
                      </a:lvl5pPr>
                      <a:lvl6pPr marL="1714073" algn="l" defTabSz="685629" rtl="0" eaLnBrk="1" latinLnBrk="0" hangingPunct="1">
                        <a:defRPr sz="1350" b="1" kern="1200">
                          <a:solidFill>
                            <a:schemeClr val="lt1"/>
                          </a:solidFill>
                          <a:latin typeface="Arial"/>
                        </a:defRPr>
                      </a:lvl6pPr>
                      <a:lvl7pPr marL="2056886" algn="l" defTabSz="685629" rtl="0" eaLnBrk="1" latinLnBrk="0" hangingPunct="1">
                        <a:defRPr sz="1350" b="1" kern="1200">
                          <a:solidFill>
                            <a:schemeClr val="lt1"/>
                          </a:solidFill>
                          <a:latin typeface="Arial"/>
                        </a:defRPr>
                      </a:lvl7pPr>
                      <a:lvl8pPr marL="2399700" algn="l" defTabSz="685629" rtl="0" eaLnBrk="1" latinLnBrk="0" hangingPunct="1">
                        <a:defRPr sz="1350" b="1" kern="1200">
                          <a:solidFill>
                            <a:schemeClr val="lt1"/>
                          </a:solidFill>
                          <a:latin typeface="Arial"/>
                        </a:defRPr>
                      </a:lvl8pPr>
                      <a:lvl9pPr marL="2742515" algn="l" defTabSz="685629" rtl="0" eaLnBrk="1" latinLnBrk="0" hangingPunct="1">
                        <a:defRPr sz="1350" b="1" kern="1200">
                          <a:solidFill>
                            <a:schemeClr val="lt1"/>
                          </a:solidFill>
                          <a:latin typeface="Arial"/>
                        </a:defRPr>
                      </a:lvl9pPr>
                    </a:lstStyle>
                    <a:p>
                      <a:pPr marL="0" marR="0" algn="ctr">
                        <a:lnSpc>
                          <a:spcPct val="115000"/>
                        </a:lnSpc>
                        <a:spcAft>
                          <a:spcPts val="800"/>
                        </a:spcAft>
                        <a:buNone/>
                      </a:pPr>
                      <a:r>
                        <a:rPr lang="en-US" sz="1200" kern="100" dirty="0">
                          <a:solidFill>
                            <a:schemeClr val="bg2"/>
                          </a:solidFill>
                          <a:effectLst/>
                          <a:latin typeface="Aptos" panose="020B0004020202020204" pitchFamily="34" charset="0"/>
                        </a:rPr>
                        <a:t>   On Admission</a:t>
                      </a:r>
                      <a:endParaRPr lang="en-US"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BBE0E3"/>
                    </a:solidFill>
                  </a:tcPr>
                </a:tc>
                <a:tc>
                  <a:txBody>
                    <a:bodyPr/>
                    <a:lstStyle>
                      <a:lvl1pPr marL="0" algn="l" defTabSz="685629" rtl="0" eaLnBrk="1" latinLnBrk="0" hangingPunct="1">
                        <a:defRPr sz="1350" b="1" kern="1200">
                          <a:solidFill>
                            <a:schemeClr val="lt1"/>
                          </a:solidFill>
                          <a:latin typeface="Arial"/>
                        </a:defRPr>
                      </a:lvl1pPr>
                      <a:lvl2pPr marL="342815" algn="l" defTabSz="685629" rtl="0" eaLnBrk="1" latinLnBrk="0" hangingPunct="1">
                        <a:defRPr sz="1350" b="1" kern="1200">
                          <a:solidFill>
                            <a:schemeClr val="lt1"/>
                          </a:solidFill>
                          <a:latin typeface="Arial"/>
                        </a:defRPr>
                      </a:lvl2pPr>
                      <a:lvl3pPr marL="685629" algn="l" defTabSz="685629" rtl="0" eaLnBrk="1" latinLnBrk="0" hangingPunct="1">
                        <a:defRPr sz="1350" b="1" kern="1200">
                          <a:solidFill>
                            <a:schemeClr val="lt1"/>
                          </a:solidFill>
                          <a:latin typeface="Arial"/>
                        </a:defRPr>
                      </a:lvl3pPr>
                      <a:lvl4pPr marL="1028444" algn="l" defTabSz="685629" rtl="0" eaLnBrk="1" latinLnBrk="0" hangingPunct="1">
                        <a:defRPr sz="1350" b="1" kern="1200">
                          <a:solidFill>
                            <a:schemeClr val="lt1"/>
                          </a:solidFill>
                          <a:latin typeface="Arial"/>
                        </a:defRPr>
                      </a:lvl4pPr>
                      <a:lvl5pPr marL="1371258" algn="l" defTabSz="685629" rtl="0" eaLnBrk="1" latinLnBrk="0" hangingPunct="1">
                        <a:defRPr sz="1350" b="1" kern="1200">
                          <a:solidFill>
                            <a:schemeClr val="lt1"/>
                          </a:solidFill>
                          <a:latin typeface="Arial"/>
                        </a:defRPr>
                      </a:lvl5pPr>
                      <a:lvl6pPr marL="1714073" algn="l" defTabSz="685629" rtl="0" eaLnBrk="1" latinLnBrk="0" hangingPunct="1">
                        <a:defRPr sz="1350" b="1" kern="1200">
                          <a:solidFill>
                            <a:schemeClr val="lt1"/>
                          </a:solidFill>
                          <a:latin typeface="Arial"/>
                        </a:defRPr>
                      </a:lvl6pPr>
                      <a:lvl7pPr marL="2056886" algn="l" defTabSz="685629" rtl="0" eaLnBrk="1" latinLnBrk="0" hangingPunct="1">
                        <a:defRPr sz="1350" b="1" kern="1200">
                          <a:solidFill>
                            <a:schemeClr val="lt1"/>
                          </a:solidFill>
                          <a:latin typeface="Arial"/>
                        </a:defRPr>
                      </a:lvl7pPr>
                      <a:lvl8pPr marL="2399700" algn="l" defTabSz="685629" rtl="0" eaLnBrk="1" latinLnBrk="0" hangingPunct="1">
                        <a:defRPr sz="1350" b="1" kern="1200">
                          <a:solidFill>
                            <a:schemeClr val="lt1"/>
                          </a:solidFill>
                          <a:latin typeface="Arial"/>
                        </a:defRPr>
                      </a:lvl8pPr>
                      <a:lvl9pPr marL="2742515" algn="l" defTabSz="685629" rtl="0" eaLnBrk="1" latinLnBrk="0" hangingPunct="1">
                        <a:defRPr sz="1350" b="1" kern="1200">
                          <a:solidFill>
                            <a:schemeClr val="lt1"/>
                          </a:solidFill>
                          <a:latin typeface="Arial"/>
                        </a:defRPr>
                      </a:lvl9pPr>
                    </a:lstStyle>
                    <a:p>
                      <a:pPr marL="0" marR="0" algn="ctr">
                        <a:lnSpc>
                          <a:spcPct val="115000"/>
                        </a:lnSpc>
                        <a:spcAft>
                          <a:spcPts val="800"/>
                        </a:spcAft>
                        <a:buNone/>
                      </a:pPr>
                      <a:r>
                        <a:rPr lang="en-US" sz="1200" kern="100" dirty="0">
                          <a:solidFill>
                            <a:schemeClr val="bg2"/>
                          </a:solidFill>
                          <a:effectLst/>
                          <a:latin typeface="Aptos" panose="020B0004020202020204" pitchFamily="34" charset="0"/>
                        </a:rPr>
                        <a:t> Each Shift</a:t>
                      </a:r>
                      <a:endParaRPr lang="en-US"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BBE0E3"/>
                    </a:solidFill>
                  </a:tcPr>
                </a:tc>
                <a:tc>
                  <a:txBody>
                    <a:bodyPr/>
                    <a:lstStyle>
                      <a:lvl1pPr marL="0" algn="l" defTabSz="685629" rtl="0" eaLnBrk="1" latinLnBrk="0" hangingPunct="1">
                        <a:defRPr sz="1350" b="1" kern="1200">
                          <a:solidFill>
                            <a:schemeClr val="lt1"/>
                          </a:solidFill>
                          <a:latin typeface="Arial"/>
                        </a:defRPr>
                      </a:lvl1pPr>
                      <a:lvl2pPr marL="342815" algn="l" defTabSz="685629" rtl="0" eaLnBrk="1" latinLnBrk="0" hangingPunct="1">
                        <a:defRPr sz="1350" b="1" kern="1200">
                          <a:solidFill>
                            <a:schemeClr val="lt1"/>
                          </a:solidFill>
                          <a:latin typeface="Arial"/>
                        </a:defRPr>
                      </a:lvl2pPr>
                      <a:lvl3pPr marL="685629" algn="l" defTabSz="685629" rtl="0" eaLnBrk="1" latinLnBrk="0" hangingPunct="1">
                        <a:defRPr sz="1350" b="1" kern="1200">
                          <a:solidFill>
                            <a:schemeClr val="lt1"/>
                          </a:solidFill>
                          <a:latin typeface="Arial"/>
                        </a:defRPr>
                      </a:lvl3pPr>
                      <a:lvl4pPr marL="1028444" algn="l" defTabSz="685629" rtl="0" eaLnBrk="1" latinLnBrk="0" hangingPunct="1">
                        <a:defRPr sz="1350" b="1" kern="1200">
                          <a:solidFill>
                            <a:schemeClr val="lt1"/>
                          </a:solidFill>
                          <a:latin typeface="Arial"/>
                        </a:defRPr>
                      </a:lvl4pPr>
                      <a:lvl5pPr marL="1371258" algn="l" defTabSz="685629" rtl="0" eaLnBrk="1" latinLnBrk="0" hangingPunct="1">
                        <a:defRPr sz="1350" b="1" kern="1200">
                          <a:solidFill>
                            <a:schemeClr val="lt1"/>
                          </a:solidFill>
                          <a:latin typeface="Arial"/>
                        </a:defRPr>
                      </a:lvl5pPr>
                      <a:lvl6pPr marL="1714073" algn="l" defTabSz="685629" rtl="0" eaLnBrk="1" latinLnBrk="0" hangingPunct="1">
                        <a:defRPr sz="1350" b="1" kern="1200">
                          <a:solidFill>
                            <a:schemeClr val="lt1"/>
                          </a:solidFill>
                          <a:latin typeface="Arial"/>
                        </a:defRPr>
                      </a:lvl6pPr>
                      <a:lvl7pPr marL="2056886" algn="l" defTabSz="685629" rtl="0" eaLnBrk="1" latinLnBrk="0" hangingPunct="1">
                        <a:defRPr sz="1350" b="1" kern="1200">
                          <a:solidFill>
                            <a:schemeClr val="lt1"/>
                          </a:solidFill>
                          <a:latin typeface="Arial"/>
                        </a:defRPr>
                      </a:lvl7pPr>
                      <a:lvl8pPr marL="2399700" algn="l" defTabSz="685629" rtl="0" eaLnBrk="1" latinLnBrk="0" hangingPunct="1">
                        <a:defRPr sz="1350" b="1" kern="1200">
                          <a:solidFill>
                            <a:schemeClr val="lt1"/>
                          </a:solidFill>
                          <a:latin typeface="Arial"/>
                        </a:defRPr>
                      </a:lvl8pPr>
                      <a:lvl9pPr marL="2742515" algn="l" defTabSz="685629" rtl="0" eaLnBrk="1" latinLnBrk="0" hangingPunct="1">
                        <a:defRPr sz="1350" b="1" kern="1200">
                          <a:solidFill>
                            <a:schemeClr val="lt1"/>
                          </a:solidFill>
                          <a:latin typeface="Arial"/>
                        </a:defRPr>
                      </a:lvl9pPr>
                    </a:lstStyle>
                    <a:p>
                      <a:pPr marL="0" marR="0" algn="ctr">
                        <a:lnSpc>
                          <a:spcPct val="115000"/>
                        </a:lnSpc>
                        <a:spcAft>
                          <a:spcPts val="800"/>
                        </a:spcAft>
                        <a:buNone/>
                      </a:pPr>
                      <a:r>
                        <a:rPr lang="en-US" sz="1200" kern="100" dirty="0">
                          <a:solidFill>
                            <a:schemeClr val="bg2"/>
                          </a:solidFill>
                          <a:effectLst/>
                          <a:latin typeface="Aptos" panose="020B0004020202020204" pitchFamily="34" charset="0"/>
                        </a:rPr>
                        <a:t>Every 3 Days</a:t>
                      </a:r>
                      <a:endParaRPr lang="en-US" sz="120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BBE0E3"/>
                    </a:solidFill>
                  </a:tcPr>
                </a:tc>
                <a:extLst>
                  <a:ext uri="{0D108BD9-81ED-4DB2-BD59-A6C34878D82A}">
                    <a16:rowId xmlns:a16="http://schemas.microsoft.com/office/drawing/2014/main" val="3393938569"/>
                  </a:ext>
                </a:extLst>
              </a:tr>
              <a:tr h="583370">
                <a:tc>
                  <a:txBody>
                    <a:bodyPr/>
                    <a:lstStyle>
                      <a:lvl1pPr marL="0" algn="l" defTabSz="685629" rtl="0" eaLnBrk="1" latinLnBrk="0" hangingPunct="1">
                        <a:defRPr sz="1350" b="1" kern="1200">
                          <a:solidFill>
                            <a:schemeClr val="lt1"/>
                          </a:solidFill>
                          <a:latin typeface="Arial"/>
                        </a:defRPr>
                      </a:lvl1pPr>
                      <a:lvl2pPr marL="342815" algn="l" defTabSz="685629" rtl="0" eaLnBrk="1" latinLnBrk="0" hangingPunct="1">
                        <a:defRPr sz="1350" b="1" kern="1200">
                          <a:solidFill>
                            <a:schemeClr val="lt1"/>
                          </a:solidFill>
                          <a:latin typeface="Arial"/>
                        </a:defRPr>
                      </a:lvl2pPr>
                      <a:lvl3pPr marL="685629" algn="l" defTabSz="685629" rtl="0" eaLnBrk="1" latinLnBrk="0" hangingPunct="1">
                        <a:defRPr sz="1350" b="1" kern="1200">
                          <a:solidFill>
                            <a:schemeClr val="lt1"/>
                          </a:solidFill>
                          <a:latin typeface="Arial"/>
                        </a:defRPr>
                      </a:lvl3pPr>
                      <a:lvl4pPr marL="1028444" algn="l" defTabSz="685629" rtl="0" eaLnBrk="1" latinLnBrk="0" hangingPunct="1">
                        <a:defRPr sz="1350" b="1" kern="1200">
                          <a:solidFill>
                            <a:schemeClr val="lt1"/>
                          </a:solidFill>
                          <a:latin typeface="Arial"/>
                        </a:defRPr>
                      </a:lvl4pPr>
                      <a:lvl5pPr marL="1371258" algn="l" defTabSz="685629" rtl="0" eaLnBrk="1" latinLnBrk="0" hangingPunct="1">
                        <a:defRPr sz="1350" b="1" kern="1200">
                          <a:solidFill>
                            <a:schemeClr val="lt1"/>
                          </a:solidFill>
                          <a:latin typeface="Arial"/>
                        </a:defRPr>
                      </a:lvl5pPr>
                      <a:lvl6pPr marL="1714073" algn="l" defTabSz="685629" rtl="0" eaLnBrk="1" latinLnBrk="0" hangingPunct="1">
                        <a:defRPr sz="1350" b="1" kern="1200">
                          <a:solidFill>
                            <a:schemeClr val="lt1"/>
                          </a:solidFill>
                          <a:latin typeface="Arial"/>
                        </a:defRPr>
                      </a:lvl6pPr>
                      <a:lvl7pPr marL="2056886" algn="l" defTabSz="685629" rtl="0" eaLnBrk="1" latinLnBrk="0" hangingPunct="1">
                        <a:defRPr sz="1350" b="1" kern="1200">
                          <a:solidFill>
                            <a:schemeClr val="lt1"/>
                          </a:solidFill>
                          <a:latin typeface="Arial"/>
                        </a:defRPr>
                      </a:lvl7pPr>
                      <a:lvl8pPr marL="2399700" algn="l" defTabSz="685629" rtl="0" eaLnBrk="1" latinLnBrk="0" hangingPunct="1">
                        <a:defRPr sz="1350" b="1" kern="1200">
                          <a:solidFill>
                            <a:schemeClr val="lt1"/>
                          </a:solidFill>
                          <a:latin typeface="Arial"/>
                        </a:defRPr>
                      </a:lvl8pPr>
                      <a:lvl9pPr marL="2742515" algn="l" defTabSz="685629" rtl="0" eaLnBrk="1" latinLnBrk="0" hangingPunct="1">
                        <a:defRPr sz="1350" b="1" kern="1200">
                          <a:solidFill>
                            <a:schemeClr val="lt1"/>
                          </a:solidFill>
                          <a:latin typeface="Arial"/>
                        </a:defRPr>
                      </a:lvl9pPr>
                    </a:lstStyle>
                    <a:p>
                      <a:pPr marL="0" marR="0" algn="ctr">
                        <a:lnSpc>
                          <a:spcPct val="115000"/>
                        </a:lnSpc>
                        <a:spcAft>
                          <a:spcPts val="800"/>
                        </a:spcAft>
                        <a:buNone/>
                      </a:pPr>
                      <a:r>
                        <a:rPr lang="en-US" sz="1200" b="0" kern="100" dirty="0">
                          <a:solidFill>
                            <a:schemeClr val="bg2"/>
                          </a:solidFill>
                          <a:effectLst/>
                          <a:latin typeface="Aptos" panose="020B0004020202020204" pitchFamily="34" charset="0"/>
                        </a:rPr>
                        <a:t> John Hopkins Mobility baseline</a:t>
                      </a:r>
                      <a:endParaRPr lang="en-US" sz="1200" b="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E7F3F4"/>
                    </a:solidFill>
                  </a:tcPr>
                </a:tc>
                <a:tc>
                  <a:txBody>
                    <a:bodyPr/>
                    <a:lstStyle>
                      <a:lvl1pPr marL="0" algn="l" defTabSz="685629" rtl="0" eaLnBrk="1" latinLnBrk="0" hangingPunct="1">
                        <a:defRPr sz="1350" kern="1200">
                          <a:solidFill>
                            <a:schemeClr val="dk1"/>
                          </a:solidFill>
                          <a:latin typeface="Arial"/>
                        </a:defRPr>
                      </a:lvl1pPr>
                      <a:lvl2pPr marL="342815" algn="l" defTabSz="685629" rtl="0" eaLnBrk="1" latinLnBrk="0" hangingPunct="1">
                        <a:defRPr sz="1350" kern="1200">
                          <a:solidFill>
                            <a:schemeClr val="dk1"/>
                          </a:solidFill>
                          <a:latin typeface="Arial"/>
                        </a:defRPr>
                      </a:lvl2pPr>
                      <a:lvl3pPr marL="685629" algn="l" defTabSz="685629" rtl="0" eaLnBrk="1" latinLnBrk="0" hangingPunct="1">
                        <a:defRPr sz="1350" kern="1200">
                          <a:solidFill>
                            <a:schemeClr val="dk1"/>
                          </a:solidFill>
                          <a:latin typeface="Arial"/>
                        </a:defRPr>
                      </a:lvl3pPr>
                      <a:lvl4pPr marL="1028444" algn="l" defTabSz="685629" rtl="0" eaLnBrk="1" latinLnBrk="0" hangingPunct="1">
                        <a:defRPr sz="1350" kern="1200">
                          <a:solidFill>
                            <a:schemeClr val="dk1"/>
                          </a:solidFill>
                          <a:latin typeface="Arial"/>
                        </a:defRPr>
                      </a:lvl4pPr>
                      <a:lvl5pPr marL="1371258" algn="l" defTabSz="685629" rtl="0" eaLnBrk="1" latinLnBrk="0" hangingPunct="1">
                        <a:defRPr sz="1350" kern="1200">
                          <a:solidFill>
                            <a:schemeClr val="dk1"/>
                          </a:solidFill>
                          <a:latin typeface="Arial"/>
                        </a:defRPr>
                      </a:lvl5pPr>
                      <a:lvl6pPr marL="1714073" algn="l" defTabSz="685629" rtl="0" eaLnBrk="1" latinLnBrk="0" hangingPunct="1">
                        <a:defRPr sz="1350" kern="1200">
                          <a:solidFill>
                            <a:schemeClr val="dk1"/>
                          </a:solidFill>
                          <a:latin typeface="Arial"/>
                        </a:defRPr>
                      </a:lvl6pPr>
                      <a:lvl7pPr marL="2056886" algn="l" defTabSz="685629" rtl="0" eaLnBrk="1" latinLnBrk="0" hangingPunct="1">
                        <a:defRPr sz="1350" kern="1200">
                          <a:solidFill>
                            <a:schemeClr val="dk1"/>
                          </a:solidFill>
                          <a:latin typeface="Arial"/>
                        </a:defRPr>
                      </a:lvl7pPr>
                      <a:lvl8pPr marL="2399700" algn="l" defTabSz="685629" rtl="0" eaLnBrk="1" latinLnBrk="0" hangingPunct="1">
                        <a:defRPr sz="1350" kern="1200">
                          <a:solidFill>
                            <a:schemeClr val="dk1"/>
                          </a:solidFill>
                          <a:latin typeface="Arial"/>
                        </a:defRPr>
                      </a:lvl8pPr>
                      <a:lvl9pPr marL="2742515" algn="l" defTabSz="685629" rtl="0" eaLnBrk="1" latinLnBrk="0" hangingPunct="1">
                        <a:defRPr sz="1350" kern="1200">
                          <a:solidFill>
                            <a:schemeClr val="dk1"/>
                          </a:solidFill>
                          <a:latin typeface="Arial"/>
                        </a:defRPr>
                      </a:lvl9pPr>
                    </a:lstStyle>
                    <a:p>
                      <a:pPr marL="0" marR="0" algn="ctr">
                        <a:lnSpc>
                          <a:spcPct val="115000"/>
                        </a:lnSpc>
                        <a:spcAft>
                          <a:spcPts val="800"/>
                        </a:spcAft>
                        <a:buNone/>
                      </a:pPr>
                      <a:r>
                        <a:rPr lang="en-US" sz="1200" b="0" kern="100" dirty="0">
                          <a:solidFill>
                            <a:schemeClr val="bg2"/>
                          </a:solidFill>
                          <a:effectLst/>
                          <a:latin typeface="Aptos" panose="020B0004020202020204" pitchFamily="34" charset="0"/>
                        </a:rPr>
                        <a:t>John Hopkins Mobility goals and score </a:t>
                      </a:r>
                      <a:endParaRPr lang="en-US" sz="1200" b="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E7F3F4"/>
                    </a:solidFill>
                  </a:tcPr>
                </a:tc>
                <a:tc>
                  <a:txBody>
                    <a:bodyPr/>
                    <a:lstStyle>
                      <a:lvl1pPr marL="0" algn="l" defTabSz="685629" rtl="0" eaLnBrk="1" latinLnBrk="0" hangingPunct="1">
                        <a:defRPr sz="1350" kern="1200">
                          <a:solidFill>
                            <a:schemeClr val="dk1"/>
                          </a:solidFill>
                          <a:latin typeface="Arial"/>
                        </a:defRPr>
                      </a:lvl1pPr>
                      <a:lvl2pPr marL="342815" algn="l" defTabSz="685629" rtl="0" eaLnBrk="1" latinLnBrk="0" hangingPunct="1">
                        <a:defRPr sz="1350" kern="1200">
                          <a:solidFill>
                            <a:schemeClr val="dk1"/>
                          </a:solidFill>
                          <a:latin typeface="Arial"/>
                        </a:defRPr>
                      </a:lvl2pPr>
                      <a:lvl3pPr marL="685629" algn="l" defTabSz="685629" rtl="0" eaLnBrk="1" latinLnBrk="0" hangingPunct="1">
                        <a:defRPr sz="1350" kern="1200">
                          <a:solidFill>
                            <a:schemeClr val="dk1"/>
                          </a:solidFill>
                          <a:latin typeface="Arial"/>
                        </a:defRPr>
                      </a:lvl3pPr>
                      <a:lvl4pPr marL="1028444" algn="l" defTabSz="685629" rtl="0" eaLnBrk="1" latinLnBrk="0" hangingPunct="1">
                        <a:defRPr sz="1350" kern="1200">
                          <a:solidFill>
                            <a:schemeClr val="dk1"/>
                          </a:solidFill>
                          <a:latin typeface="Arial"/>
                        </a:defRPr>
                      </a:lvl4pPr>
                      <a:lvl5pPr marL="1371258" algn="l" defTabSz="685629" rtl="0" eaLnBrk="1" latinLnBrk="0" hangingPunct="1">
                        <a:defRPr sz="1350" kern="1200">
                          <a:solidFill>
                            <a:schemeClr val="dk1"/>
                          </a:solidFill>
                          <a:latin typeface="Arial"/>
                        </a:defRPr>
                      </a:lvl5pPr>
                      <a:lvl6pPr marL="1714073" algn="l" defTabSz="685629" rtl="0" eaLnBrk="1" latinLnBrk="0" hangingPunct="1">
                        <a:defRPr sz="1350" kern="1200">
                          <a:solidFill>
                            <a:schemeClr val="dk1"/>
                          </a:solidFill>
                          <a:latin typeface="Arial"/>
                        </a:defRPr>
                      </a:lvl6pPr>
                      <a:lvl7pPr marL="2056886" algn="l" defTabSz="685629" rtl="0" eaLnBrk="1" latinLnBrk="0" hangingPunct="1">
                        <a:defRPr sz="1350" kern="1200">
                          <a:solidFill>
                            <a:schemeClr val="dk1"/>
                          </a:solidFill>
                          <a:latin typeface="Arial"/>
                        </a:defRPr>
                      </a:lvl7pPr>
                      <a:lvl8pPr marL="2399700" algn="l" defTabSz="685629" rtl="0" eaLnBrk="1" latinLnBrk="0" hangingPunct="1">
                        <a:defRPr sz="1350" kern="1200">
                          <a:solidFill>
                            <a:schemeClr val="dk1"/>
                          </a:solidFill>
                          <a:latin typeface="Arial"/>
                        </a:defRPr>
                      </a:lvl8pPr>
                      <a:lvl9pPr marL="2742515" algn="l" defTabSz="685629" rtl="0" eaLnBrk="1" latinLnBrk="0" hangingPunct="1">
                        <a:defRPr sz="1350" kern="1200">
                          <a:solidFill>
                            <a:schemeClr val="dk1"/>
                          </a:solidFill>
                          <a:latin typeface="Arial"/>
                        </a:defRPr>
                      </a:lvl9pPr>
                    </a:lstStyle>
                    <a:p>
                      <a:pPr marL="0" marR="0" algn="ctr">
                        <a:lnSpc>
                          <a:spcPct val="115000"/>
                        </a:lnSpc>
                        <a:spcAft>
                          <a:spcPts val="800"/>
                        </a:spcAft>
                        <a:buNone/>
                      </a:pPr>
                      <a:r>
                        <a:rPr lang="en-US" sz="1200" b="0" kern="100" dirty="0">
                          <a:solidFill>
                            <a:schemeClr val="bg2"/>
                          </a:solidFill>
                          <a:effectLst/>
                          <a:latin typeface="Aptos" panose="020B0004020202020204" pitchFamily="34" charset="0"/>
                        </a:rPr>
                        <a:t>Katz ADLs reassessment</a:t>
                      </a:r>
                      <a:endParaRPr lang="en-US" sz="1200" b="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extLst>
                  <a:ext uri="{0D108BD9-81ED-4DB2-BD59-A6C34878D82A}">
                    <a16:rowId xmlns:a16="http://schemas.microsoft.com/office/drawing/2014/main" val="628939547"/>
                  </a:ext>
                </a:extLst>
              </a:tr>
              <a:tr h="625340">
                <a:tc>
                  <a:txBody>
                    <a:bodyPr/>
                    <a:lstStyle>
                      <a:lvl1pPr marL="0" algn="l" defTabSz="685629" rtl="0" eaLnBrk="1" latinLnBrk="0" hangingPunct="1">
                        <a:defRPr sz="1350" b="1" kern="1200">
                          <a:solidFill>
                            <a:schemeClr val="lt1"/>
                          </a:solidFill>
                          <a:latin typeface="Arial"/>
                        </a:defRPr>
                      </a:lvl1pPr>
                      <a:lvl2pPr marL="342815" algn="l" defTabSz="685629" rtl="0" eaLnBrk="1" latinLnBrk="0" hangingPunct="1">
                        <a:defRPr sz="1350" b="1" kern="1200">
                          <a:solidFill>
                            <a:schemeClr val="lt1"/>
                          </a:solidFill>
                          <a:latin typeface="Arial"/>
                        </a:defRPr>
                      </a:lvl2pPr>
                      <a:lvl3pPr marL="685629" algn="l" defTabSz="685629" rtl="0" eaLnBrk="1" latinLnBrk="0" hangingPunct="1">
                        <a:defRPr sz="1350" b="1" kern="1200">
                          <a:solidFill>
                            <a:schemeClr val="lt1"/>
                          </a:solidFill>
                          <a:latin typeface="Arial"/>
                        </a:defRPr>
                      </a:lvl3pPr>
                      <a:lvl4pPr marL="1028444" algn="l" defTabSz="685629" rtl="0" eaLnBrk="1" latinLnBrk="0" hangingPunct="1">
                        <a:defRPr sz="1350" b="1" kern="1200">
                          <a:solidFill>
                            <a:schemeClr val="lt1"/>
                          </a:solidFill>
                          <a:latin typeface="Arial"/>
                        </a:defRPr>
                      </a:lvl4pPr>
                      <a:lvl5pPr marL="1371258" algn="l" defTabSz="685629" rtl="0" eaLnBrk="1" latinLnBrk="0" hangingPunct="1">
                        <a:defRPr sz="1350" b="1" kern="1200">
                          <a:solidFill>
                            <a:schemeClr val="lt1"/>
                          </a:solidFill>
                          <a:latin typeface="Arial"/>
                        </a:defRPr>
                      </a:lvl5pPr>
                      <a:lvl6pPr marL="1714073" algn="l" defTabSz="685629" rtl="0" eaLnBrk="1" latinLnBrk="0" hangingPunct="1">
                        <a:defRPr sz="1350" b="1" kern="1200">
                          <a:solidFill>
                            <a:schemeClr val="lt1"/>
                          </a:solidFill>
                          <a:latin typeface="Arial"/>
                        </a:defRPr>
                      </a:lvl6pPr>
                      <a:lvl7pPr marL="2056886" algn="l" defTabSz="685629" rtl="0" eaLnBrk="1" latinLnBrk="0" hangingPunct="1">
                        <a:defRPr sz="1350" b="1" kern="1200">
                          <a:solidFill>
                            <a:schemeClr val="lt1"/>
                          </a:solidFill>
                          <a:latin typeface="Arial"/>
                        </a:defRPr>
                      </a:lvl7pPr>
                      <a:lvl8pPr marL="2399700" algn="l" defTabSz="685629" rtl="0" eaLnBrk="1" latinLnBrk="0" hangingPunct="1">
                        <a:defRPr sz="1350" b="1" kern="1200">
                          <a:solidFill>
                            <a:schemeClr val="lt1"/>
                          </a:solidFill>
                          <a:latin typeface="Arial"/>
                        </a:defRPr>
                      </a:lvl8pPr>
                      <a:lvl9pPr marL="2742515" algn="l" defTabSz="685629" rtl="0" eaLnBrk="1" latinLnBrk="0" hangingPunct="1">
                        <a:defRPr sz="1350" b="1" kern="1200">
                          <a:solidFill>
                            <a:schemeClr val="lt1"/>
                          </a:solidFill>
                          <a:latin typeface="Arial"/>
                        </a:defRPr>
                      </a:lvl9pPr>
                    </a:lstStyle>
                    <a:p>
                      <a:pPr marL="0" marR="0" algn="ctr">
                        <a:lnSpc>
                          <a:spcPct val="115000"/>
                        </a:lnSpc>
                        <a:spcAft>
                          <a:spcPts val="800"/>
                        </a:spcAft>
                        <a:buNone/>
                      </a:pPr>
                      <a:r>
                        <a:rPr lang="en-US" sz="1200" b="0" kern="100" dirty="0">
                          <a:solidFill>
                            <a:schemeClr val="bg2"/>
                          </a:solidFill>
                          <a:effectLst/>
                          <a:latin typeface="Aptos" panose="020B0004020202020204" pitchFamily="34" charset="0"/>
                        </a:rPr>
                        <a:t>Katz ADLs:</a:t>
                      </a:r>
                      <a:br>
                        <a:rPr lang="en-US" sz="1200" b="0" kern="100" dirty="0">
                          <a:solidFill>
                            <a:schemeClr val="bg2"/>
                          </a:solidFill>
                          <a:effectLst/>
                          <a:latin typeface="Aptos" panose="020B0004020202020204" pitchFamily="34" charset="0"/>
                        </a:rPr>
                      </a:br>
                      <a:r>
                        <a:rPr lang="en-US" sz="1200" b="0" kern="100" dirty="0">
                          <a:solidFill>
                            <a:schemeClr val="bg2"/>
                          </a:solidFill>
                          <a:effectLst/>
                          <a:latin typeface="Aptos" panose="020B0004020202020204" pitchFamily="34" charset="0"/>
                        </a:rPr>
                        <a:t>baseline &amp; current</a:t>
                      </a:r>
                      <a:endParaRPr lang="en-US" sz="1200" b="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3F9FA"/>
                    </a:solidFill>
                  </a:tcPr>
                </a:tc>
                <a:tc>
                  <a:txBody>
                    <a:bodyPr/>
                    <a:lstStyle>
                      <a:lvl1pPr marL="0" algn="l" defTabSz="685629" rtl="0" eaLnBrk="1" latinLnBrk="0" hangingPunct="1">
                        <a:defRPr sz="1350" kern="1200">
                          <a:solidFill>
                            <a:schemeClr val="dk1"/>
                          </a:solidFill>
                          <a:latin typeface="Arial"/>
                        </a:defRPr>
                      </a:lvl1pPr>
                      <a:lvl2pPr marL="342815" algn="l" defTabSz="685629" rtl="0" eaLnBrk="1" latinLnBrk="0" hangingPunct="1">
                        <a:defRPr sz="1350" kern="1200">
                          <a:solidFill>
                            <a:schemeClr val="dk1"/>
                          </a:solidFill>
                          <a:latin typeface="Arial"/>
                        </a:defRPr>
                      </a:lvl2pPr>
                      <a:lvl3pPr marL="685629" algn="l" defTabSz="685629" rtl="0" eaLnBrk="1" latinLnBrk="0" hangingPunct="1">
                        <a:defRPr sz="1350" kern="1200">
                          <a:solidFill>
                            <a:schemeClr val="dk1"/>
                          </a:solidFill>
                          <a:latin typeface="Arial"/>
                        </a:defRPr>
                      </a:lvl3pPr>
                      <a:lvl4pPr marL="1028444" algn="l" defTabSz="685629" rtl="0" eaLnBrk="1" latinLnBrk="0" hangingPunct="1">
                        <a:defRPr sz="1350" kern="1200">
                          <a:solidFill>
                            <a:schemeClr val="dk1"/>
                          </a:solidFill>
                          <a:latin typeface="Arial"/>
                        </a:defRPr>
                      </a:lvl4pPr>
                      <a:lvl5pPr marL="1371258" algn="l" defTabSz="685629" rtl="0" eaLnBrk="1" latinLnBrk="0" hangingPunct="1">
                        <a:defRPr sz="1350" kern="1200">
                          <a:solidFill>
                            <a:schemeClr val="dk1"/>
                          </a:solidFill>
                          <a:latin typeface="Arial"/>
                        </a:defRPr>
                      </a:lvl5pPr>
                      <a:lvl6pPr marL="1714073" algn="l" defTabSz="685629" rtl="0" eaLnBrk="1" latinLnBrk="0" hangingPunct="1">
                        <a:defRPr sz="1350" kern="1200">
                          <a:solidFill>
                            <a:schemeClr val="dk1"/>
                          </a:solidFill>
                          <a:latin typeface="Arial"/>
                        </a:defRPr>
                      </a:lvl6pPr>
                      <a:lvl7pPr marL="2056886" algn="l" defTabSz="685629" rtl="0" eaLnBrk="1" latinLnBrk="0" hangingPunct="1">
                        <a:defRPr sz="1350" kern="1200">
                          <a:solidFill>
                            <a:schemeClr val="dk1"/>
                          </a:solidFill>
                          <a:latin typeface="Arial"/>
                        </a:defRPr>
                      </a:lvl7pPr>
                      <a:lvl8pPr marL="2399700" algn="l" defTabSz="685629" rtl="0" eaLnBrk="1" latinLnBrk="0" hangingPunct="1">
                        <a:defRPr sz="1350" kern="1200">
                          <a:solidFill>
                            <a:schemeClr val="dk1"/>
                          </a:solidFill>
                          <a:latin typeface="Arial"/>
                        </a:defRPr>
                      </a:lvl8pPr>
                      <a:lvl9pPr marL="2742515" algn="l" defTabSz="685629" rtl="0" eaLnBrk="1" latinLnBrk="0" hangingPunct="1">
                        <a:defRPr sz="1350" kern="1200">
                          <a:solidFill>
                            <a:schemeClr val="dk1"/>
                          </a:solidFill>
                          <a:latin typeface="Arial"/>
                        </a:defRPr>
                      </a:lvl9pPr>
                    </a:lstStyle>
                    <a:p>
                      <a:pPr marL="0" marR="0" algn="ctr">
                        <a:lnSpc>
                          <a:spcPct val="115000"/>
                        </a:lnSpc>
                        <a:spcAft>
                          <a:spcPts val="800"/>
                        </a:spcAft>
                        <a:buNone/>
                      </a:pPr>
                      <a:r>
                        <a:rPr lang="en-US" sz="1200" b="0" kern="100" dirty="0">
                          <a:solidFill>
                            <a:schemeClr val="bg2"/>
                          </a:solidFill>
                          <a:effectLst/>
                          <a:latin typeface="Aptos" panose="020B0004020202020204" pitchFamily="34" charset="0"/>
                        </a:rPr>
                        <a:t>Delirium screening: </a:t>
                      </a:r>
                      <a:br>
                        <a:rPr lang="en-US" sz="1200" b="0" kern="100" dirty="0">
                          <a:solidFill>
                            <a:schemeClr val="bg2"/>
                          </a:solidFill>
                          <a:effectLst/>
                          <a:latin typeface="Aptos" panose="020B0004020202020204" pitchFamily="34" charset="0"/>
                        </a:rPr>
                      </a:br>
                      <a:r>
                        <a:rPr lang="en-US" sz="1200" b="0" kern="100" dirty="0">
                          <a:solidFill>
                            <a:schemeClr val="bg2"/>
                          </a:solidFill>
                          <a:effectLst/>
                          <a:latin typeface="Aptos" panose="020B0004020202020204" pitchFamily="34" charset="0"/>
                        </a:rPr>
                        <a:t>NuDESC or CAM-ICU</a:t>
                      </a:r>
                      <a:endParaRPr lang="en-US" sz="1200" b="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3F9FA"/>
                    </a:solidFill>
                  </a:tcPr>
                </a:tc>
                <a:tc>
                  <a:txBody>
                    <a:bodyPr/>
                    <a:lstStyle>
                      <a:lvl1pPr marL="0" algn="l" defTabSz="685629" rtl="0" eaLnBrk="1" latinLnBrk="0" hangingPunct="1">
                        <a:defRPr sz="1350" kern="1200">
                          <a:solidFill>
                            <a:schemeClr val="dk1"/>
                          </a:solidFill>
                          <a:latin typeface="Arial"/>
                        </a:defRPr>
                      </a:lvl1pPr>
                      <a:lvl2pPr marL="342815" algn="l" defTabSz="685629" rtl="0" eaLnBrk="1" latinLnBrk="0" hangingPunct="1">
                        <a:defRPr sz="1350" kern="1200">
                          <a:solidFill>
                            <a:schemeClr val="dk1"/>
                          </a:solidFill>
                          <a:latin typeface="Arial"/>
                        </a:defRPr>
                      </a:lvl2pPr>
                      <a:lvl3pPr marL="685629" algn="l" defTabSz="685629" rtl="0" eaLnBrk="1" latinLnBrk="0" hangingPunct="1">
                        <a:defRPr sz="1350" kern="1200">
                          <a:solidFill>
                            <a:schemeClr val="dk1"/>
                          </a:solidFill>
                          <a:latin typeface="Arial"/>
                        </a:defRPr>
                      </a:lvl3pPr>
                      <a:lvl4pPr marL="1028444" algn="l" defTabSz="685629" rtl="0" eaLnBrk="1" latinLnBrk="0" hangingPunct="1">
                        <a:defRPr sz="1350" kern="1200">
                          <a:solidFill>
                            <a:schemeClr val="dk1"/>
                          </a:solidFill>
                          <a:latin typeface="Arial"/>
                        </a:defRPr>
                      </a:lvl4pPr>
                      <a:lvl5pPr marL="1371258" algn="l" defTabSz="685629" rtl="0" eaLnBrk="1" latinLnBrk="0" hangingPunct="1">
                        <a:defRPr sz="1350" kern="1200">
                          <a:solidFill>
                            <a:schemeClr val="dk1"/>
                          </a:solidFill>
                          <a:latin typeface="Arial"/>
                        </a:defRPr>
                      </a:lvl5pPr>
                      <a:lvl6pPr marL="1714073" algn="l" defTabSz="685629" rtl="0" eaLnBrk="1" latinLnBrk="0" hangingPunct="1">
                        <a:defRPr sz="1350" kern="1200">
                          <a:solidFill>
                            <a:schemeClr val="dk1"/>
                          </a:solidFill>
                          <a:latin typeface="Arial"/>
                        </a:defRPr>
                      </a:lvl6pPr>
                      <a:lvl7pPr marL="2056886" algn="l" defTabSz="685629" rtl="0" eaLnBrk="1" latinLnBrk="0" hangingPunct="1">
                        <a:defRPr sz="1350" kern="1200">
                          <a:solidFill>
                            <a:schemeClr val="dk1"/>
                          </a:solidFill>
                          <a:latin typeface="Arial"/>
                        </a:defRPr>
                      </a:lvl7pPr>
                      <a:lvl8pPr marL="2399700" algn="l" defTabSz="685629" rtl="0" eaLnBrk="1" latinLnBrk="0" hangingPunct="1">
                        <a:defRPr sz="1350" kern="1200">
                          <a:solidFill>
                            <a:schemeClr val="dk1"/>
                          </a:solidFill>
                          <a:latin typeface="Arial"/>
                        </a:defRPr>
                      </a:lvl8pPr>
                      <a:lvl9pPr marL="2742515" algn="l" defTabSz="685629" rtl="0" eaLnBrk="1" latinLnBrk="0" hangingPunct="1">
                        <a:defRPr sz="1350" kern="1200">
                          <a:solidFill>
                            <a:schemeClr val="dk1"/>
                          </a:solidFill>
                          <a:latin typeface="Arial"/>
                        </a:defRPr>
                      </a:lvl9pPr>
                    </a:lstStyle>
                    <a:p>
                      <a:pPr algn="ctr">
                        <a:lnSpc>
                          <a:spcPct val="115000"/>
                        </a:lnSpc>
                        <a:buNone/>
                      </a:pPr>
                      <a:endParaRPr lang="en-US" sz="1200" b="0" kern="100" dirty="0">
                        <a:solidFill>
                          <a:schemeClr val="bg2"/>
                        </a:solidFill>
                        <a:effectLst/>
                        <a:latin typeface="Aptos" panose="020B0004020202020204" pitchFamily="34" charset="0"/>
                      </a:endParaRPr>
                    </a:p>
                  </a:txBody>
                  <a:tcPr marL="9525" marR="9525" marT="9525" marB="9525"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20000"/>
                      </a:srgbClr>
                    </a:solidFill>
                  </a:tcPr>
                </a:tc>
                <a:extLst>
                  <a:ext uri="{0D108BD9-81ED-4DB2-BD59-A6C34878D82A}">
                    <a16:rowId xmlns:a16="http://schemas.microsoft.com/office/drawing/2014/main" val="3246332709"/>
                  </a:ext>
                </a:extLst>
              </a:tr>
              <a:tr h="715373">
                <a:tc>
                  <a:txBody>
                    <a:bodyPr/>
                    <a:lstStyle>
                      <a:lvl1pPr marL="0" algn="l" defTabSz="685629" rtl="0" eaLnBrk="1" latinLnBrk="0" hangingPunct="1">
                        <a:defRPr sz="1350" b="1" kern="1200">
                          <a:solidFill>
                            <a:schemeClr val="lt1"/>
                          </a:solidFill>
                          <a:latin typeface="Arial"/>
                        </a:defRPr>
                      </a:lvl1pPr>
                      <a:lvl2pPr marL="342815" algn="l" defTabSz="685629" rtl="0" eaLnBrk="1" latinLnBrk="0" hangingPunct="1">
                        <a:defRPr sz="1350" b="1" kern="1200">
                          <a:solidFill>
                            <a:schemeClr val="lt1"/>
                          </a:solidFill>
                          <a:latin typeface="Arial"/>
                        </a:defRPr>
                      </a:lvl2pPr>
                      <a:lvl3pPr marL="685629" algn="l" defTabSz="685629" rtl="0" eaLnBrk="1" latinLnBrk="0" hangingPunct="1">
                        <a:defRPr sz="1350" b="1" kern="1200">
                          <a:solidFill>
                            <a:schemeClr val="lt1"/>
                          </a:solidFill>
                          <a:latin typeface="Arial"/>
                        </a:defRPr>
                      </a:lvl3pPr>
                      <a:lvl4pPr marL="1028444" algn="l" defTabSz="685629" rtl="0" eaLnBrk="1" latinLnBrk="0" hangingPunct="1">
                        <a:defRPr sz="1350" b="1" kern="1200">
                          <a:solidFill>
                            <a:schemeClr val="lt1"/>
                          </a:solidFill>
                          <a:latin typeface="Arial"/>
                        </a:defRPr>
                      </a:lvl4pPr>
                      <a:lvl5pPr marL="1371258" algn="l" defTabSz="685629" rtl="0" eaLnBrk="1" latinLnBrk="0" hangingPunct="1">
                        <a:defRPr sz="1350" b="1" kern="1200">
                          <a:solidFill>
                            <a:schemeClr val="lt1"/>
                          </a:solidFill>
                          <a:latin typeface="Arial"/>
                        </a:defRPr>
                      </a:lvl5pPr>
                      <a:lvl6pPr marL="1714073" algn="l" defTabSz="685629" rtl="0" eaLnBrk="1" latinLnBrk="0" hangingPunct="1">
                        <a:defRPr sz="1350" b="1" kern="1200">
                          <a:solidFill>
                            <a:schemeClr val="lt1"/>
                          </a:solidFill>
                          <a:latin typeface="Arial"/>
                        </a:defRPr>
                      </a:lvl6pPr>
                      <a:lvl7pPr marL="2056886" algn="l" defTabSz="685629" rtl="0" eaLnBrk="1" latinLnBrk="0" hangingPunct="1">
                        <a:defRPr sz="1350" b="1" kern="1200">
                          <a:solidFill>
                            <a:schemeClr val="lt1"/>
                          </a:solidFill>
                          <a:latin typeface="Arial"/>
                        </a:defRPr>
                      </a:lvl7pPr>
                      <a:lvl8pPr marL="2399700" algn="l" defTabSz="685629" rtl="0" eaLnBrk="1" latinLnBrk="0" hangingPunct="1">
                        <a:defRPr sz="1350" b="1" kern="1200">
                          <a:solidFill>
                            <a:schemeClr val="lt1"/>
                          </a:solidFill>
                          <a:latin typeface="Arial"/>
                        </a:defRPr>
                      </a:lvl8pPr>
                      <a:lvl9pPr marL="2742515" algn="l" defTabSz="685629" rtl="0" eaLnBrk="1" latinLnBrk="0" hangingPunct="1">
                        <a:defRPr sz="1350" b="1" kern="1200">
                          <a:solidFill>
                            <a:schemeClr val="lt1"/>
                          </a:solidFill>
                          <a:latin typeface="Arial"/>
                        </a:defRPr>
                      </a:lvl9pPr>
                    </a:lstStyle>
                    <a:p>
                      <a:pPr marL="0" marR="0" algn="ctr">
                        <a:lnSpc>
                          <a:spcPct val="115000"/>
                        </a:lnSpc>
                        <a:spcAft>
                          <a:spcPts val="800"/>
                        </a:spcAft>
                        <a:buNone/>
                      </a:pPr>
                      <a:r>
                        <a:rPr lang="en-US" sz="1200" b="0" kern="100" dirty="0">
                          <a:solidFill>
                            <a:schemeClr val="bg2"/>
                          </a:solidFill>
                          <a:effectLst/>
                          <a:latin typeface="Aptos" panose="020B0004020202020204" pitchFamily="34" charset="0"/>
                        </a:rPr>
                        <a:t>Cognitive screening: </a:t>
                      </a:r>
                      <a:br>
                        <a:rPr lang="en-US" sz="1200" b="0" kern="100" dirty="0">
                          <a:solidFill>
                            <a:schemeClr val="bg2"/>
                          </a:solidFill>
                          <a:effectLst/>
                          <a:latin typeface="Aptos" panose="020B0004020202020204" pitchFamily="34" charset="0"/>
                        </a:rPr>
                      </a:br>
                      <a:r>
                        <a:rPr lang="en-US" sz="1200" b="0" kern="100" dirty="0">
                          <a:solidFill>
                            <a:schemeClr val="bg2"/>
                          </a:solidFill>
                          <a:effectLst/>
                          <a:latin typeface="Aptos" panose="020B0004020202020204" pitchFamily="34" charset="0"/>
                        </a:rPr>
                        <a:t>Six-Item Screener</a:t>
                      </a:r>
                      <a:endParaRPr lang="en-US" sz="1200" b="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E7F3F4"/>
                    </a:solidFill>
                  </a:tcPr>
                </a:tc>
                <a:tc>
                  <a:txBody>
                    <a:bodyPr/>
                    <a:lstStyle>
                      <a:lvl1pPr marL="0" algn="l" defTabSz="685629" rtl="0" eaLnBrk="1" latinLnBrk="0" hangingPunct="1">
                        <a:defRPr sz="1350" kern="1200">
                          <a:solidFill>
                            <a:schemeClr val="dk1"/>
                          </a:solidFill>
                          <a:latin typeface="Arial"/>
                        </a:defRPr>
                      </a:lvl1pPr>
                      <a:lvl2pPr marL="342815" algn="l" defTabSz="685629" rtl="0" eaLnBrk="1" latinLnBrk="0" hangingPunct="1">
                        <a:defRPr sz="1350" kern="1200">
                          <a:solidFill>
                            <a:schemeClr val="dk1"/>
                          </a:solidFill>
                          <a:latin typeface="Arial"/>
                        </a:defRPr>
                      </a:lvl2pPr>
                      <a:lvl3pPr marL="685629" algn="l" defTabSz="685629" rtl="0" eaLnBrk="1" latinLnBrk="0" hangingPunct="1">
                        <a:defRPr sz="1350" kern="1200">
                          <a:solidFill>
                            <a:schemeClr val="dk1"/>
                          </a:solidFill>
                          <a:latin typeface="Arial"/>
                        </a:defRPr>
                      </a:lvl3pPr>
                      <a:lvl4pPr marL="1028444" algn="l" defTabSz="685629" rtl="0" eaLnBrk="1" latinLnBrk="0" hangingPunct="1">
                        <a:defRPr sz="1350" kern="1200">
                          <a:solidFill>
                            <a:schemeClr val="dk1"/>
                          </a:solidFill>
                          <a:latin typeface="Arial"/>
                        </a:defRPr>
                      </a:lvl4pPr>
                      <a:lvl5pPr marL="1371258" algn="l" defTabSz="685629" rtl="0" eaLnBrk="1" latinLnBrk="0" hangingPunct="1">
                        <a:defRPr sz="1350" kern="1200">
                          <a:solidFill>
                            <a:schemeClr val="dk1"/>
                          </a:solidFill>
                          <a:latin typeface="Arial"/>
                        </a:defRPr>
                      </a:lvl5pPr>
                      <a:lvl6pPr marL="1714073" algn="l" defTabSz="685629" rtl="0" eaLnBrk="1" latinLnBrk="0" hangingPunct="1">
                        <a:defRPr sz="1350" kern="1200">
                          <a:solidFill>
                            <a:schemeClr val="dk1"/>
                          </a:solidFill>
                          <a:latin typeface="Arial"/>
                        </a:defRPr>
                      </a:lvl6pPr>
                      <a:lvl7pPr marL="2056886" algn="l" defTabSz="685629" rtl="0" eaLnBrk="1" latinLnBrk="0" hangingPunct="1">
                        <a:defRPr sz="1350" kern="1200">
                          <a:solidFill>
                            <a:schemeClr val="dk1"/>
                          </a:solidFill>
                          <a:latin typeface="Arial"/>
                        </a:defRPr>
                      </a:lvl7pPr>
                      <a:lvl8pPr marL="2399700" algn="l" defTabSz="685629" rtl="0" eaLnBrk="1" latinLnBrk="0" hangingPunct="1">
                        <a:defRPr sz="1350" kern="1200">
                          <a:solidFill>
                            <a:schemeClr val="dk1"/>
                          </a:solidFill>
                          <a:latin typeface="Arial"/>
                        </a:defRPr>
                      </a:lvl8pPr>
                      <a:lvl9pPr marL="2742515" algn="l" defTabSz="685629" rtl="0" eaLnBrk="1" latinLnBrk="0" hangingPunct="1">
                        <a:defRPr sz="1350" kern="1200">
                          <a:solidFill>
                            <a:schemeClr val="dk1"/>
                          </a:solidFill>
                          <a:latin typeface="Arial"/>
                        </a:defRPr>
                      </a:lvl9pPr>
                    </a:lstStyle>
                    <a:p>
                      <a:pPr marL="0" marR="0" algn="ctr">
                        <a:lnSpc>
                          <a:spcPct val="115000"/>
                        </a:lnSpc>
                        <a:spcAft>
                          <a:spcPts val="800"/>
                        </a:spcAft>
                        <a:buNone/>
                      </a:pPr>
                      <a:r>
                        <a:rPr lang="en-US" sz="1200" b="0" kern="100" dirty="0">
                          <a:solidFill>
                            <a:schemeClr val="bg2"/>
                          </a:solidFill>
                          <a:effectLst/>
                          <a:latin typeface="Aptos" panose="020B0004020202020204" pitchFamily="34" charset="0"/>
                        </a:rPr>
                        <a:t>Delirium Prevention</a:t>
                      </a:r>
                      <a:endParaRPr lang="en-US" sz="1200" b="0" kern="100" dirty="0">
                        <a:solidFill>
                          <a:schemeClr val="bg2"/>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E7F3F4"/>
                    </a:solidFill>
                  </a:tcPr>
                </a:tc>
                <a:tc>
                  <a:txBody>
                    <a:bodyPr/>
                    <a:lstStyle>
                      <a:lvl1pPr marL="0" algn="l" defTabSz="685629" rtl="0" eaLnBrk="1" latinLnBrk="0" hangingPunct="1">
                        <a:defRPr sz="1350" kern="1200">
                          <a:solidFill>
                            <a:schemeClr val="dk1"/>
                          </a:solidFill>
                          <a:latin typeface="Arial"/>
                        </a:defRPr>
                      </a:lvl1pPr>
                      <a:lvl2pPr marL="342815" algn="l" defTabSz="685629" rtl="0" eaLnBrk="1" latinLnBrk="0" hangingPunct="1">
                        <a:defRPr sz="1350" kern="1200">
                          <a:solidFill>
                            <a:schemeClr val="dk1"/>
                          </a:solidFill>
                          <a:latin typeface="Arial"/>
                        </a:defRPr>
                      </a:lvl2pPr>
                      <a:lvl3pPr marL="685629" algn="l" defTabSz="685629" rtl="0" eaLnBrk="1" latinLnBrk="0" hangingPunct="1">
                        <a:defRPr sz="1350" kern="1200">
                          <a:solidFill>
                            <a:schemeClr val="dk1"/>
                          </a:solidFill>
                          <a:latin typeface="Arial"/>
                        </a:defRPr>
                      </a:lvl3pPr>
                      <a:lvl4pPr marL="1028444" algn="l" defTabSz="685629" rtl="0" eaLnBrk="1" latinLnBrk="0" hangingPunct="1">
                        <a:defRPr sz="1350" kern="1200">
                          <a:solidFill>
                            <a:schemeClr val="dk1"/>
                          </a:solidFill>
                          <a:latin typeface="Arial"/>
                        </a:defRPr>
                      </a:lvl4pPr>
                      <a:lvl5pPr marL="1371258" algn="l" defTabSz="685629" rtl="0" eaLnBrk="1" latinLnBrk="0" hangingPunct="1">
                        <a:defRPr sz="1350" kern="1200">
                          <a:solidFill>
                            <a:schemeClr val="dk1"/>
                          </a:solidFill>
                          <a:latin typeface="Arial"/>
                        </a:defRPr>
                      </a:lvl5pPr>
                      <a:lvl6pPr marL="1714073" algn="l" defTabSz="685629" rtl="0" eaLnBrk="1" latinLnBrk="0" hangingPunct="1">
                        <a:defRPr sz="1350" kern="1200">
                          <a:solidFill>
                            <a:schemeClr val="dk1"/>
                          </a:solidFill>
                          <a:latin typeface="Arial"/>
                        </a:defRPr>
                      </a:lvl6pPr>
                      <a:lvl7pPr marL="2056886" algn="l" defTabSz="685629" rtl="0" eaLnBrk="1" latinLnBrk="0" hangingPunct="1">
                        <a:defRPr sz="1350" kern="1200">
                          <a:solidFill>
                            <a:schemeClr val="dk1"/>
                          </a:solidFill>
                          <a:latin typeface="Arial"/>
                        </a:defRPr>
                      </a:lvl7pPr>
                      <a:lvl8pPr marL="2399700" algn="l" defTabSz="685629" rtl="0" eaLnBrk="1" latinLnBrk="0" hangingPunct="1">
                        <a:defRPr sz="1350" kern="1200">
                          <a:solidFill>
                            <a:schemeClr val="dk1"/>
                          </a:solidFill>
                          <a:latin typeface="Arial"/>
                        </a:defRPr>
                      </a:lvl8pPr>
                      <a:lvl9pPr marL="2742515" algn="l" defTabSz="685629" rtl="0" eaLnBrk="1" latinLnBrk="0" hangingPunct="1">
                        <a:defRPr sz="1350" kern="1200">
                          <a:solidFill>
                            <a:schemeClr val="dk1"/>
                          </a:solidFill>
                          <a:latin typeface="Arial"/>
                        </a:defRPr>
                      </a:lvl9pPr>
                    </a:lstStyle>
                    <a:p>
                      <a:pPr algn="ctr">
                        <a:lnSpc>
                          <a:spcPct val="115000"/>
                        </a:lnSpc>
                        <a:buNone/>
                      </a:pPr>
                      <a:endParaRPr lang="en-US" sz="1200" b="0" kern="100" dirty="0">
                        <a:solidFill>
                          <a:schemeClr val="bg2"/>
                        </a:solidFill>
                        <a:effectLst/>
                        <a:latin typeface="Aptos" panose="020B0004020202020204" pitchFamily="34" charset="0"/>
                      </a:endParaRPr>
                    </a:p>
                  </a:txBody>
                  <a:tcPr marL="9525" marR="9525" marT="9525" marB="9525"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extLst>
                  <a:ext uri="{0D108BD9-81ED-4DB2-BD59-A6C34878D82A}">
                    <a16:rowId xmlns:a16="http://schemas.microsoft.com/office/drawing/2014/main" val="3167629146"/>
                  </a:ext>
                </a:extLst>
              </a:tr>
            </a:tbl>
          </a:graphicData>
        </a:graphic>
      </p:graphicFrame>
    </p:spTree>
    <p:extLst>
      <p:ext uri="{BB962C8B-B14F-4D97-AF65-F5344CB8AC3E}">
        <p14:creationId xmlns:p14="http://schemas.microsoft.com/office/powerpoint/2010/main" val="2070611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A3006-BF01-657A-CE4A-85453F6DF8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B43DDD-619A-2050-68C5-4974F0A1D9ED}"/>
              </a:ext>
            </a:extLst>
          </p:cNvPr>
          <p:cNvSpPr>
            <a:spLocks noGrp="1"/>
          </p:cNvSpPr>
          <p:nvPr>
            <p:ph type="title"/>
          </p:nvPr>
        </p:nvSpPr>
        <p:spPr>
          <a:xfrm>
            <a:off x="252527" y="1750978"/>
            <a:ext cx="8609637" cy="915554"/>
          </a:xfrm>
        </p:spPr>
        <p:txBody>
          <a:bodyPr/>
          <a:lstStyle/>
          <a:p>
            <a:pPr algn="ctr"/>
            <a:r>
              <a:rPr lang="en-US" dirty="0"/>
              <a:t>Age-Friendly Bootcamps</a:t>
            </a:r>
          </a:p>
        </p:txBody>
      </p:sp>
    </p:spTree>
    <p:extLst>
      <p:ext uri="{BB962C8B-B14F-4D97-AF65-F5344CB8AC3E}">
        <p14:creationId xmlns:p14="http://schemas.microsoft.com/office/powerpoint/2010/main" val="2584550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79CD9-05C8-9395-A2DB-C8F25AF1C32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67105B-6082-BB27-1B34-A1D7FA281667}"/>
              </a:ext>
            </a:extLst>
          </p:cNvPr>
          <p:cNvSpPr>
            <a:spLocks noGrp="1"/>
          </p:cNvSpPr>
          <p:nvPr>
            <p:ph type="body" sz="quarter" idx="11"/>
          </p:nvPr>
        </p:nvSpPr>
        <p:spPr>
          <a:xfrm>
            <a:off x="370381" y="1114425"/>
            <a:ext cx="4487369" cy="3546873"/>
          </a:xfrm>
        </p:spPr>
        <p:txBody>
          <a:bodyPr>
            <a:normAutofit lnSpcReduction="10000"/>
          </a:bodyPr>
          <a:lstStyle/>
          <a:p>
            <a:pPr algn="ctr"/>
            <a:r>
              <a:rPr lang="en-US" sz="1800" i="1" u="sng" dirty="0"/>
              <a:t>Structure</a:t>
            </a:r>
          </a:p>
          <a:p>
            <a:pPr marL="257175" indent="-257175">
              <a:buFont typeface="Wingdings" panose="05000000000000000000" pitchFamily="2" charset="2"/>
              <a:buChar char="Ø"/>
            </a:pPr>
            <a:r>
              <a:rPr lang="en-US" dirty="0"/>
              <a:t>Designed Age-Friendly training session that includes the 4Ms Framework of Age-Friendly Healthcare</a:t>
            </a:r>
          </a:p>
          <a:p>
            <a:endParaRPr lang="en-US" dirty="0"/>
          </a:p>
          <a:p>
            <a:pPr marL="214313" indent="-214313">
              <a:buFont typeface="Wingdings" panose="05000000000000000000" pitchFamily="2" charset="2"/>
              <a:buChar char="Ø"/>
            </a:pPr>
            <a:r>
              <a:rPr lang="en-US" dirty="0"/>
              <a:t>3.5 hour sessions</a:t>
            </a:r>
          </a:p>
          <a:p>
            <a:pPr lvl="1"/>
            <a:endParaRPr lang="en-US" dirty="0"/>
          </a:p>
          <a:p>
            <a:pPr marL="214313" indent="-214313">
              <a:buFont typeface="Wingdings" panose="05000000000000000000" pitchFamily="2" charset="2"/>
              <a:buChar char="Ø"/>
            </a:pPr>
            <a:r>
              <a:rPr lang="en-US" dirty="0"/>
              <a:t>Targeted Staff</a:t>
            </a:r>
          </a:p>
          <a:p>
            <a:pPr lvl="1"/>
            <a:r>
              <a:rPr lang="en-US" dirty="0"/>
              <a:t>All Disciplines (Inpatient &amp; Outpatient)</a:t>
            </a:r>
          </a:p>
          <a:p>
            <a:pPr lvl="1"/>
            <a:endParaRPr lang="en-US" dirty="0"/>
          </a:p>
          <a:p>
            <a:pPr marL="214313" indent="-214313">
              <a:buFont typeface="Wingdings" panose="05000000000000000000" pitchFamily="2" charset="2"/>
              <a:buChar char="Ø"/>
            </a:pPr>
            <a:r>
              <a:rPr lang="en-US" dirty="0"/>
              <a:t>Marketing</a:t>
            </a:r>
          </a:p>
          <a:p>
            <a:pPr lvl="1"/>
            <a:r>
              <a:rPr lang="en-US" dirty="0"/>
              <a:t>Internal webpage, email, word of mouth, leadership meetings</a:t>
            </a:r>
            <a:endParaRPr lang="en-US" dirty="0">
              <a:solidFill>
                <a:schemeClr val="tx1"/>
              </a:solidFill>
            </a:endParaRPr>
          </a:p>
          <a:p>
            <a:pPr marL="342900" lvl="1" indent="0">
              <a:buNone/>
            </a:pPr>
            <a:endParaRPr lang="en-US" sz="1350" dirty="0">
              <a:solidFill>
                <a:schemeClr val="tx1"/>
              </a:solidFill>
            </a:endParaRPr>
          </a:p>
        </p:txBody>
      </p:sp>
      <p:sp>
        <p:nvSpPr>
          <p:cNvPr id="18" name="Slide Number Placeholder 4">
            <a:extLst>
              <a:ext uri="{FF2B5EF4-FFF2-40B4-BE49-F238E27FC236}">
                <a16:creationId xmlns:a16="http://schemas.microsoft.com/office/drawing/2014/main" id="{55A4E295-AFC2-895B-40CF-6382846E38EA}"/>
              </a:ext>
            </a:extLst>
          </p:cNvPr>
          <p:cNvSpPr>
            <a:spLocks noGrp="1"/>
          </p:cNvSpPr>
          <p:nvPr>
            <p:ph type="sldNum" sz="quarter" idx="14"/>
          </p:nvPr>
        </p:nvSpPr>
        <p:spPr>
          <a:xfrm>
            <a:off x="176349" y="4661298"/>
            <a:ext cx="502920" cy="273844"/>
          </a:xfrm>
        </p:spPr>
        <p:txBody>
          <a:bodyPr/>
          <a:lstStyle/>
          <a:p>
            <a:pPr algn="r" defTabSz="685800">
              <a:spcAft>
                <a:spcPts val="450"/>
              </a:spcAft>
              <a:defRPr/>
            </a:pPr>
            <a:fld id="{EE7355D6-6BA5-4920-A2EF-F4F527E42B6D}" type="slidenum">
              <a:rPr lang="en-US">
                <a:solidFill>
                  <a:srgbClr val="3F7541"/>
                </a:solidFill>
                <a:latin typeface="Franklin Gothic Book"/>
              </a:rPr>
              <a:pPr algn="r" defTabSz="685800">
                <a:spcAft>
                  <a:spcPts val="450"/>
                </a:spcAft>
                <a:defRPr/>
              </a:pPr>
              <a:t>15</a:t>
            </a:fld>
            <a:endParaRPr lang="en-US" sz="1200">
              <a:solidFill>
                <a:srgbClr val="3F7541"/>
              </a:solidFill>
              <a:latin typeface="Franklin Gothic Book"/>
            </a:endParaRPr>
          </a:p>
        </p:txBody>
      </p:sp>
      <p:sp>
        <p:nvSpPr>
          <p:cNvPr id="2" name="Title 1">
            <a:extLst>
              <a:ext uri="{FF2B5EF4-FFF2-40B4-BE49-F238E27FC236}">
                <a16:creationId xmlns:a16="http://schemas.microsoft.com/office/drawing/2014/main" id="{E06B396A-3D52-EAAD-8D86-6B9AA54638B5}"/>
              </a:ext>
            </a:extLst>
          </p:cNvPr>
          <p:cNvSpPr>
            <a:spLocks noGrp="1"/>
          </p:cNvSpPr>
          <p:nvPr>
            <p:ph type="title"/>
          </p:nvPr>
        </p:nvSpPr>
        <p:spPr>
          <a:xfrm>
            <a:off x="377167" y="77603"/>
            <a:ext cx="8382659" cy="790444"/>
          </a:xfrm>
        </p:spPr>
        <p:txBody>
          <a:bodyPr anchor="b">
            <a:normAutofit/>
          </a:bodyPr>
          <a:lstStyle/>
          <a:p>
            <a:r>
              <a:rPr lang="en-US" dirty="0">
                <a:solidFill>
                  <a:schemeClr val="bg1"/>
                </a:solidFill>
              </a:rPr>
              <a:t>UAB’s Age-Friendly Journey:</a:t>
            </a:r>
            <a:br>
              <a:rPr lang="en-US" dirty="0">
                <a:solidFill>
                  <a:schemeClr val="bg1"/>
                </a:solidFill>
              </a:rPr>
            </a:br>
            <a:r>
              <a:rPr lang="en-US" dirty="0">
                <a:solidFill>
                  <a:schemeClr val="bg1"/>
                </a:solidFill>
              </a:rPr>
              <a:t>Age-Friendly Bootcamp</a:t>
            </a:r>
          </a:p>
        </p:txBody>
      </p:sp>
      <p:pic>
        <p:nvPicPr>
          <p:cNvPr id="6" name="Picture 5">
            <a:extLst>
              <a:ext uri="{FF2B5EF4-FFF2-40B4-BE49-F238E27FC236}">
                <a16:creationId xmlns:a16="http://schemas.microsoft.com/office/drawing/2014/main" id="{80BE65A3-253B-0924-3919-7602CB562CC0}"/>
              </a:ext>
            </a:extLst>
          </p:cNvPr>
          <p:cNvPicPr>
            <a:picLocks noChangeAspect="1"/>
          </p:cNvPicPr>
          <p:nvPr/>
        </p:nvPicPr>
        <p:blipFill>
          <a:blip r:embed="rId3"/>
          <a:srcRect l="3060" t="2279" r="3286" b="2200"/>
          <a:stretch/>
        </p:blipFill>
        <p:spPr>
          <a:xfrm>
            <a:off x="5073452" y="1458277"/>
            <a:ext cx="1558159" cy="21449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4"/>
          <a:stretch>
            <a:fillRect/>
          </a:stretch>
        </p:blipFill>
        <p:spPr>
          <a:xfrm>
            <a:off x="7021450" y="2450742"/>
            <a:ext cx="2098730" cy="1952414"/>
          </a:xfrm>
          <a:prstGeom prst="rect">
            <a:avLst/>
          </a:prstGeom>
        </p:spPr>
      </p:pic>
      <p:pic>
        <p:nvPicPr>
          <p:cNvPr id="7" name="Picture 6"/>
          <p:cNvPicPr>
            <a:picLocks noChangeAspect="1"/>
          </p:cNvPicPr>
          <p:nvPr/>
        </p:nvPicPr>
        <p:blipFill>
          <a:blip r:embed="rId5"/>
          <a:stretch>
            <a:fillRect/>
          </a:stretch>
        </p:blipFill>
        <p:spPr>
          <a:xfrm>
            <a:off x="6954206" y="106501"/>
            <a:ext cx="2107875" cy="2272481"/>
          </a:xfrm>
          <a:prstGeom prst="rect">
            <a:avLst/>
          </a:prstGeom>
        </p:spPr>
      </p:pic>
      <p:sp>
        <p:nvSpPr>
          <p:cNvPr id="5" name="Rectangle 4"/>
          <p:cNvSpPr/>
          <p:nvPr/>
        </p:nvSpPr>
        <p:spPr>
          <a:xfrm>
            <a:off x="5051782" y="3119972"/>
            <a:ext cx="1579829" cy="306977"/>
          </a:xfrm>
          <a:prstGeom prst="rect">
            <a:avLst/>
          </a:prstGeom>
          <a:noFill/>
          <a:ln w="38100">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800"/>
            <a:endParaRPr lang="en-US">
              <a:solidFill>
                <a:srgbClr val="407642"/>
              </a:solidFill>
              <a:latin typeface="Franklin Gothic Book"/>
            </a:endParaRPr>
          </a:p>
        </p:txBody>
      </p:sp>
    </p:spTree>
    <p:extLst>
      <p:ext uri="{BB962C8B-B14F-4D97-AF65-F5344CB8AC3E}">
        <p14:creationId xmlns:p14="http://schemas.microsoft.com/office/powerpoint/2010/main" val="3363469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34E20-FCF5-1591-FBFA-77964775DAA0}"/>
              </a:ext>
            </a:extLst>
          </p:cNvPr>
          <p:cNvSpPr>
            <a:spLocks noGrp="1"/>
          </p:cNvSpPr>
          <p:nvPr>
            <p:ph type="title"/>
          </p:nvPr>
        </p:nvSpPr>
        <p:spPr>
          <a:xfrm>
            <a:off x="252527" y="1509289"/>
            <a:ext cx="8609637" cy="1292278"/>
          </a:xfrm>
        </p:spPr>
        <p:txBody>
          <a:bodyPr/>
          <a:lstStyle/>
          <a:p>
            <a:pPr algn="ctr"/>
            <a:r>
              <a:rPr lang="en-US" dirty="0"/>
              <a:t>Unit-Level Delirium Education Strategies</a:t>
            </a:r>
          </a:p>
        </p:txBody>
      </p:sp>
    </p:spTree>
    <p:extLst>
      <p:ext uri="{BB962C8B-B14F-4D97-AF65-F5344CB8AC3E}">
        <p14:creationId xmlns:p14="http://schemas.microsoft.com/office/powerpoint/2010/main" val="1554028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42501-EC6C-BF6E-DB1A-D8015FB61EFE}"/>
              </a:ext>
            </a:extLst>
          </p:cNvPr>
          <p:cNvSpPr>
            <a:spLocks noGrp="1"/>
          </p:cNvSpPr>
          <p:nvPr>
            <p:ph type="title"/>
          </p:nvPr>
        </p:nvSpPr>
        <p:spPr>
          <a:xfrm>
            <a:off x="263936" y="-141064"/>
            <a:ext cx="8382659" cy="790444"/>
          </a:xfrm>
        </p:spPr>
        <p:txBody>
          <a:bodyPr/>
          <a:lstStyle/>
          <a:p>
            <a:r>
              <a:rPr lang="en-US" dirty="0"/>
              <a:t>Unit-Level Delirium Education: Model</a:t>
            </a:r>
          </a:p>
        </p:txBody>
      </p:sp>
      <p:sp>
        <p:nvSpPr>
          <p:cNvPr id="5" name="Slide Number Placeholder 4">
            <a:extLst>
              <a:ext uri="{FF2B5EF4-FFF2-40B4-BE49-F238E27FC236}">
                <a16:creationId xmlns:a16="http://schemas.microsoft.com/office/drawing/2014/main" id="{84DD9675-45C3-34C3-EC22-AD360896A686}"/>
              </a:ext>
            </a:extLst>
          </p:cNvPr>
          <p:cNvSpPr>
            <a:spLocks noGrp="1"/>
          </p:cNvSpPr>
          <p:nvPr>
            <p:ph type="sldNum" sz="quarter" idx="13"/>
          </p:nvPr>
        </p:nvSpPr>
        <p:spPr/>
        <p:txBody>
          <a:bodyPr/>
          <a:lstStyle/>
          <a:p>
            <a:pPr algn="r" defTabSz="685612"/>
            <a:fld id="{EE7355D6-6BA5-4920-A2EF-F4F527E42B6D}" type="slidenum">
              <a:rPr lang="en-US">
                <a:solidFill>
                  <a:srgbClr val="3F7541"/>
                </a:solidFill>
                <a:latin typeface="Franklin Gothic Book"/>
              </a:rPr>
              <a:pPr algn="r" defTabSz="685612"/>
              <a:t>17</a:t>
            </a:fld>
            <a:endParaRPr lang="en-US" sz="1200" dirty="0">
              <a:solidFill>
                <a:srgbClr val="3F7541"/>
              </a:solidFill>
              <a:latin typeface="Franklin Gothic Book"/>
            </a:endParaRPr>
          </a:p>
        </p:txBody>
      </p:sp>
      <p:graphicFrame>
        <p:nvGraphicFramePr>
          <p:cNvPr id="14" name="Diagram 13">
            <a:extLst>
              <a:ext uri="{FF2B5EF4-FFF2-40B4-BE49-F238E27FC236}">
                <a16:creationId xmlns:a16="http://schemas.microsoft.com/office/drawing/2014/main" id="{B13F39F4-B1E3-6E11-31A1-0CEB66E095A4}"/>
              </a:ext>
            </a:extLst>
          </p:cNvPr>
          <p:cNvGraphicFramePr/>
          <p:nvPr>
            <p:extLst>
              <p:ext uri="{D42A27DB-BD31-4B8C-83A1-F6EECF244321}">
                <p14:modId xmlns:p14="http://schemas.microsoft.com/office/powerpoint/2010/main" val="1586834197"/>
              </p:ext>
            </p:extLst>
          </p:nvPr>
        </p:nvGraphicFramePr>
        <p:xfrm>
          <a:off x="376048" y="827441"/>
          <a:ext cx="4776095" cy="37092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9C07C752-73D1-55F6-56AE-5D188E1E7FC4}"/>
              </a:ext>
            </a:extLst>
          </p:cNvPr>
          <p:cNvPicPr>
            <a:picLocks noChangeAspect="1"/>
          </p:cNvPicPr>
          <p:nvPr/>
        </p:nvPicPr>
        <p:blipFill>
          <a:blip r:embed="rId8"/>
          <a:stretch>
            <a:fillRect/>
          </a:stretch>
        </p:blipFill>
        <p:spPr>
          <a:xfrm>
            <a:off x="5793426" y="2538803"/>
            <a:ext cx="3113474" cy="23963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EED5C431-C895-B065-523D-4B1B18E9361E}"/>
              </a:ext>
            </a:extLst>
          </p:cNvPr>
          <p:cNvPicPr>
            <a:picLocks noChangeAspect="1"/>
          </p:cNvPicPr>
          <p:nvPr/>
        </p:nvPicPr>
        <p:blipFill>
          <a:blip r:embed="rId9"/>
          <a:stretch>
            <a:fillRect/>
          </a:stretch>
        </p:blipFill>
        <p:spPr>
          <a:xfrm>
            <a:off x="6426837" y="793551"/>
            <a:ext cx="2153012" cy="1648665"/>
          </a:xfrm>
          <a:prstGeom prst="rect">
            <a:avLst/>
          </a:prstGeom>
        </p:spPr>
      </p:pic>
      <p:sp>
        <p:nvSpPr>
          <p:cNvPr id="7" name="Footer Placeholder 6">
            <a:extLst>
              <a:ext uri="{FF2B5EF4-FFF2-40B4-BE49-F238E27FC236}">
                <a16:creationId xmlns:a16="http://schemas.microsoft.com/office/drawing/2014/main" id="{E4F046F3-70DC-8494-11A8-B24A6558B65E}"/>
              </a:ext>
            </a:extLst>
          </p:cNvPr>
          <p:cNvSpPr>
            <a:spLocks noGrp="1"/>
          </p:cNvSpPr>
          <p:nvPr>
            <p:ph type="ftr" sz="quarter" idx="12"/>
          </p:nvPr>
        </p:nvSpPr>
        <p:spPr/>
        <p:txBody>
          <a:bodyPr/>
          <a:lstStyle/>
          <a:p>
            <a:r>
              <a:rPr lang="en-US"/>
              <a:t>Department of Interprofessional Practice &amp; Training</a:t>
            </a:r>
            <a:endParaRPr lang="en-US" dirty="0"/>
          </a:p>
        </p:txBody>
      </p:sp>
    </p:spTree>
    <p:extLst>
      <p:ext uri="{BB962C8B-B14F-4D97-AF65-F5344CB8AC3E}">
        <p14:creationId xmlns:p14="http://schemas.microsoft.com/office/powerpoint/2010/main" val="4219187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644FD-6E4F-3F6A-2F53-9D1FFFC082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9ECD37-DB0F-DC8E-4E72-ADBF162D3E08}"/>
              </a:ext>
            </a:extLst>
          </p:cNvPr>
          <p:cNvSpPr>
            <a:spLocks noGrp="1"/>
          </p:cNvSpPr>
          <p:nvPr>
            <p:ph type="title"/>
          </p:nvPr>
        </p:nvSpPr>
        <p:spPr>
          <a:xfrm>
            <a:off x="190287" y="77603"/>
            <a:ext cx="8382659" cy="790444"/>
          </a:xfrm>
        </p:spPr>
        <p:txBody>
          <a:bodyPr/>
          <a:lstStyle/>
          <a:p>
            <a:r>
              <a:rPr kumimoji="0" lang="en-US" sz="2400" b="1" i="0" u="none" strike="noStrike" kern="1200" cap="none" spc="50" normalizeH="0" baseline="0" noProof="0" dirty="0">
                <a:ln>
                  <a:noFill/>
                </a:ln>
                <a:solidFill>
                  <a:srgbClr val="3F7541"/>
                </a:solidFill>
                <a:effectLst/>
                <a:uLnTx/>
                <a:uFillTx/>
                <a:latin typeface="Franklin Gothic Medium" panose="020B0603020102020204" pitchFamily="34" charset="0"/>
              </a:rPr>
              <a:t>Unit-Level Delirium Education: Curriculum</a:t>
            </a:r>
            <a:endParaRPr lang="en-US" dirty="0"/>
          </a:p>
        </p:txBody>
      </p:sp>
      <p:sp>
        <p:nvSpPr>
          <p:cNvPr id="4" name="Footer Placeholder 3">
            <a:extLst>
              <a:ext uri="{FF2B5EF4-FFF2-40B4-BE49-F238E27FC236}">
                <a16:creationId xmlns:a16="http://schemas.microsoft.com/office/drawing/2014/main" id="{C3A7406E-DF51-30EC-7177-5376A3572539}"/>
              </a:ext>
            </a:extLst>
          </p:cNvPr>
          <p:cNvSpPr>
            <a:spLocks noGrp="1"/>
          </p:cNvSpPr>
          <p:nvPr>
            <p:ph type="ftr" sz="quarter" idx="12"/>
          </p:nvPr>
        </p:nvSpPr>
        <p:spPr/>
        <p:txBody>
          <a:bodyPr/>
          <a:lstStyle/>
          <a:p>
            <a:pPr defTabSz="685800">
              <a:defRPr/>
            </a:pPr>
            <a:r>
              <a:rPr lang="en-US">
                <a:solidFill>
                  <a:prstClr val="black">
                    <a:tint val="82000"/>
                  </a:prstClr>
                </a:solidFill>
                <a:latin typeface="Aptos" panose="02110004020202020204"/>
              </a:rPr>
              <a:t>Department of Interprofessional Practice &amp; Training</a:t>
            </a:r>
            <a:endParaRPr lang="en-US" dirty="0">
              <a:solidFill>
                <a:prstClr val="black">
                  <a:tint val="82000"/>
                </a:prstClr>
              </a:solidFill>
              <a:latin typeface="Aptos" panose="02110004020202020204"/>
            </a:endParaRPr>
          </a:p>
        </p:txBody>
      </p:sp>
      <p:graphicFrame>
        <p:nvGraphicFramePr>
          <p:cNvPr id="6" name="Table 5">
            <a:extLst>
              <a:ext uri="{FF2B5EF4-FFF2-40B4-BE49-F238E27FC236}">
                <a16:creationId xmlns:a16="http://schemas.microsoft.com/office/drawing/2014/main" id="{961E9BFB-D71F-A791-C79C-262BF4FBDAE8}"/>
              </a:ext>
            </a:extLst>
          </p:cNvPr>
          <p:cNvGraphicFramePr>
            <a:graphicFrameLocks noGrp="1"/>
          </p:cNvGraphicFramePr>
          <p:nvPr>
            <p:extLst>
              <p:ext uri="{D42A27DB-BD31-4B8C-83A1-F6EECF244321}">
                <p14:modId xmlns:p14="http://schemas.microsoft.com/office/powerpoint/2010/main" val="3582605122"/>
              </p:ext>
            </p:extLst>
          </p:nvPr>
        </p:nvGraphicFramePr>
        <p:xfrm>
          <a:off x="176349" y="898929"/>
          <a:ext cx="8838924" cy="4068127"/>
        </p:xfrm>
        <a:graphic>
          <a:graphicData uri="http://schemas.openxmlformats.org/drawingml/2006/table">
            <a:tbl>
              <a:tblPr firstRow="1" bandRow="1">
                <a:tableStyleId>{F5AB1C69-6EDB-4FF4-983F-18BD219EF322}</a:tableStyleId>
              </a:tblPr>
              <a:tblGrid>
                <a:gridCol w="2946308">
                  <a:extLst>
                    <a:ext uri="{9D8B030D-6E8A-4147-A177-3AD203B41FA5}">
                      <a16:colId xmlns:a16="http://schemas.microsoft.com/office/drawing/2014/main" val="3446230141"/>
                    </a:ext>
                  </a:extLst>
                </a:gridCol>
                <a:gridCol w="2946308">
                  <a:extLst>
                    <a:ext uri="{9D8B030D-6E8A-4147-A177-3AD203B41FA5}">
                      <a16:colId xmlns:a16="http://schemas.microsoft.com/office/drawing/2014/main" val="1959646462"/>
                    </a:ext>
                  </a:extLst>
                </a:gridCol>
                <a:gridCol w="2946308">
                  <a:extLst>
                    <a:ext uri="{9D8B030D-6E8A-4147-A177-3AD203B41FA5}">
                      <a16:colId xmlns:a16="http://schemas.microsoft.com/office/drawing/2014/main" val="3684859021"/>
                    </a:ext>
                  </a:extLst>
                </a:gridCol>
              </a:tblGrid>
              <a:tr h="507128">
                <a:tc>
                  <a:txBody>
                    <a:bodyPr/>
                    <a:lstStyle/>
                    <a:p>
                      <a:pPr algn="ctr"/>
                      <a:r>
                        <a:rPr lang="en-US" sz="1800" dirty="0">
                          <a:solidFill>
                            <a:schemeClr val="bg2"/>
                          </a:solidFill>
                        </a:rPr>
                        <a:t>Module 1</a:t>
                      </a:r>
                    </a:p>
                  </a:txBody>
                  <a:tcPr/>
                </a:tc>
                <a:tc>
                  <a:txBody>
                    <a:bodyPr/>
                    <a:lstStyle/>
                    <a:p>
                      <a:pPr marL="0" marR="0" lvl="0" indent="0" algn="ctr" defTabSz="685646" rtl="0" eaLnBrk="1" fontAlgn="auto" latinLnBrk="0" hangingPunct="1">
                        <a:lnSpc>
                          <a:spcPct val="100000"/>
                        </a:lnSpc>
                        <a:spcBef>
                          <a:spcPts val="0"/>
                        </a:spcBef>
                        <a:spcAft>
                          <a:spcPts val="0"/>
                        </a:spcAft>
                        <a:buClrTx/>
                        <a:buSzTx/>
                        <a:buFontTx/>
                        <a:buNone/>
                        <a:tabLst/>
                        <a:defRPr/>
                      </a:pPr>
                      <a:r>
                        <a:rPr lang="en-US" sz="1800" dirty="0">
                          <a:solidFill>
                            <a:schemeClr val="bg2"/>
                          </a:solidFill>
                        </a:rPr>
                        <a:t>Module 2</a:t>
                      </a:r>
                    </a:p>
                  </a:txBody>
                  <a:tcPr/>
                </a:tc>
                <a:tc>
                  <a:txBody>
                    <a:bodyPr/>
                    <a:lstStyle/>
                    <a:p>
                      <a:pPr marL="0" marR="0" lvl="0" indent="0" algn="ctr" defTabSz="685646" rtl="0" eaLnBrk="1" fontAlgn="auto" latinLnBrk="0" hangingPunct="1">
                        <a:lnSpc>
                          <a:spcPct val="100000"/>
                        </a:lnSpc>
                        <a:spcBef>
                          <a:spcPts val="0"/>
                        </a:spcBef>
                        <a:spcAft>
                          <a:spcPts val="0"/>
                        </a:spcAft>
                        <a:buClrTx/>
                        <a:buSzTx/>
                        <a:buFontTx/>
                        <a:buNone/>
                        <a:tabLst/>
                        <a:defRPr/>
                      </a:pPr>
                      <a:r>
                        <a:rPr lang="en-US" sz="1800" dirty="0">
                          <a:solidFill>
                            <a:schemeClr val="bg2"/>
                          </a:solidFill>
                        </a:rPr>
                        <a:t>Module 3</a:t>
                      </a:r>
                    </a:p>
                  </a:txBody>
                  <a:tcPr/>
                </a:tc>
                <a:extLst>
                  <a:ext uri="{0D108BD9-81ED-4DB2-BD59-A6C34878D82A}">
                    <a16:rowId xmlns:a16="http://schemas.microsoft.com/office/drawing/2014/main" val="3814320106"/>
                  </a:ext>
                </a:extLst>
              </a:tr>
              <a:tr h="1020020">
                <a:tc>
                  <a:txBody>
                    <a:bodyPr/>
                    <a:lstStyle/>
                    <a:p>
                      <a:pPr marL="0" marR="0" lvl="0" indent="0" algn="ctr" defTabSz="685646"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rPr>
                        <a:t>Age-Related Changes and Delirium Basics</a:t>
                      </a:r>
                      <a:br>
                        <a:rPr lang="en-US" sz="1200" b="1" kern="1200" dirty="0">
                          <a:solidFill>
                            <a:schemeClr val="tx1"/>
                          </a:solidFill>
                          <a:effectLst/>
                        </a:rPr>
                      </a:br>
                      <a:r>
                        <a:rPr lang="en-US" sz="1200" b="1" kern="1200" dirty="0">
                          <a:solidFill>
                            <a:schemeClr val="tx1"/>
                          </a:solidFill>
                          <a:effectLst/>
                        </a:rPr>
                        <a:t> (interactive / didactic) </a:t>
                      </a:r>
                      <a:endParaRPr lang="en-US" sz="1200" dirty="0">
                        <a:solidFill>
                          <a:schemeClr val="tx1"/>
                        </a:solidFill>
                      </a:endParaRPr>
                    </a:p>
                    <a:p>
                      <a:endParaRPr lang="en-US" sz="1200" dirty="0"/>
                    </a:p>
                  </a:txBody>
                  <a:tcPr anchor="ctr"/>
                </a:tc>
                <a:tc>
                  <a:txBody>
                    <a:bodyPr/>
                    <a:lstStyle/>
                    <a:p>
                      <a:pPr algn="ctr"/>
                      <a:r>
                        <a:rPr lang="en-US" sz="1200" b="1" dirty="0"/>
                        <a:t>Screenings, Communication, and Delirium Prevention/Management Strategies</a:t>
                      </a:r>
                      <a:br>
                        <a:rPr lang="en-US" sz="1200" b="1" dirty="0"/>
                      </a:br>
                      <a:r>
                        <a:rPr lang="en-US" sz="1200" b="1" dirty="0"/>
                        <a:t> (interactive / skills-based) </a:t>
                      </a:r>
                    </a:p>
                  </a:txBody>
                  <a:tcPr anchor="ctr"/>
                </a:tc>
                <a:tc>
                  <a:txBody>
                    <a:bodyPr/>
                    <a:lstStyle/>
                    <a:p>
                      <a:pPr algn="ctr"/>
                      <a:r>
                        <a:rPr lang="en-US" sz="1200" b="1" dirty="0"/>
                        <a:t>Putting it All Together </a:t>
                      </a:r>
                      <a:br>
                        <a:rPr lang="en-US" sz="1200" b="1" dirty="0"/>
                      </a:br>
                      <a:r>
                        <a:rPr lang="en-US" sz="1200" b="1" dirty="0"/>
                        <a:t>(interactive / case-based)</a:t>
                      </a:r>
                    </a:p>
                  </a:txBody>
                  <a:tcPr anchor="ctr"/>
                </a:tc>
                <a:extLst>
                  <a:ext uri="{0D108BD9-81ED-4DB2-BD59-A6C34878D82A}">
                    <a16:rowId xmlns:a16="http://schemas.microsoft.com/office/drawing/2014/main" val="301823357"/>
                  </a:ext>
                </a:extLst>
              </a:tr>
              <a:tr h="2540979">
                <a:tc>
                  <a:txBody>
                    <a:bodyPr/>
                    <a:lstStyle/>
                    <a:p>
                      <a:pPr marL="0" indent="0">
                        <a:buFont typeface="Arial" panose="020B0604020202020204" pitchFamily="34" charset="0"/>
                        <a:buNone/>
                      </a:pPr>
                      <a:r>
                        <a:rPr lang="en-US" sz="1200" b="1" dirty="0"/>
                        <a:t>Focused</a:t>
                      </a:r>
                      <a:r>
                        <a:rPr lang="en-US" sz="1200" b="1" baseline="0" dirty="0"/>
                        <a:t> on:</a:t>
                      </a:r>
                    </a:p>
                    <a:p>
                      <a:pPr marL="285750" indent="-285750">
                        <a:buFont typeface="Arial" panose="020B0604020202020204" pitchFamily="34" charset="0"/>
                        <a:buChar char="•"/>
                      </a:pPr>
                      <a:r>
                        <a:rPr lang="en-US" sz="1200" dirty="0"/>
                        <a:t>Age-related changes affecting communication (hearing, vision)</a:t>
                      </a:r>
                    </a:p>
                    <a:p>
                      <a:pPr marL="285750" indent="-285750">
                        <a:buFont typeface="Arial" panose="020B0604020202020204" pitchFamily="34" charset="0"/>
                        <a:buChar char="•"/>
                      </a:pPr>
                      <a:r>
                        <a:rPr lang="en-US" sz="1200" dirty="0"/>
                        <a:t>Common causes of confusion in older adults (dementia, delirium, acute illness, environment)</a:t>
                      </a:r>
                    </a:p>
                    <a:p>
                      <a:pPr marL="285750" indent="-285750">
                        <a:buFont typeface="Arial" panose="020B0604020202020204" pitchFamily="34" charset="0"/>
                        <a:buChar char="•"/>
                      </a:pPr>
                      <a:r>
                        <a:rPr lang="en-US" sz="1200" dirty="0"/>
                        <a:t>Understanding delirium and its risk factors</a:t>
                      </a:r>
                    </a:p>
                    <a:p>
                      <a:pPr marL="285750" indent="-285750">
                        <a:buFont typeface="Arial" panose="020B0604020202020204" pitchFamily="34" charset="0"/>
                        <a:buChar char="•"/>
                      </a:pPr>
                      <a:r>
                        <a:rPr lang="en-US" sz="1200" baseline="0" dirty="0"/>
                        <a:t>Importance of delirium prevention</a:t>
                      </a:r>
                    </a:p>
                    <a:p>
                      <a:pPr marL="285750" indent="-285750">
                        <a:buFont typeface="Arial" panose="020B0604020202020204" pitchFamily="34" charset="0"/>
                        <a:buChar char="•"/>
                      </a:pPr>
                      <a:r>
                        <a:rPr lang="en-US" sz="1200" baseline="0" dirty="0"/>
                        <a:t>Activity + Debrief: Vision blurring and hearing loss</a:t>
                      </a:r>
                    </a:p>
                  </a:txBody>
                  <a:tcPr/>
                </a:tc>
                <a:tc>
                  <a:txBody>
                    <a:bodyPr/>
                    <a:lstStyle/>
                    <a:p>
                      <a:r>
                        <a:rPr lang="en-US" sz="1200" b="1" dirty="0"/>
                        <a:t>Focused on:</a:t>
                      </a:r>
                    </a:p>
                    <a:p>
                      <a:pPr marL="285750" indent="-285750">
                        <a:buFont typeface="Arial" panose="020B0604020202020204" pitchFamily="34" charset="0"/>
                        <a:buChar char="•"/>
                      </a:pPr>
                      <a:r>
                        <a:rPr lang="en-US" sz="1200" dirty="0"/>
                        <a:t>Delirium &amp; cognitive impairment screenings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Distinguishing between delirium from dementia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a:t>Delirium p</a:t>
                      </a:r>
                      <a:r>
                        <a:rPr lang="en-US" sz="1200" dirty="0"/>
                        <a:t>revention, management &amp; communication strategies</a:t>
                      </a:r>
                    </a:p>
                    <a:p>
                      <a:pPr marL="285750" indent="-285750">
                        <a:buFont typeface="Arial" panose="020B0604020202020204" pitchFamily="34" charset="0"/>
                        <a:buChar char="•"/>
                      </a:pPr>
                      <a:r>
                        <a:rPr lang="en-US" sz="1200" dirty="0"/>
                        <a:t>Tools: ACE</a:t>
                      </a:r>
                      <a:r>
                        <a:rPr lang="en-US" sz="1200" baseline="0" dirty="0"/>
                        <a:t> Tracker (Risk Factors)</a:t>
                      </a:r>
                    </a:p>
                    <a:p>
                      <a:pPr marL="285750" indent="-285750">
                        <a:buFont typeface="Arial" panose="020B0604020202020204" pitchFamily="34" charset="0"/>
                        <a:buChar char="•"/>
                      </a:pPr>
                      <a:r>
                        <a:rPr lang="en-US" sz="1200" baseline="0" dirty="0"/>
                        <a:t>Activity + Debrief: Videos </a:t>
                      </a:r>
                      <a:r>
                        <a:rPr lang="en-US" sz="1200" dirty="0"/>
                        <a:t>(depicting communication challenges) </a:t>
                      </a:r>
                    </a:p>
                  </a:txBody>
                  <a:tcPr/>
                </a:tc>
                <a:tc>
                  <a:txBody>
                    <a:bodyPr/>
                    <a:lstStyle/>
                    <a:p>
                      <a:pPr marL="0" marR="0" lvl="0" indent="0" algn="l" defTabSz="685646"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rgbClr val="000000"/>
                          </a:solidFill>
                          <a:effectLst/>
                          <a:uLnTx/>
                          <a:uFillTx/>
                        </a:rPr>
                        <a:t>Focused on:</a:t>
                      </a:r>
                    </a:p>
                    <a:p>
                      <a:pPr marL="285750" marR="0" lvl="0" indent="-285750" algn="l" defTabSz="685646"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u="none" strike="noStrike" kern="1200" cap="none" spc="0" normalizeH="0" baseline="0" noProof="0" dirty="0">
                          <a:ln>
                            <a:noFill/>
                          </a:ln>
                          <a:solidFill>
                            <a:srgbClr val="000000"/>
                          </a:solidFill>
                          <a:effectLst/>
                          <a:uLnTx/>
                          <a:uFillTx/>
                        </a:rPr>
                        <a:t>Activity: Case study</a:t>
                      </a:r>
                    </a:p>
                    <a:p>
                      <a:pPr marL="628574" marR="0" lvl="1" indent="-285750" algn="l" defTabSz="685646"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u="none" strike="noStrike" kern="1200" cap="none" spc="0" normalizeH="0" baseline="0" noProof="0" dirty="0">
                          <a:ln>
                            <a:noFill/>
                          </a:ln>
                          <a:solidFill>
                            <a:srgbClr val="000000"/>
                          </a:solidFill>
                          <a:effectLst/>
                          <a:uLnTx/>
                          <a:uFillTx/>
                        </a:rPr>
                        <a:t>STOP DELIRIUM Protocol</a:t>
                      </a:r>
                    </a:p>
                    <a:p>
                      <a:pPr marL="628574" marR="0" lvl="1" indent="-285750" algn="l" defTabSz="685646"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u="none" strike="noStrike" kern="1200" cap="none" spc="0" normalizeH="0" baseline="0" noProof="0" dirty="0">
                          <a:ln>
                            <a:noFill/>
                          </a:ln>
                          <a:solidFill>
                            <a:srgbClr val="000000"/>
                          </a:solidFill>
                          <a:effectLst/>
                          <a:uLnTx/>
                          <a:uFillTx/>
                        </a:rPr>
                        <a:t>Engaging the family</a:t>
                      </a:r>
                    </a:p>
                    <a:p>
                      <a:pPr marL="628574" marR="0" lvl="1" indent="-285750" algn="l" defTabSz="685646"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u="none" strike="noStrike" kern="1200" cap="none" spc="0" normalizeH="0" baseline="0" noProof="0" dirty="0">
                          <a:ln>
                            <a:noFill/>
                          </a:ln>
                          <a:solidFill>
                            <a:srgbClr val="000000"/>
                          </a:solidFill>
                          <a:effectLst/>
                          <a:uLnTx/>
                          <a:uFillTx/>
                        </a:rPr>
                        <a:t>Collaborating with the interprofessional team</a:t>
                      </a:r>
                    </a:p>
                    <a:p>
                      <a:pPr marL="628574" marR="0" lvl="1" indent="-285750" algn="l" defTabSz="685646"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u="none" strike="noStrike" kern="1200" cap="none" spc="0" normalizeH="0" baseline="0" noProof="0" dirty="0">
                          <a:ln>
                            <a:noFill/>
                          </a:ln>
                          <a:solidFill>
                            <a:srgbClr val="000000"/>
                          </a:solidFill>
                          <a:effectLst/>
                          <a:uLnTx/>
                          <a:uFillTx/>
                        </a:rPr>
                        <a:t>Reflections</a:t>
                      </a:r>
                      <a:br>
                        <a:rPr kumimoji="0" lang="en-US" sz="1200" b="0" u="none" strike="noStrike" kern="1200" cap="none" spc="0" normalizeH="0" baseline="0" noProof="0" dirty="0">
                          <a:ln>
                            <a:noFill/>
                          </a:ln>
                          <a:solidFill>
                            <a:srgbClr val="000000"/>
                          </a:solidFill>
                          <a:effectLst/>
                          <a:uLnTx/>
                          <a:uFillTx/>
                        </a:rPr>
                      </a:br>
                      <a:br>
                        <a:rPr kumimoji="0" lang="en-US" sz="1200" b="0" u="none" strike="noStrike" kern="1200" cap="none" spc="0" normalizeH="0" baseline="0" noProof="0" dirty="0">
                          <a:ln>
                            <a:noFill/>
                          </a:ln>
                          <a:solidFill>
                            <a:srgbClr val="000000"/>
                          </a:solidFill>
                          <a:effectLst/>
                          <a:uLnTx/>
                          <a:uFillTx/>
                        </a:rPr>
                      </a:br>
                      <a:endParaRPr kumimoji="0" lang="en-US" sz="1200" b="0" u="none" strike="noStrike" kern="1200" cap="none" spc="0" normalizeH="0" baseline="0" noProof="0" dirty="0">
                        <a:ln>
                          <a:noFill/>
                        </a:ln>
                        <a:solidFill>
                          <a:srgbClr val="000000"/>
                        </a:solidFill>
                        <a:effectLst/>
                        <a:uLnTx/>
                        <a:uFillTx/>
                      </a:endParaRPr>
                    </a:p>
                    <a:p>
                      <a:pPr marL="342824" marR="0" lvl="1" indent="0" algn="ctr" defTabSz="685646"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200" b="1" u="none" strike="noStrike" kern="1200" cap="none" spc="0" normalizeH="0" baseline="0" noProof="0" dirty="0">
                          <a:ln>
                            <a:noFill/>
                          </a:ln>
                          <a:solidFill>
                            <a:srgbClr val="000000"/>
                          </a:solidFill>
                          <a:effectLst/>
                          <a:uLnTx/>
                          <a:uFillTx/>
                        </a:rPr>
                        <a:t>Complete retrospective survey</a:t>
                      </a:r>
                    </a:p>
                    <a:p>
                      <a:pPr marL="342824" marR="0" lvl="1" indent="0" algn="ctr" defTabSz="685646"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200" b="0" u="none" strike="noStrike" kern="1200" cap="none" spc="0" normalizeH="0" baseline="0" noProof="0" dirty="0">
                          <a:ln>
                            <a:noFill/>
                          </a:ln>
                          <a:solidFill>
                            <a:srgbClr val="000000"/>
                          </a:solidFill>
                          <a:effectLst/>
                          <a:uLnTx/>
                          <a:uFillTx/>
                        </a:rPr>
                        <a:t>(~15 questions)</a:t>
                      </a:r>
                      <a:endParaRPr kumimoji="0" lang="en-US" sz="1200" b="0" i="1"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txBody>
                  <a:tcPr/>
                </a:tc>
                <a:extLst>
                  <a:ext uri="{0D108BD9-81ED-4DB2-BD59-A6C34878D82A}">
                    <a16:rowId xmlns:a16="http://schemas.microsoft.com/office/drawing/2014/main" val="2016051081"/>
                  </a:ext>
                </a:extLst>
              </a:tr>
            </a:tbl>
          </a:graphicData>
        </a:graphic>
      </p:graphicFrame>
      <p:sp>
        <p:nvSpPr>
          <p:cNvPr id="3" name="Rectangle: Rounded Corners 2">
            <a:extLst>
              <a:ext uri="{FF2B5EF4-FFF2-40B4-BE49-F238E27FC236}">
                <a16:creationId xmlns:a16="http://schemas.microsoft.com/office/drawing/2014/main" id="{501FE28D-41D6-08E3-B315-30E5016EF0CC}"/>
              </a:ext>
            </a:extLst>
          </p:cNvPr>
          <p:cNvSpPr/>
          <p:nvPr/>
        </p:nvSpPr>
        <p:spPr>
          <a:xfrm>
            <a:off x="6095076" y="34435"/>
            <a:ext cx="2783149" cy="79044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685800">
              <a:defRPr/>
            </a:pPr>
            <a:r>
              <a:rPr lang="en-US" sz="1200" b="1" u="sng" dirty="0">
                <a:solidFill>
                  <a:prstClr val="white"/>
                </a:solidFill>
                <a:latin typeface="Aptos" panose="02110004020202020204"/>
              </a:rPr>
              <a:t>General Structure (15 mins):</a:t>
            </a:r>
          </a:p>
          <a:p>
            <a:pPr marL="214313" indent="-214313" defTabSz="685800">
              <a:buFont typeface="Arial" panose="020B0604020202020204" pitchFamily="34" charset="0"/>
              <a:buChar char="•"/>
              <a:defRPr/>
            </a:pPr>
            <a:r>
              <a:rPr lang="en-US" sz="1200" b="1" dirty="0">
                <a:solidFill>
                  <a:prstClr val="white"/>
                </a:solidFill>
                <a:latin typeface="Aptos" panose="02110004020202020204"/>
              </a:rPr>
              <a:t>Presentation</a:t>
            </a:r>
            <a:r>
              <a:rPr lang="en-US" sz="1200" dirty="0">
                <a:solidFill>
                  <a:prstClr val="white"/>
                </a:solidFill>
                <a:latin typeface="Aptos" panose="02110004020202020204"/>
              </a:rPr>
              <a:t>: 7 minutes</a:t>
            </a:r>
          </a:p>
          <a:p>
            <a:pPr marL="214313" indent="-214313" defTabSz="685800">
              <a:buFont typeface="Arial" panose="020B0604020202020204" pitchFamily="34" charset="0"/>
              <a:buChar char="•"/>
              <a:defRPr/>
            </a:pPr>
            <a:r>
              <a:rPr lang="en-US" sz="1200" b="1" dirty="0">
                <a:solidFill>
                  <a:prstClr val="white"/>
                </a:solidFill>
                <a:latin typeface="Aptos" panose="02110004020202020204"/>
              </a:rPr>
              <a:t>Activity</a:t>
            </a:r>
            <a:r>
              <a:rPr lang="en-US" sz="1200" dirty="0">
                <a:solidFill>
                  <a:prstClr val="white"/>
                </a:solidFill>
                <a:latin typeface="Aptos" panose="02110004020202020204"/>
              </a:rPr>
              <a:t>: 5 minutes</a:t>
            </a:r>
          </a:p>
          <a:p>
            <a:pPr marL="214313" indent="-214313" defTabSz="685800">
              <a:buFont typeface="Arial" panose="020B0604020202020204" pitchFamily="34" charset="0"/>
              <a:buChar char="•"/>
              <a:defRPr/>
            </a:pPr>
            <a:r>
              <a:rPr lang="en-US" sz="1200" b="1" dirty="0">
                <a:solidFill>
                  <a:prstClr val="white"/>
                </a:solidFill>
                <a:latin typeface="Aptos" panose="02110004020202020204"/>
              </a:rPr>
              <a:t>Debrief</a:t>
            </a:r>
            <a:r>
              <a:rPr lang="en-US" sz="1200" dirty="0">
                <a:solidFill>
                  <a:prstClr val="white"/>
                </a:solidFill>
                <a:latin typeface="Aptos" panose="02110004020202020204"/>
              </a:rPr>
              <a:t>: 3 minutes</a:t>
            </a:r>
          </a:p>
        </p:txBody>
      </p:sp>
      <p:sp>
        <p:nvSpPr>
          <p:cNvPr id="5" name="Slide Number Placeholder 4">
            <a:extLst>
              <a:ext uri="{FF2B5EF4-FFF2-40B4-BE49-F238E27FC236}">
                <a16:creationId xmlns:a16="http://schemas.microsoft.com/office/drawing/2014/main" id="{D9CDA712-E951-C115-0763-1680825A6EEA}"/>
              </a:ext>
            </a:extLst>
          </p:cNvPr>
          <p:cNvSpPr>
            <a:spLocks noGrp="1"/>
          </p:cNvSpPr>
          <p:nvPr>
            <p:ph type="sldNum" sz="quarter" idx="13"/>
          </p:nvPr>
        </p:nvSpPr>
        <p:spPr/>
        <p:txBody>
          <a:bodyPr/>
          <a:lstStyle/>
          <a:p>
            <a:pPr algn="r"/>
            <a:fld id="{EE7355D6-6BA5-4920-A2EF-F4F527E42B6D}" type="slidenum">
              <a:rPr lang="en-US" smtClean="0"/>
              <a:pPr algn="r"/>
              <a:t>18</a:t>
            </a:fld>
            <a:endParaRPr lang="en-US" sz="1200" dirty="0"/>
          </a:p>
        </p:txBody>
      </p:sp>
    </p:spTree>
    <p:extLst>
      <p:ext uri="{BB962C8B-B14F-4D97-AF65-F5344CB8AC3E}">
        <p14:creationId xmlns:p14="http://schemas.microsoft.com/office/powerpoint/2010/main" val="1537593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B3242-953D-A2EB-D593-9FAA7021C8D3}"/>
              </a:ext>
            </a:extLst>
          </p:cNvPr>
          <p:cNvSpPr>
            <a:spLocks noGrp="1"/>
          </p:cNvSpPr>
          <p:nvPr>
            <p:ph type="title"/>
          </p:nvPr>
        </p:nvSpPr>
        <p:spPr/>
        <p:txBody>
          <a:bodyPr/>
          <a:lstStyle/>
          <a:p>
            <a:r>
              <a:rPr lang="en-US" dirty="0"/>
              <a:t>Unit-Level Delirium Education: Facilitator Guide</a:t>
            </a:r>
          </a:p>
        </p:txBody>
      </p:sp>
      <p:sp>
        <p:nvSpPr>
          <p:cNvPr id="5" name="Slide Number Placeholder 4">
            <a:extLst>
              <a:ext uri="{FF2B5EF4-FFF2-40B4-BE49-F238E27FC236}">
                <a16:creationId xmlns:a16="http://schemas.microsoft.com/office/drawing/2014/main" id="{EDB8B09C-E62D-FCBE-1BD2-5A78DB2DB078}"/>
              </a:ext>
            </a:extLst>
          </p:cNvPr>
          <p:cNvSpPr>
            <a:spLocks noGrp="1"/>
          </p:cNvSpPr>
          <p:nvPr>
            <p:ph type="sldNum" sz="quarter" idx="13"/>
          </p:nvPr>
        </p:nvSpPr>
        <p:spPr/>
        <p:txBody>
          <a:bodyPr/>
          <a:lstStyle/>
          <a:p>
            <a:pPr algn="r" defTabSz="685612"/>
            <a:fld id="{EE7355D6-6BA5-4920-A2EF-F4F527E42B6D}" type="slidenum">
              <a:rPr lang="en-US">
                <a:solidFill>
                  <a:srgbClr val="3F7541"/>
                </a:solidFill>
              </a:rPr>
              <a:pPr algn="r" defTabSz="685612"/>
              <a:t>19</a:t>
            </a:fld>
            <a:endParaRPr lang="en-US" sz="1200" dirty="0">
              <a:solidFill>
                <a:srgbClr val="3F7541"/>
              </a:solidFill>
            </a:endParaRPr>
          </a:p>
        </p:txBody>
      </p:sp>
      <p:pic>
        <p:nvPicPr>
          <p:cNvPr id="7" name="Picture 6">
            <a:extLst>
              <a:ext uri="{FF2B5EF4-FFF2-40B4-BE49-F238E27FC236}">
                <a16:creationId xmlns:a16="http://schemas.microsoft.com/office/drawing/2014/main" id="{5197BCC8-984E-4D1D-358D-0C23844C3B24}"/>
              </a:ext>
            </a:extLst>
          </p:cNvPr>
          <p:cNvPicPr>
            <a:picLocks noChangeAspect="1"/>
          </p:cNvPicPr>
          <p:nvPr/>
        </p:nvPicPr>
        <p:blipFill>
          <a:blip r:embed="rId3"/>
          <a:stretch>
            <a:fillRect/>
          </a:stretch>
        </p:blipFill>
        <p:spPr>
          <a:xfrm>
            <a:off x="271462" y="987598"/>
            <a:ext cx="4617944" cy="355415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3" name="Diagram 12">
            <a:extLst>
              <a:ext uri="{FF2B5EF4-FFF2-40B4-BE49-F238E27FC236}">
                <a16:creationId xmlns:a16="http://schemas.microsoft.com/office/drawing/2014/main" id="{40226F4C-1969-50E6-E452-43C3E05CC653}"/>
              </a:ext>
            </a:extLst>
          </p:cNvPr>
          <p:cNvGraphicFramePr/>
          <p:nvPr/>
        </p:nvGraphicFramePr>
        <p:xfrm>
          <a:off x="4789954" y="1134310"/>
          <a:ext cx="4617944" cy="32607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2">
            <a:extLst>
              <a:ext uri="{FF2B5EF4-FFF2-40B4-BE49-F238E27FC236}">
                <a16:creationId xmlns:a16="http://schemas.microsoft.com/office/drawing/2014/main" id="{C5BFED58-06E9-0AB1-390C-180AED8D8B64}"/>
              </a:ext>
            </a:extLst>
          </p:cNvPr>
          <p:cNvSpPr/>
          <p:nvPr/>
        </p:nvSpPr>
        <p:spPr>
          <a:xfrm>
            <a:off x="1802102" y="987598"/>
            <a:ext cx="407142" cy="1937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7D1B6154-D4FC-9F67-A8EF-56B7C168B8F0}"/>
              </a:ext>
            </a:extLst>
          </p:cNvPr>
          <p:cNvSpPr>
            <a:spLocks noGrp="1"/>
          </p:cNvSpPr>
          <p:nvPr>
            <p:ph type="ftr" sz="quarter" idx="12"/>
          </p:nvPr>
        </p:nvSpPr>
        <p:spPr/>
        <p:txBody>
          <a:bodyPr/>
          <a:lstStyle/>
          <a:p>
            <a:r>
              <a:rPr lang="en-US"/>
              <a:t>Department of Interprofessional Practice &amp; Training</a:t>
            </a:r>
            <a:endParaRPr lang="en-US" dirty="0"/>
          </a:p>
        </p:txBody>
      </p:sp>
    </p:spTree>
    <p:extLst>
      <p:ext uri="{BB962C8B-B14F-4D97-AF65-F5344CB8AC3E}">
        <p14:creationId xmlns:p14="http://schemas.microsoft.com/office/powerpoint/2010/main" val="3776191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67D0562-F96D-5340-BE79-CDA2620D95CF}"/>
              </a:ext>
            </a:extLst>
          </p:cNvPr>
          <p:cNvSpPr>
            <a:spLocks noGrp="1"/>
          </p:cNvSpPr>
          <p:nvPr>
            <p:ph type="ftr" sz="quarter" idx="13"/>
          </p:nvPr>
        </p:nvSpPr>
        <p:spPr/>
        <p:txBody>
          <a:bodyPr/>
          <a:lstStyle/>
          <a:p>
            <a:r>
              <a:rPr lang="en-US"/>
              <a:t>Department of Interprofessional Practice &amp; Training</a:t>
            </a:r>
            <a:endParaRPr lang="en-US" dirty="0"/>
          </a:p>
        </p:txBody>
      </p:sp>
      <p:sp>
        <p:nvSpPr>
          <p:cNvPr id="5" name="Slide Number Placeholder 4">
            <a:extLst>
              <a:ext uri="{FF2B5EF4-FFF2-40B4-BE49-F238E27FC236}">
                <a16:creationId xmlns:a16="http://schemas.microsoft.com/office/drawing/2014/main" id="{15EF59A9-23BA-574B-9C5F-C5D99977430C}"/>
              </a:ext>
            </a:extLst>
          </p:cNvPr>
          <p:cNvSpPr>
            <a:spLocks noGrp="1"/>
          </p:cNvSpPr>
          <p:nvPr>
            <p:ph type="sldNum" sz="quarter" idx="14"/>
          </p:nvPr>
        </p:nvSpPr>
        <p:spPr/>
        <p:txBody>
          <a:bodyPr/>
          <a:lstStyle/>
          <a:p>
            <a:pPr algn="r"/>
            <a:fld id="{EE7355D6-6BA5-4920-A2EF-F4F527E42B6D}" type="slidenum">
              <a:rPr lang="en-US" smtClean="0"/>
              <a:pPr algn="r"/>
              <a:t>20</a:t>
            </a:fld>
            <a:endParaRPr lang="en-US" sz="1200" dirty="0"/>
          </a:p>
        </p:txBody>
      </p:sp>
      <p:sp>
        <p:nvSpPr>
          <p:cNvPr id="6" name="Title 5">
            <a:extLst>
              <a:ext uri="{FF2B5EF4-FFF2-40B4-BE49-F238E27FC236}">
                <a16:creationId xmlns:a16="http://schemas.microsoft.com/office/drawing/2014/main" id="{B99DBD79-C73E-4740-B11A-6782479F2FC3}"/>
              </a:ext>
            </a:extLst>
          </p:cNvPr>
          <p:cNvSpPr>
            <a:spLocks noGrp="1"/>
          </p:cNvSpPr>
          <p:nvPr>
            <p:ph type="title"/>
          </p:nvPr>
        </p:nvSpPr>
        <p:spPr/>
        <p:txBody>
          <a:bodyPr/>
          <a:lstStyle/>
          <a:p>
            <a:r>
              <a:rPr lang="en-US" dirty="0"/>
              <a:t>Unit-Level Delirium Education: Key Points</a:t>
            </a:r>
          </a:p>
        </p:txBody>
      </p:sp>
      <p:graphicFrame>
        <p:nvGraphicFramePr>
          <p:cNvPr id="10" name="Diagram 9">
            <a:extLst>
              <a:ext uri="{FF2B5EF4-FFF2-40B4-BE49-F238E27FC236}">
                <a16:creationId xmlns:a16="http://schemas.microsoft.com/office/drawing/2014/main" id="{95CCC3E9-347E-BF62-00FA-824F51414E81}"/>
              </a:ext>
            </a:extLst>
          </p:cNvPr>
          <p:cNvGraphicFramePr/>
          <p:nvPr/>
        </p:nvGraphicFramePr>
        <p:xfrm>
          <a:off x="176350" y="692151"/>
          <a:ext cx="8770801" cy="375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1029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F2F7FB"/>
        </a:solidFill>
        <a:effectLst/>
      </p:bgPr>
    </p:bg>
    <p:spTree>
      <p:nvGrpSpPr>
        <p:cNvPr id="1" name=""/>
        <p:cNvGrpSpPr/>
        <p:nvPr/>
      </p:nvGrpSpPr>
      <p:grpSpPr>
        <a:xfrm>
          <a:off x="0" y="0"/>
          <a:ext cx="0" cy="0"/>
          <a:chOff x="0" y="0"/>
          <a:chExt cx="0" cy="0"/>
        </a:xfrm>
      </p:grpSpPr>
      <p:sp>
        <p:nvSpPr>
          <p:cNvPr id="3" name="Title"/>
          <p:cNvSpPr txBox="1"/>
          <p:nvPr/>
        </p:nvSpPr>
        <p:spPr>
          <a:xfrm>
            <a:off x="508000" y="254000"/>
            <a:ext cx="8140700" cy="5461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B3A6B"/>
                </a:solidFill>
                <a:effectLst/>
                <a:uLnTx/>
                <a:uFillTx/>
                <a:latin typeface="Cambria" pitchFamily="34" charset="0"/>
                <a:ea typeface="Cambria" pitchFamily="34" charset="-122"/>
                <a:cs typeface="Cambria" pitchFamily="34" charset="-120"/>
              </a:rPr>
              <a:t>Discussion topics: Education and QI</a:t>
            </a:r>
          </a:p>
        </p:txBody>
      </p:sp>
      <p:sp>
        <p:nvSpPr>
          <p:cNvPr id="10" name="Card ADAPT"/>
          <p:cNvSpPr/>
          <p:nvPr/>
        </p:nvSpPr>
        <p:spPr>
          <a:xfrm>
            <a:off x="406400" y="939800"/>
            <a:ext cx="8318500" cy="1092200"/>
          </a:xfrm>
          <a:prstGeom prst="roundRect">
            <a:avLst>
              <a:gd name="adj" fmla="val 5618"/>
            </a:avLst>
          </a:prstGeom>
          <a:solidFill>
            <a:srgbClr val="FFFFFF"/>
          </a:solidFill>
          <a:ln>
            <a:noFill/>
          </a:ln>
          <a:effectLst>
            <a:outerShdw blurRad="101600" dist="25400" dir="27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11" name="Label ADAPT"/>
          <p:cNvSpPr txBox="1"/>
          <p:nvPr/>
        </p:nvSpPr>
        <p:spPr>
          <a:xfrm>
            <a:off x="635000" y="1117600"/>
            <a:ext cx="1422400" cy="8890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28090"/>
                </a:solidFill>
                <a:effectLst/>
                <a:uLnTx/>
                <a:uFillTx/>
                <a:latin typeface="Cambria" pitchFamily="34" charset="0"/>
                <a:ea typeface="Cambria" pitchFamily="34" charset="-122"/>
                <a:cs typeface="Cambria" pitchFamily="34" charset="-120"/>
              </a:rPr>
              <a:t>Scholars</a:t>
            </a:r>
          </a:p>
        </p:txBody>
      </p:sp>
      <p:sp>
        <p:nvSpPr>
          <p:cNvPr id="12" name="Divider 12"/>
          <p:cNvSpPr/>
          <p:nvPr/>
        </p:nvSpPr>
        <p:spPr>
          <a:xfrm>
            <a:off x="2184400" y="1168400"/>
            <a:ext cx="12700" cy="787400"/>
          </a:xfrm>
          <a:prstGeom prst="rect">
            <a:avLst/>
          </a:prstGeom>
          <a:solidFill>
            <a:srgbClr val="6EC6D8"/>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13" name="Text ADAPT"/>
          <p:cNvSpPr txBox="1"/>
          <p:nvPr/>
        </p:nvSpPr>
        <p:spPr>
          <a:xfrm>
            <a:off x="2387600" y="1092200"/>
            <a:ext cx="6121400" cy="9398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Geriatric Scholar Program</a:t>
            </a: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 trains staff to lead change on their units through patient and family stories, case studies, sensory activities, and simulation. Scholars run QI projects such as standardized Age-Friendly screens in the EHR.</a:t>
            </a:r>
          </a:p>
        </p:txBody>
      </p:sp>
      <p:sp>
        <p:nvSpPr>
          <p:cNvPr id="14" name="Card PREDICT"/>
          <p:cNvSpPr/>
          <p:nvPr/>
        </p:nvSpPr>
        <p:spPr>
          <a:xfrm>
            <a:off x="406400" y="2209800"/>
            <a:ext cx="8318500" cy="1092200"/>
          </a:xfrm>
          <a:prstGeom prst="roundRect">
            <a:avLst>
              <a:gd name="adj" fmla="val 5618"/>
            </a:avLst>
          </a:prstGeom>
          <a:solidFill>
            <a:srgbClr val="FFFFFF"/>
          </a:solidFill>
          <a:ln>
            <a:noFill/>
          </a:ln>
          <a:effectLst>
            <a:outerShdw blurRad="101600" dist="25400" dir="27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15" name="Label PREDICT"/>
          <p:cNvSpPr txBox="1"/>
          <p:nvPr/>
        </p:nvSpPr>
        <p:spPr>
          <a:xfrm>
            <a:off x="635000" y="2387600"/>
            <a:ext cx="1422400" cy="8890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28090"/>
                </a:solidFill>
                <a:effectLst/>
                <a:uLnTx/>
                <a:uFillTx/>
                <a:latin typeface="Cambria" pitchFamily="34" charset="0"/>
                <a:ea typeface="Cambria" pitchFamily="34" charset="-122"/>
                <a:cs typeface="Cambria" pitchFamily="34" charset="-120"/>
              </a:rPr>
              <a:t>Bootcamps</a:t>
            </a:r>
          </a:p>
        </p:txBody>
      </p:sp>
      <p:sp>
        <p:nvSpPr>
          <p:cNvPr id="16" name="Divider 16"/>
          <p:cNvSpPr/>
          <p:nvPr/>
        </p:nvSpPr>
        <p:spPr>
          <a:xfrm>
            <a:off x="2184400" y="2438400"/>
            <a:ext cx="12700" cy="787400"/>
          </a:xfrm>
          <a:prstGeom prst="rect">
            <a:avLst/>
          </a:prstGeom>
          <a:solidFill>
            <a:srgbClr val="6EC6D8"/>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17" name="Text PREDICT"/>
          <p:cNvSpPr txBox="1"/>
          <p:nvPr/>
        </p:nvSpPr>
        <p:spPr>
          <a:xfrm>
            <a:off x="2387600" y="2362200"/>
            <a:ext cx="6121400" cy="9398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Age-Friendly Bootcamps</a:t>
            </a: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 3.5-hour sessions on the 4Ms Framework, open to all disciplines in inpatient and outpatient settings, promoted through the intranet, email, word of mouth, and leadership meetings.</a:t>
            </a:r>
          </a:p>
        </p:txBody>
      </p:sp>
      <p:sp>
        <p:nvSpPr>
          <p:cNvPr id="18" name="Card SCREEN"/>
          <p:cNvSpPr/>
          <p:nvPr/>
        </p:nvSpPr>
        <p:spPr>
          <a:xfrm>
            <a:off x="406400" y="3479800"/>
            <a:ext cx="8318500" cy="1092200"/>
          </a:xfrm>
          <a:prstGeom prst="roundRect">
            <a:avLst>
              <a:gd name="adj" fmla="val 5618"/>
            </a:avLst>
          </a:prstGeom>
          <a:solidFill>
            <a:srgbClr val="FFFFFF"/>
          </a:solidFill>
          <a:ln>
            <a:noFill/>
          </a:ln>
          <a:effectLst>
            <a:outerShdw blurRad="101600" dist="25400" dir="27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19" name="Label SCREEN"/>
          <p:cNvSpPr txBox="1"/>
          <p:nvPr/>
        </p:nvSpPr>
        <p:spPr>
          <a:xfrm>
            <a:off x="635000" y="3657600"/>
            <a:ext cx="1422400" cy="8890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28090"/>
                </a:solidFill>
                <a:effectLst/>
                <a:uLnTx/>
                <a:uFillTx/>
                <a:latin typeface="Cambria" pitchFamily="34" charset="0"/>
                <a:ea typeface="Cambria" pitchFamily="34" charset="-122"/>
                <a:cs typeface="Cambria" pitchFamily="34" charset="-120"/>
              </a:rPr>
              <a:t>Unit Level</a:t>
            </a:r>
          </a:p>
        </p:txBody>
      </p:sp>
      <p:sp>
        <p:nvSpPr>
          <p:cNvPr id="20" name="Divider 20"/>
          <p:cNvSpPr/>
          <p:nvPr/>
        </p:nvSpPr>
        <p:spPr>
          <a:xfrm>
            <a:off x="2184400" y="3708400"/>
            <a:ext cx="12700" cy="787400"/>
          </a:xfrm>
          <a:prstGeom prst="rect">
            <a:avLst/>
          </a:prstGeom>
          <a:solidFill>
            <a:srgbClr val="6EC6D8"/>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21" name="Text SCREEN"/>
          <p:cNvSpPr txBox="1"/>
          <p:nvPr/>
        </p:nvSpPr>
        <p:spPr>
          <a:xfrm>
            <a:off x="2387600" y="3632200"/>
            <a:ext cx="6121400" cy="9398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Unit-level delirium education</a:t>
            </a: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 three 15-minute modules taught on the unit (7-minute presentation, 5-minute activity, 3-minute debrief), moving from delirium basics to screening and prevention to a case built on the STOP DELIRIUM protocol.</a:t>
            </a:r>
          </a:p>
        </p:txBody>
      </p:sp>
    </p:spTree>
    <p:extLst>
      <p:ext uri="{BB962C8B-B14F-4D97-AF65-F5344CB8AC3E}">
        <p14:creationId xmlns:p14="http://schemas.microsoft.com/office/powerpoint/2010/main" val="1743727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F2F7FB"/>
        </a:solidFill>
        <a:effectLst/>
      </p:bgPr>
    </p:bg>
    <p:spTree>
      <p:nvGrpSpPr>
        <p:cNvPr id="1" name=""/>
        <p:cNvGrpSpPr/>
        <p:nvPr/>
      </p:nvGrpSpPr>
      <p:grpSpPr>
        <a:xfrm>
          <a:off x="0" y="0"/>
          <a:ext cx="0" cy="0"/>
          <a:chOff x="0" y="0"/>
          <a:chExt cx="0" cy="0"/>
        </a:xfrm>
      </p:grpSpPr>
      <p:sp>
        <p:nvSpPr>
          <p:cNvPr id="3" name="Title"/>
          <p:cNvSpPr txBox="1"/>
          <p:nvPr/>
        </p:nvSpPr>
        <p:spPr>
          <a:xfrm>
            <a:off x="508000" y="254000"/>
            <a:ext cx="8140700" cy="5461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B3A6B"/>
                </a:solidFill>
                <a:effectLst/>
                <a:uLnTx/>
                <a:uFillTx/>
                <a:latin typeface="Cambria" pitchFamily="34" charset="0"/>
                <a:ea typeface="Cambria" pitchFamily="34" charset="-122"/>
                <a:cs typeface="Cambria" pitchFamily="34" charset="-120"/>
              </a:rPr>
              <a:t>Discussion points</a:t>
            </a:r>
          </a:p>
        </p:txBody>
      </p:sp>
      <p:sp>
        <p:nvSpPr>
          <p:cNvPr id="10" name="Card keys"/>
          <p:cNvSpPr/>
          <p:nvPr/>
        </p:nvSpPr>
        <p:spPr>
          <a:xfrm>
            <a:off x="406400" y="1066800"/>
            <a:ext cx="4038600" cy="3683000"/>
          </a:xfrm>
          <a:prstGeom prst="roundRect">
            <a:avLst>
              <a:gd name="adj" fmla="val 5618"/>
            </a:avLst>
          </a:prstGeom>
          <a:solidFill>
            <a:srgbClr val="FFFFFF"/>
          </a:solidFill>
          <a:ln>
            <a:noFill/>
          </a:ln>
          <a:effectLst>
            <a:outerShdw blurRad="101600" dist="25400" dir="27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4" name="Keys to successful change"/>
          <p:cNvSpPr txBox="1"/>
          <p:nvPr/>
        </p:nvSpPr>
        <p:spPr>
          <a:xfrm>
            <a:off x="635000" y="1270000"/>
            <a:ext cx="3581400" cy="3302000"/>
          </a:xfrm>
          <a:prstGeom prst="rect">
            <a:avLst/>
          </a:prstGeom>
          <a:noFill/>
          <a:ln/>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800" b="1" i="0" u="none" strike="noStrike" kern="1200" cap="none" spc="0" normalizeH="0" baseline="0" noProof="0" dirty="0">
                <a:ln>
                  <a:noFill/>
                </a:ln>
                <a:solidFill>
                  <a:srgbClr val="028090"/>
                </a:solidFill>
                <a:effectLst/>
                <a:uLnTx/>
                <a:uFillTx/>
                <a:latin typeface="Cambria" pitchFamily="34" charset="0"/>
                <a:ea typeface="Cambria" pitchFamily="34" charset="-122"/>
                <a:cs typeface="Cambria" pitchFamily="34" charset="-120"/>
              </a:rPr>
              <a:t>Keys to successful change</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Start all education with why delirium prevention matters</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Build change agents through the Geriatric Scholar Program</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Keep unit-level teaching short and interactive</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Reach all disciplines with Age-Friendly Bootcamps</a:t>
            </a:r>
          </a:p>
        </p:txBody>
      </p:sp>
      <p:sp>
        <p:nvSpPr>
          <p:cNvPr id="11" name="Card questions"/>
          <p:cNvSpPr/>
          <p:nvPr/>
        </p:nvSpPr>
        <p:spPr>
          <a:xfrm>
            <a:off x="4699000" y="1066800"/>
            <a:ext cx="4038600" cy="3683000"/>
          </a:xfrm>
          <a:prstGeom prst="roundRect">
            <a:avLst>
              <a:gd name="adj" fmla="val 5618"/>
            </a:avLst>
          </a:prstGeom>
          <a:solidFill>
            <a:srgbClr val="FFFFFF"/>
          </a:solidFill>
          <a:ln>
            <a:noFill/>
          </a:ln>
          <a:effectLst>
            <a:outerShdw blurRad="101600" dist="25400" dir="27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12" name="Discussion Questions"/>
          <p:cNvSpPr txBox="1"/>
          <p:nvPr/>
        </p:nvSpPr>
        <p:spPr>
          <a:xfrm>
            <a:off x="4927600" y="1270000"/>
            <a:ext cx="3581400" cy="3302000"/>
          </a:xfrm>
          <a:prstGeom prst="rect">
            <a:avLst/>
          </a:prstGeom>
          <a:noFill/>
          <a:ln/>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800" b="1" i="0" u="none" strike="noStrike" kern="1200" cap="none" spc="0" normalizeH="0" baseline="0" noProof="0" dirty="0">
                <a:ln>
                  <a:noFill/>
                </a:ln>
                <a:solidFill>
                  <a:srgbClr val="028090"/>
                </a:solidFill>
                <a:effectLst/>
                <a:uLnTx/>
                <a:uFillTx/>
                <a:latin typeface="Cambria" pitchFamily="34" charset="0"/>
                <a:ea typeface="Cambria" pitchFamily="34" charset="-122"/>
                <a:cs typeface="Cambria" pitchFamily="34" charset="-120"/>
              </a:rPr>
              <a:t>Discussion Questions</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How do you train nurses and other staff on delirium now?</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What would it take to protect staff time for education like this?</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Who on your units could serve as change agents?</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What barriers have you faced, and what tools would help?</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Questions for the UAB team?</a:t>
            </a:r>
          </a:p>
        </p:txBody>
      </p:sp>
    </p:spTree>
    <p:extLst>
      <p:ext uri="{BB962C8B-B14F-4D97-AF65-F5344CB8AC3E}">
        <p14:creationId xmlns:p14="http://schemas.microsoft.com/office/powerpoint/2010/main" val="2376404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charRg st="238" end="23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charRg st="238" end="23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charRg st="238" end="23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charRg st="238" end="23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1B3A6B"/>
        </a:solidFill>
        <a:effectLst/>
      </p:bgPr>
    </p:bg>
    <p:spTree>
      <p:nvGrpSpPr>
        <p:cNvPr id="1" name="">
          <a:extLst>
            <a:ext uri="{FF2B5EF4-FFF2-40B4-BE49-F238E27FC236}">
              <a16:creationId xmlns:a16="http://schemas.microsoft.com/office/drawing/2014/main" id="{DC13845F-7A44-84CB-EB30-D12D7AC0EAAB}"/>
            </a:ext>
          </a:extLst>
        </p:cNvPr>
        <p:cNvGrpSpPr/>
        <p:nvPr/>
      </p:nvGrpSpPr>
      <p:grpSpPr>
        <a:xfrm>
          <a:off x="0" y="0"/>
          <a:ext cx="0" cy="0"/>
          <a:chOff x="0" y="0"/>
          <a:chExt cx="0" cy="0"/>
        </a:xfrm>
      </p:grpSpPr>
      <p:sp>
        <p:nvSpPr>
          <p:cNvPr id="10" name="Accent circle"/>
          <p:cNvSpPr/>
          <p:nvPr/>
        </p:nvSpPr>
        <p:spPr>
          <a:xfrm>
            <a:off x="7112000" y="2921000"/>
            <a:ext cx="3302000" cy="3302000"/>
          </a:xfrm>
          <a:prstGeom prst="ellipse">
            <a:avLst/>
          </a:prstGeom>
          <a:solidFill>
            <a:srgbClr val="028090">
              <a:alpha val="20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3" name="Title"/>
          <p:cNvSpPr txBox="1"/>
          <p:nvPr/>
        </p:nvSpPr>
        <p:spPr>
          <a:xfrm>
            <a:off x="685800" y="1905000"/>
            <a:ext cx="7772400" cy="685800"/>
          </a:xfrm>
          <a:prstGeom prst="rect">
            <a:avLst/>
          </a:prstGeom>
          <a:noFill/>
          <a:ln/>
        </p:spPr>
        <p:txBody>
          <a:bodyPr wrap="square" lIns="0" tIns="0" rIns="0" bIns="0"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UAB Present</a:t>
            </a:r>
          </a:p>
        </p:txBody>
      </p:sp>
      <p:sp>
        <p:nvSpPr>
          <p:cNvPr id="11" name="Accent rule"/>
          <p:cNvSpPr/>
          <p:nvPr/>
        </p:nvSpPr>
        <p:spPr>
          <a:xfrm>
            <a:off x="685800" y="2768600"/>
            <a:ext cx="914400" cy="50800"/>
          </a:xfrm>
          <a:prstGeom prst="rect">
            <a:avLst/>
          </a:prstGeom>
          <a:solidFill>
            <a:srgbClr val="6EC6D8"/>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Tree>
    <p:extLst>
      <p:ext uri="{BB962C8B-B14F-4D97-AF65-F5344CB8AC3E}">
        <p14:creationId xmlns:p14="http://schemas.microsoft.com/office/powerpoint/2010/main" val="1070466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41C7F-6F3D-6E4D-AB91-426DE2E2AAE2}"/>
              </a:ext>
            </a:extLst>
          </p:cNvPr>
          <p:cNvSpPr>
            <a:spLocks noGrp="1"/>
          </p:cNvSpPr>
          <p:nvPr>
            <p:ph type="title"/>
          </p:nvPr>
        </p:nvSpPr>
        <p:spPr/>
        <p:txBody>
          <a:bodyPr/>
          <a:lstStyle/>
          <a:p>
            <a:pPr algn="ctr"/>
            <a:r>
              <a:rPr lang="en-US"/>
              <a:t>Screening </a:t>
            </a:r>
            <a:r>
              <a:rPr lang="en-US" dirty="0"/>
              <a:t>Protocols</a:t>
            </a:r>
          </a:p>
        </p:txBody>
      </p:sp>
    </p:spTree>
    <p:extLst>
      <p:ext uri="{BB962C8B-B14F-4D97-AF65-F5344CB8AC3E}">
        <p14:creationId xmlns:p14="http://schemas.microsoft.com/office/powerpoint/2010/main" val="580300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1A1C7-B4BB-52BE-03F2-12B692EA3D82}"/>
              </a:ext>
            </a:extLst>
          </p:cNvPr>
          <p:cNvSpPr>
            <a:spLocks noGrp="1"/>
          </p:cNvSpPr>
          <p:nvPr>
            <p:ph type="title"/>
          </p:nvPr>
        </p:nvSpPr>
        <p:spPr>
          <a:xfrm>
            <a:off x="270168" y="112540"/>
            <a:ext cx="7552289" cy="501253"/>
          </a:xfrm>
        </p:spPr>
        <p:txBody>
          <a:bodyPr>
            <a:normAutofit/>
          </a:bodyPr>
          <a:lstStyle/>
          <a:p>
            <a:r>
              <a:rPr lang="en-US" dirty="0"/>
              <a:t>Six Item Screen (SIS) for Cognitive Impairment</a:t>
            </a:r>
          </a:p>
        </p:txBody>
      </p:sp>
      <p:pic>
        <p:nvPicPr>
          <p:cNvPr id="5" name="Picture 4" descr="A screenshot of a computer screen&#10;&#10;Description automatically generated">
            <a:extLst>
              <a:ext uri="{FF2B5EF4-FFF2-40B4-BE49-F238E27FC236}">
                <a16:creationId xmlns:a16="http://schemas.microsoft.com/office/drawing/2014/main" id="{DD89237A-F6F1-3242-DCB7-E5F176D539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8965" y="977131"/>
            <a:ext cx="4112248" cy="32957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a:extLst>
              <a:ext uri="{FF2B5EF4-FFF2-40B4-BE49-F238E27FC236}">
                <a16:creationId xmlns:a16="http://schemas.microsoft.com/office/drawing/2014/main" id="{D11840E6-2D86-9989-A088-FFCF1736A276}"/>
              </a:ext>
            </a:extLst>
          </p:cNvPr>
          <p:cNvSpPr/>
          <p:nvPr/>
        </p:nvSpPr>
        <p:spPr>
          <a:xfrm>
            <a:off x="125065" y="4502457"/>
            <a:ext cx="8862962" cy="24820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Vertical Text Placeholder 6">
            <a:extLst>
              <a:ext uri="{FF2B5EF4-FFF2-40B4-BE49-F238E27FC236}">
                <a16:creationId xmlns:a16="http://schemas.microsoft.com/office/drawing/2014/main" id="{4562E449-186F-1777-81AC-38D533CF5CCA}"/>
              </a:ext>
            </a:extLst>
          </p:cNvPr>
          <p:cNvSpPr>
            <a:spLocks noGrp="1"/>
          </p:cNvSpPr>
          <p:nvPr>
            <p:ph type="body" orient="vert" idx="1"/>
          </p:nvPr>
        </p:nvSpPr>
        <p:spPr>
          <a:xfrm>
            <a:off x="365334" y="730329"/>
            <a:ext cx="4416027" cy="4362277"/>
          </a:xfrm>
          <a:noFill/>
        </p:spPr>
        <p:txBody>
          <a:bodyPr vert="horz">
            <a:noAutofit/>
          </a:bodyPr>
          <a:lstStyle/>
          <a:p>
            <a:pPr>
              <a:defRPr/>
            </a:pPr>
            <a:r>
              <a:rPr lang="en-US" altLang="en-US" sz="1350" dirty="0">
                <a:solidFill>
                  <a:schemeClr val="tx1"/>
                </a:solidFill>
              </a:rPr>
              <a:t>Six Item Screen:</a:t>
            </a:r>
          </a:p>
          <a:p>
            <a:pPr marL="214313" indent="-214313">
              <a:buFont typeface="Arial" panose="020B0604020202020204" pitchFamily="34" charset="0"/>
              <a:buChar char="•"/>
              <a:defRPr/>
            </a:pPr>
            <a:r>
              <a:rPr lang="en-US" altLang="en-US" sz="1350" b="0" dirty="0">
                <a:solidFill>
                  <a:schemeClr val="tx1"/>
                </a:solidFill>
              </a:rPr>
              <a:t>Ask person to listen to and remember 3 words</a:t>
            </a:r>
          </a:p>
          <a:p>
            <a:pPr lvl="1">
              <a:defRPr/>
            </a:pPr>
            <a:r>
              <a:rPr lang="en-US" altLang="en-US" sz="1350" dirty="0">
                <a:solidFill>
                  <a:schemeClr val="tx1"/>
                </a:solidFill>
              </a:rPr>
              <a:t>Apple, Table, Car</a:t>
            </a:r>
          </a:p>
          <a:p>
            <a:pPr marL="285743" indent="-285743">
              <a:buFont typeface="Arial" panose="020B0604020202020204" pitchFamily="34" charset="0"/>
              <a:buChar char="•"/>
              <a:defRPr/>
            </a:pPr>
            <a:r>
              <a:rPr lang="en-US" altLang="en-US" sz="1350" b="0" dirty="0">
                <a:solidFill>
                  <a:schemeClr val="tx1"/>
                </a:solidFill>
              </a:rPr>
              <a:t>Ask patient to tell you:</a:t>
            </a:r>
          </a:p>
          <a:p>
            <a:pPr lvl="1">
              <a:defRPr/>
            </a:pPr>
            <a:r>
              <a:rPr lang="en-US" altLang="en-US" sz="1350" dirty="0">
                <a:solidFill>
                  <a:schemeClr val="tx1"/>
                </a:solidFill>
              </a:rPr>
              <a:t>Year</a:t>
            </a:r>
          </a:p>
          <a:p>
            <a:pPr lvl="1">
              <a:defRPr/>
            </a:pPr>
            <a:r>
              <a:rPr lang="en-US" altLang="en-US" sz="1350" dirty="0">
                <a:solidFill>
                  <a:schemeClr val="tx1"/>
                </a:solidFill>
              </a:rPr>
              <a:t>Month</a:t>
            </a:r>
          </a:p>
          <a:p>
            <a:pPr lvl="1">
              <a:defRPr/>
            </a:pPr>
            <a:r>
              <a:rPr lang="en-US" altLang="en-US" sz="1350" dirty="0">
                <a:solidFill>
                  <a:schemeClr val="tx1"/>
                </a:solidFill>
              </a:rPr>
              <a:t>Day of the week</a:t>
            </a:r>
          </a:p>
          <a:p>
            <a:pPr marL="214313" indent="-214313">
              <a:buFont typeface="Arial" panose="020B0604020202020204" pitchFamily="34" charset="0"/>
              <a:buChar char="•"/>
              <a:defRPr/>
            </a:pPr>
            <a:r>
              <a:rPr lang="en-US" altLang="en-US" sz="1350" b="0" dirty="0">
                <a:solidFill>
                  <a:schemeClr val="tx1"/>
                </a:solidFill>
              </a:rPr>
              <a:t>After 1 minute, ask patient to recall the 3 words</a:t>
            </a:r>
            <a:br>
              <a:rPr lang="en-US" altLang="en-US" sz="1350" b="0" dirty="0">
                <a:solidFill>
                  <a:schemeClr val="tx1"/>
                </a:solidFill>
              </a:rPr>
            </a:br>
            <a:endParaRPr lang="en-US" altLang="en-US" sz="1350" b="0" dirty="0">
              <a:solidFill>
                <a:schemeClr val="tx1"/>
              </a:solidFill>
            </a:endParaRPr>
          </a:p>
          <a:p>
            <a:pPr>
              <a:defRPr/>
            </a:pPr>
            <a:r>
              <a:rPr lang="en-US" altLang="en-US" sz="1350" dirty="0">
                <a:solidFill>
                  <a:schemeClr val="tx1"/>
                </a:solidFill>
              </a:rPr>
              <a:t>Scoring and Interpretation:</a:t>
            </a:r>
          </a:p>
          <a:p>
            <a:pPr marL="214313" indent="-214313">
              <a:buFont typeface="Arial" panose="020B0604020202020204" pitchFamily="34" charset="0"/>
              <a:buChar char="•"/>
              <a:defRPr/>
            </a:pPr>
            <a:r>
              <a:rPr lang="en-US" altLang="en-US" sz="1350" b="0" dirty="0">
                <a:solidFill>
                  <a:schemeClr val="tx1"/>
                </a:solidFill>
              </a:rPr>
              <a:t>1 point for each mistake</a:t>
            </a:r>
          </a:p>
          <a:p>
            <a:pPr marL="214313" indent="-214313">
              <a:buFont typeface="Arial" panose="020B0604020202020204" pitchFamily="34" charset="0"/>
              <a:buChar char="•"/>
              <a:defRPr/>
            </a:pPr>
            <a:r>
              <a:rPr lang="en-US" altLang="en-US" sz="1350" b="0" dirty="0">
                <a:solidFill>
                  <a:schemeClr val="tx1"/>
                </a:solidFill>
              </a:rPr>
              <a:t>Score ≥ 2 is abnormal</a:t>
            </a:r>
          </a:p>
          <a:p>
            <a:pPr marL="214313" indent="-214313">
              <a:buFont typeface="Arial" panose="020B0604020202020204" pitchFamily="34" charset="0"/>
              <a:buChar char="•"/>
              <a:defRPr/>
            </a:pPr>
            <a:r>
              <a:rPr lang="en-US" altLang="en-US" sz="1350" b="0" dirty="0">
                <a:solidFill>
                  <a:schemeClr val="tx1"/>
                </a:solidFill>
              </a:rPr>
              <a:t>Does </a:t>
            </a:r>
            <a:r>
              <a:rPr lang="en-US" altLang="en-US" sz="1350" dirty="0">
                <a:solidFill>
                  <a:schemeClr val="tx1"/>
                </a:solidFill>
              </a:rPr>
              <a:t>NOT</a:t>
            </a:r>
            <a:r>
              <a:rPr lang="en-US" altLang="en-US" sz="1350" b="0" dirty="0">
                <a:solidFill>
                  <a:schemeClr val="tx1"/>
                </a:solidFill>
              </a:rPr>
              <a:t> tell you if patient has dementia, delirium, or something else (ex: med causing confusion)</a:t>
            </a:r>
          </a:p>
          <a:p>
            <a:pPr marL="214313" indent="-214313">
              <a:buFont typeface="Arial" panose="020B0604020202020204" pitchFamily="34" charset="0"/>
              <a:buChar char="•"/>
              <a:defRPr/>
            </a:pPr>
            <a:r>
              <a:rPr lang="en-US" altLang="en-US" sz="1350" b="0" dirty="0">
                <a:solidFill>
                  <a:schemeClr val="tx1"/>
                </a:solidFill>
              </a:rPr>
              <a:t>Does indicate cognitive impairment from something and HIGH RISK for new/ongoing delirium and other adverse outcomes</a:t>
            </a:r>
            <a:endParaRPr lang="en-US" altLang="en-US" sz="1350" dirty="0">
              <a:solidFill>
                <a:schemeClr val="tx1"/>
              </a:solidFill>
            </a:endParaRPr>
          </a:p>
        </p:txBody>
      </p:sp>
      <p:sp>
        <p:nvSpPr>
          <p:cNvPr id="3" name="TextBox 2">
            <a:extLst>
              <a:ext uri="{FF2B5EF4-FFF2-40B4-BE49-F238E27FC236}">
                <a16:creationId xmlns:a16="http://schemas.microsoft.com/office/drawing/2014/main" id="{8487245D-7CA4-30CD-E1EF-EBA54E671ACC}"/>
              </a:ext>
            </a:extLst>
          </p:cNvPr>
          <p:cNvSpPr txBox="1"/>
          <p:nvPr/>
        </p:nvSpPr>
        <p:spPr>
          <a:xfrm>
            <a:off x="4914375" y="139185"/>
            <a:ext cx="4073652" cy="248209"/>
          </a:xfrm>
          <a:prstGeom prst="rect">
            <a:avLst/>
          </a:prstGeom>
          <a:noFill/>
        </p:spPr>
        <p:txBody>
          <a:bodyPr wrap="square" rtlCol="0">
            <a:spAutoFit/>
          </a:bodyPr>
          <a:lstStyle/>
          <a:p>
            <a:r>
              <a:rPr lang="en-US" sz="1013" dirty="0">
                <a:solidFill>
                  <a:schemeClr val="bg2"/>
                </a:solidFill>
              </a:rPr>
              <a:t>*Completed as a part of nursing’s admission assessment</a:t>
            </a:r>
          </a:p>
        </p:txBody>
      </p:sp>
      <p:sp>
        <p:nvSpPr>
          <p:cNvPr id="8" name="Slide Number Placeholder 7">
            <a:extLst>
              <a:ext uri="{FF2B5EF4-FFF2-40B4-BE49-F238E27FC236}">
                <a16:creationId xmlns:a16="http://schemas.microsoft.com/office/drawing/2014/main" id="{1D6BF7F3-ED03-FEB3-9F71-0035013CCB57}"/>
              </a:ext>
            </a:extLst>
          </p:cNvPr>
          <p:cNvSpPr>
            <a:spLocks noGrp="1"/>
          </p:cNvSpPr>
          <p:nvPr>
            <p:ph type="sldNum" sz="quarter" idx="11"/>
          </p:nvPr>
        </p:nvSpPr>
        <p:spPr/>
        <p:txBody>
          <a:bodyPr/>
          <a:lstStyle/>
          <a:p>
            <a:pPr>
              <a:defRPr/>
            </a:pPr>
            <a:fld id="{79322BA4-E980-467C-857D-D076B7519E3B}" type="slidenum">
              <a:rPr lang="en-US" altLang="en-US" smtClean="0"/>
              <a:pPr>
                <a:defRPr/>
              </a:pPr>
              <a:t>25</a:t>
            </a:fld>
            <a:endParaRPr lang="en-US" altLang="en-US"/>
          </a:p>
        </p:txBody>
      </p:sp>
    </p:spTree>
    <p:extLst>
      <p:ext uri="{BB962C8B-B14F-4D97-AF65-F5344CB8AC3E}">
        <p14:creationId xmlns:p14="http://schemas.microsoft.com/office/powerpoint/2010/main" val="2205974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2B44E1-C7D7-7842-AEC3-C12422B60EA6}"/>
              </a:ext>
            </a:extLst>
          </p:cNvPr>
          <p:cNvSpPr>
            <a:spLocks noGrp="1"/>
          </p:cNvSpPr>
          <p:nvPr>
            <p:ph type="body" sz="quarter" idx="11"/>
          </p:nvPr>
        </p:nvSpPr>
        <p:spPr>
          <a:xfrm>
            <a:off x="377167" y="1199690"/>
            <a:ext cx="2895755" cy="3334473"/>
          </a:xfrm>
        </p:spPr>
        <p:txBody>
          <a:bodyPr>
            <a:normAutofit/>
          </a:bodyPr>
          <a:lstStyle/>
          <a:p>
            <a:r>
              <a:rPr lang="en-US" b="1" dirty="0"/>
              <a:t>Nu-DESC Assessment </a:t>
            </a:r>
            <a:r>
              <a:rPr lang="en-US" dirty="0"/>
              <a:t>(Nursing Delirium Screening Scale)</a:t>
            </a:r>
            <a:br>
              <a:rPr lang="en-US" dirty="0"/>
            </a:br>
            <a:endParaRPr lang="en-US" dirty="0">
              <a:sym typeface="Wingdings" panose="05000000000000000000" pitchFamily="2" charset="2"/>
            </a:endParaRPr>
          </a:p>
          <a:p>
            <a:pPr marL="285743" indent="-285743">
              <a:buFont typeface="Arial" panose="020B0604020202020204" pitchFamily="34" charset="0"/>
              <a:buChar char="•"/>
            </a:pPr>
            <a:r>
              <a:rPr lang="en-US" dirty="0">
                <a:sym typeface="Wingdings" panose="05000000000000000000" pitchFamily="2" charset="2"/>
              </a:rPr>
              <a:t>Five domains</a:t>
            </a:r>
          </a:p>
          <a:p>
            <a:pPr marL="285743" indent="-285743">
              <a:buFont typeface="Arial" panose="020B0604020202020204" pitchFamily="34" charset="0"/>
              <a:buChar char="•"/>
            </a:pPr>
            <a:r>
              <a:rPr lang="en-US" dirty="0">
                <a:sym typeface="Wingdings" panose="05000000000000000000" pitchFamily="2" charset="2"/>
              </a:rPr>
              <a:t>Used on Acute Care Units</a:t>
            </a:r>
          </a:p>
          <a:p>
            <a:pPr marL="285743" indent="-285743">
              <a:buFont typeface="Arial" panose="020B0604020202020204" pitchFamily="34" charset="0"/>
              <a:buChar char="•"/>
            </a:pPr>
            <a:r>
              <a:rPr lang="en-US" dirty="0">
                <a:sym typeface="Wingdings" panose="05000000000000000000" pitchFamily="2" charset="2"/>
              </a:rPr>
              <a:t>Results = </a:t>
            </a:r>
            <a:r>
              <a:rPr lang="en-US" b="1" dirty="0">
                <a:sym typeface="Wingdings" panose="05000000000000000000" pitchFamily="2" charset="2"/>
              </a:rPr>
              <a:t>0-1 points if normal; ≥ 2 points is positive screen</a:t>
            </a:r>
          </a:p>
          <a:p>
            <a:pPr marL="285743" indent="-285743">
              <a:buFont typeface="Arial" panose="020B0604020202020204" pitchFamily="34" charset="0"/>
              <a:buChar char="•"/>
            </a:pPr>
            <a:endParaRPr lang="en-US" dirty="0"/>
          </a:p>
          <a:p>
            <a:pPr marL="285743" indent="-285743">
              <a:buFont typeface="Arial" panose="020B0604020202020204" pitchFamily="34" charset="0"/>
              <a:buChar char="•"/>
            </a:pPr>
            <a:endParaRPr lang="en-US" dirty="0"/>
          </a:p>
        </p:txBody>
      </p:sp>
      <p:sp>
        <p:nvSpPr>
          <p:cNvPr id="6" name="Title 5">
            <a:extLst>
              <a:ext uri="{FF2B5EF4-FFF2-40B4-BE49-F238E27FC236}">
                <a16:creationId xmlns:a16="http://schemas.microsoft.com/office/drawing/2014/main" id="{0FF0F52A-8930-7E4C-B711-C54EE2CC6233}"/>
              </a:ext>
            </a:extLst>
          </p:cNvPr>
          <p:cNvSpPr>
            <a:spLocks noGrp="1"/>
          </p:cNvSpPr>
          <p:nvPr>
            <p:ph type="title"/>
          </p:nvPr>
        </p:nvSpPr>
        <p:spPr/>
        <p:txBody>
          <a:bodyPr/>
          <a:lstStyle/>
          <a:p>
            <a:r>
              <a:rPr lang="en-US" dirty="0"/>
              <a:t>Delirium Screen: Acute Care  </a:t>
            </a:r>
          </a:p>
        </p:txBody>
      </p:sp>
      <p:pic>
        <p:nvPicPr>
          <p:cNvPr id="3" name="Picture 2"/>
          <p:cNvPicPr>
            <a:picLocks noChangeAspect="1"/>
          </p:cNvPicPr>
          <p:nvPr/>
        </p:nvPicPr>
        <p:blipFill>
          <a:blip r:embed="rId3"/>
          <a:stretch>
            <a:fillRect/>
          </a:stretch>
        </p:blipFill>
        <p:spPr>
          <a:xfrm>
            <a:off x="3272921" y="1331248"/>
            <a:ext cx="5471577" cy="30662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Oval 11"/>
          <p:cNvSpPr/>
          <p:nvPr/>
        </p:nvSpPr>
        <p:spPr>
          <a:xfrm>
            <a:off x="5256224" y="4026874"/>
            <a:ext cx="3503602" cy="507290"/>
          </a:xfrm>
          <a:prstGeom prst="ellipse">
            <a:avLst/>
          </a:prstGeom>
          <a:noFill/>
          <a:ln w="381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629">
              <a:defRPr/>
            </a:pPr>
            <a:endParaRPr lang="en-US">
              <a:solidFill>
                <a:srgbClr val="8BE04E"/>
              </a:solidFill>
              <a:latin typeface="Arial" panose="020B0604020202020204"/>
            </a:endParaRPr>
          </a:p>
        </p:txBody>
      </p:sp>
      <p:sp>
        <p:nvSpPr>
          <p:cNvPr id="4" name="Footer Placeholder 3"/>
          <p:cNvSpPr>
            <a:spLocks noGrp="1"/>
          </p:cNvSpPr>
          <p:nvPr>
            <p:ph type="ftr" sz="quarter" idx="13"/>
          </p:nvPr>
        </p:nvSpPr>
        <p:spPr/>
        <p:txBody>
          <a:bodyPr/>
          <a:lstStyle/>
          <a:p>
            <a:pPr defTabSz="685629">
              <a:defRPr/>
            </a:pPr>
            <a:r>
              <a:rPr lang="en-US">
                <a:solidFill>
                  <a:srgbClr val="000000">
                    <a:lumMod val="50000"/>
                    <a:lumOff val="50000"/>
                  </a:srgbClr>
                </a:solidFill>
              </a:rPr>
              <a:t>Department of Interprofessional Practice &amp; Training</a:t>
            </a:r>
            <a:endParaRPr lang="en-US" dirty="0">
              <a:solidFill>
                <a:srgbClr val="000000">
                  <a:lumMod val="50000"/>
                  <a:lumOff val="50000"/>
                </a:srgbClr>
              </a:solidFill>
            </a:endParaRPr>
          </a:p>
        </p:txBody>
      </p:sp>
      <p:sp>
        <p:nvSpPr>
          <p:cNvPr id="5" name="Slide Number Placeholder 4"/>
          <p:cNvSpPr>
            <a:spLocks noGrp="1"/>
          </p:cNvSpPr>
          <p:nvPr>
            <p:ph type="sldNum" sz="quarter" idx="14"/>
          </p:nvPr>
        </p:nvSpPr>
        <p:spPr/>
        <p:txBody>
          <a:bodyPr/>
          <a:lstStyle/>
          <a:p>
            <a:pPr algn="r" defTabSz="685629">
              <a:defRPr/>
            </a:pPr>
            <a:fld id="{1B840FF6-E8D8-114B-A197-6BDA5DAC0194}" type="slidenum">
              <a:rPr lang="en-US">
                <a:solidFill>
                  <a:srgbClr val="3F7541"/>
                </a:solidFill>
              </a:rPr>
              <a:pPr algn="r" defTabSz="685629">
                <a:defRPr/>
              </a:pPr>
              <a:t>26</a:t>
            </a:fld>
            <a:endParaRPr lang="en-US" sz="1200" dirty="0">
              <a:solidFill>
                <a:srgbClr val="3F7541"/>
              </a:solidFill>
            </a:endParaRPr>
          </a:p>
        </p:txBody>
      </p:sp>
      <p:sp>
        <p:nvSpPr>
          <p:cNvPr id="7" name="TextBox 6">
            <a:extLst>
              <a:ext uri="{FF2B5EF4-FFF2-40B4-BE49-F238E27FC236}">
                <a16:creationId xmlns:a16="http://schemas.microsoft.com/office/drawing/2014/main" id="{41BEE658-95A3-0B7A-0E3E-A1B712BEDB39}"/>
              </a:ext>
            </a:extLst>
          </p:cNvPr>
          <p:cNvSpPr txBox="1"/>
          <p:nvPr/>
        </p:nvSpPr>
        <p:spPr>
          <a:xfrm>
            <a:off x="460030" y="4270124"/>
            <a:ext cx="2443407" cy="248209"/>
          </a:xfrm>
          <a:prstGeom prst="rect">
            <a:avLst/>
          </a:prstGeom>
          <a:noFill/>
        </p:spPr>
        <p:txBody>
          <a:bodyPr wrap="square" rtlCol="0">
            <a:spAutoFit/>
          </a:bodyPr>
          <a:lstStyle/>
          <a:p>
            <a:r>
              <a:rPr lang="en-US" sz="1013" dirty="0"/>
              <a:t>*Completed once per shift</a:t>
            </a:r>
          </a:p>
        </p:txBody>
      </p:sp>
    </p:spTree>
    <p:extLst>
      <p:ext uri="{BB962C8B-B14F-4D97-AF65-F5344CB8AC3E}">
        <p14:creationId xmlns:p14="http://schemas.microsoft.com/office/powerpoint/2010/main" val="4020599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2B44E1-C7D7-7842-AEC3-C12422B60EA6}"/>
              </a:ext>
            </a:extLst>
          </p:cNvPr>
          <p:cNvSpPr>
            <a:spLocks noGrp="1"/>
          </p:cNvSpPr>
          <p:nvPr>
            <p:ph type="body" sz="quarter" idx="11"/>
          </p:nvPr>
        </p:nvSpPr>
        <p:spPr>
          <a:xfrm>
            <a:off x="425566" y="1104700"/>
            <a:ext cx="3896186" cy="927062"/>
          </a:xfrm>
        </p:spPr>
        <p:txBody>
          <a:bodyPr>
            <a:normAutofit fontScale="92500"/>
          </a:bodyPr>
          <a:lstStyle/>
          <a:p>
            <a:r>
              <a:rPr lang="en-US" b="1" dirty="0"/>
              <a:t>CAM-ICU </a:t>
            </a:r>
            <a:endParaRPr lang="en-US" b="1" dirty="0">
              <a:sym typeface="Wingdings" panose="05000000000000000000" pitchFamily="2" charset="2"/>
            </a:endParaRPr>
          </a:p>
          <a:p>
            <a:pPr marL="285743" indent="-285743">
              <a:buFont typeface="Arial" panose="020B0604020202020204" pitchFamily="34" charset="0"/>
              <a:buChar char="•"/>
            </a:pPr>
            <a:r>
              <a:rPr lang="en-US" dirty="0">
                <a:sym typeface="Wingdings" panose="05000000000000000000" pitchFamily="2" charset="2"/>
              </a:rPr>
              <a:t>Used on Critical Care Units</a:t>
            </a:r>
          </a:p>
          <a:p>
            <a:pPr marL="285743" indent="-285743">
              <a:buFont typeface="Arial" panose="020B0604020202020204" pitchFamily="34" charset="0"/>
              <a:buChar char="•"/>
            </a:pPr>
            <a:r>
              <a:rPr lang="en-US" dirty="0">
                <a:sym typeface="Wingdings" panose="05000000000000000000" pitchFamily="2" charset="2"/>
              </a:rPr>
              <a:t>Results = Delirious or Non-Delirious </a:t>
            </a:r>
            <a:endParaRPr lang="en-US" dirty="0"/>
          </a:p>
        </p:txBody>
      </p:sp>
      <p:sp>
        <p:nvSpPr>
          <p:cNvPr id="5" name="Slide Number Placeholder 4">
            <a:extLst>
              <a:ext uri="{FF2B5EF4-FFF2-40B4-BE49-F238E27FC236}">
                <a16:creationId xmlns:a16="http://schemas.microsoft.com/office/drawing/2014/main" id="{4890E378-DA52-454D-B389-9E0EBB4C3B24}"/>
              </a:ext>
            </a:extLst>
          </p:cNvPr>
          <p:cNvSpPr>
            <a:spLocks noGrp="1"/>
          </p:cNvSpPr>
          <p:nvPr>
            <p:ph type="sldNum" sz="quarter" idx="14"/>
          </p:nvPr>
        </p:nvSpPr>
        <p:spPr/>
        <p:txBody>
          <a:bodyPr/>
          <a:lstStyle/>
          <a:p>
            <a:pPr algn="r" defTabSz="685629">
              <a:defRPr/>
            </a:pPr>
            <a:fld id="{1B840FF6-E8D8-114B-A197-6BDA5DAC0194}" type="slidenum">
              <a:rPr lang="en-US">
                <a:solidFill>
                  <a:srgbClr val="3F7541"/>
                </a:solidFill>
              </a:rPr>
              <a:pPr algn="r" defTabSz="685629">
                <a:defRPr/>
              </a:pPr>
              <a:t>27</a:t>
            </a:fld>
            <a:endParaRPr lang="en-US" sz="1200" dirty="0">
              <a:solidFill>
                <a:srgbClr val="3F7541"/>
              </a:solidFill>
            </a:endParaRPr>
          </a:p>
        </p:txBody>
      </p:sp>
      <p:sp>
        <p:nvSpPr>
          <p:cNvPr id="6" name="Title 5">
            <a:extLst>
              <a:ext uri="{FF2B5EF4-FFF2-40B4-BE49-F238E27FC236}">
                <a16:creationId xmlns:a16="http://schemas.microsoft.com/office/drawing/2014/main" id="{0FF0F52A-8930-7E4C-B711-C54EE2CC6233}"/>
              </a:ext>
            </a:extLst>
          </p:cNvPr>
          <p:cNvSpPr>
            <a:spLocks noGrp="1"/>
          </p:cNvSpPr>
          <p:nvPr>
            <p:ph type="title"/>
          </p:nvPr>
        </p:nvSpPr>
        <p:spPr/>
        <p:txBody>
          <a:bodyPr/>
          <a:lstStyle/>
          <a:p>
            <a:r>
              <a:rPr lang="en-US" dirty="0"/>
              <a:t>Delirium Screen: Critical Care  </a:t>
            </a:r>
          </a:p>
        </p:txBody>
      </p:sp>
      <p:pic>
        <p:nvPicPr>
          <p:cNvPr id="4" name="Picture 3"/>
          <p:cNvPicPr>
            <a:picLocks noChangeAspect="1"/>
          </p:cNvPicPr>
          <p:nvPr/>
        </p:nvPicPr>
        <p:blipFill>
          <a:blip r:embed="rId3"/>
          <a:stretch>
            <a:fillRect/>
          </a:stretch>
        </p:blipFill>
        <p:spPr>
          <a:xfrm>
            <a:off x="4812279" y="939120"/>
            <a:ext cx="4113295" cy="39960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Oval 2"/>
          <p:cNvSpPr/>
          <p:nvPr/>
        </p:nvSpPr>
        <p:spPr>
          <a:xfrm>
            <a:off x="4681099" y="4284029"/>
            <a:ext cx="1321406" cy="634216"/>
          </a:xfrm>
          <a:prstGeom prst="ellipse">
            <a:avLst/>
          </a:prstGeom>
          <a:noFill/>
          <a:ln w="3810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629">
              <a:defRPr/>
            </a:pPr>
            <a:endParaRPr lang="en-US">
              <a:solidFill>
                <a:srgbClr val="8BE04E"/>
              </a:solidFill>
              <a:latin typeface="Arial" panose="020B0604020202020204"/>
            </a:endParaRPr>
          </a:p>
        </p:txBody>
      </p:sp>
      <p:sp>
        <p:nvSpPr>
          <p:cNvPr id="7" name="Footer Placeholder 6"/>
          <p:cNvSpPr>
            <a:spLocks noGrp="1"/>
          </p:cNvSpPr>
          <p:nvPr>
            <p:ph type="ftr" sz="quarter" idx="13"/>
          </p:nvPr>
        </p:nvSpPr>
        <p:spPr/>
        <p:txBody>
          <a:bodyPr/>
          <a:lstStyle/>
          <a:p>
            <a:pPr defTabSz="685629">
              <a:defRPr/>
            </a:pPr>
            <a:r>
              <a:rPr lang="en-US">
                <a:solidFill>
                  <a:srgbClr val="000000">
                    <a:lumMod val="50000"/>
                    <a:lumOff val="50000"/>
                  </a:srgbClr>
                </a:solidFill>
              </a:rPr>
              <a:t>Department of Interprofessional Practice &amp; Training</a:t>
            </a:r>
            <a:endParaRPr lang="en-US" dirty="0">
              <a:solidFill>
                <a:srgbClr val="000000">
                  <a:lumMod val="50000"/>
                  <a:lumOff val="50000"/>
                </a:srgbClr>
              </a:solidFill>
            </a:endParaRPr>
          </a:p>
        </p:txBody>
      </p:sp>
      <p:pic>
        <p:nvPicPr>
          <p:cNvPr id="8" name="Picture 7"/>
          <p:cNvPicPr>
            <a:picLocks noChangeAspect="1"/>
          </p:cNvPicPr>
          <p:nvPr/>
        </p:nvPicPr>
        <p:blipFill>
          <a:blip r:embed="rId4"/>
          <a:stretch>
            <a:fillRect/>
          </a:stretch>
        </p:blipFill>
        <p:spPr>
          <a:xfrm>
            <a:off x="679269" y="2825023"/>
            <a:ext cx="3813467" cy="16773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a:extLst>
              <a:ext uri="{FF2B5EF4-FFF2-40B4-BE49-F238E27FC236}">
                <a16:creationId xmlns:a16="http://schemas.microsoft.com/office/drawing/2014/main" id="{B5E2DB97-B21D-D765-551C-C7100D945851}"/>
              </a:ext>
            </a:extLst>
          </p:cNvPr>
          <p:cNvSpPr txBox="1"/>
          <p:nvPr/>
        </p:nvSpPr>
        <p:spPr>
          <a:xfrm>
            <a:off x="576072" y="2304288"/>
            <a:ext cx="2571750" cy="248209"/>
          </a:xfrm>
          <a:prstGeom prst="rect">
            <a:avLst/>
          </a:prstGeom>
          <a:noFill/>
        </p:spPr>
        <p:txBody>
          <a:bodyPr wrap="square" rtlCol="0">
            <a:spAutoFit/>
          </a:bodyPr>
          <a:lstStyle/>
          <a:p>
            <a:r>
              <a:rPr lang="en-US" sz="1013" dirty="0"/>
              <a:t>*Completed once per shift</a:t>
            </a:r>
          </a:p>
        </p:txBody>
      </p:sp>
    </p:spTree>
    <p:extLst>
      <p:ext uri="{BB962C8B-B14F-4D97-AF65-F5344CB8AC3E}">
        <p14:creationId xmlns:p14="http://schemas.microsoft.com/office/powerpoint/2010/main" val="3706707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B9C08-B95C-7C8C-1840-7E182F9F4206}"/>
              </a:ext>
            </a:extLst>
          </p:cNvPr>
          <p:cNvSpPr>
            <a:spLocks noGrp="1"/>
          </p:cNvSpPr>
          <p:nvPr>
            <p:ph type="title"/>
          </p:nvPr>
        </p:nvSpPr>
        <p:spPr/>
        <p:txBody>
          <a:bodyPr/>
          <a:lstStyle/>
          <a:p>
            <a:pPr algn="ctr"/>
            <a:r>
              <a:rPr lang="en-US" dirty="0"/>
              <a:t>Identifying Patients at Risk for Delirium</a:t>
            </a:r>
          </a:p>
        </p:txBody>
      </p:sp>
    </p:spTree>
    <p:extLst>
      <p:ext uri="{BB962C8B-B14F-4D97-AF65-F5344CB8AC3E}">
        <p14:creationId xmlns:p14="http://schemas.microsoft.com/office/powerpoint/2010/main" val="29190051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70431" y="77920"/>
            <a:ext cx="8382659" cy="635873"/>
          </a:xfrm>
        </p:spPr>
        <p:txBody>
          <a:bodyPr/>
          <a:lstStyle/>
          <a:p>
            <a:r>
              <a:rPr lang="en-US" dirty="0"/>
              <a:t>Staff are Educated on Implementation Steps</a:t>
            </a:r>
          </a:p>
        </p:txBody>
      </p:sp>
      <p:sp>
        <p:nvSpPr>
          <p:cNvPr id="3" name="Content Placeholder 2"/>
          <p:cNvSpPr>
            <a:spLocks noGrp="1"/>
          </p:cNvSpPr>
          <p:nvPr>
            <p:ph idx="1"/>
          </p:nvPr>
        </p:nvSpPr>
        <p:spPr>
          <a:xfrm>
            <a:off x="290996" y="898140"/>
            <a:ext cx="4004079" cy="3972925"/>
          </a:xfrm>
        </p:spPr>
        <p:txBody>
          <a:bodyPr/>
          <a:lstStyle/>
          <a:p>
            <a:pPr marL="173831" indent="-173831" defTabSz="685800" eaLnBrk="0" fontAlgn="base" hangingPunct="0">
              <a:spcBef>
                <a:spcPct val="25000"/>
              </a:spcBef>
              <a:spcAft>
                <a:spcPct val="25000"/>
              </a:spcAft>
              <a:buClr>
                <a:srgbClr val="225D2C"/>
              </a:buClr>
              <a:buSzPct val="80000"/>
              <a:buFont typeface="Wingdings" panose="05000000000000000000" pitchFamily="2" charset="2"/>
              <a:buChar char="§"/>
            </a:pPr>
            <a:r>
              <a:rPr lang="en-US" altLang="en-US" sz="1500" kern="0" dirty="0">
                <a:solidFill>
                  <a:schemeClr val="tx1"/>
                </a:solidFill>
                <a:ea typeface="ＭＳ Ｐゴシック" panose="020B0600070205080204" pitchFamily="34" charset="-128"/>
              </a:rPr>
              <a:t>Assess for Delirium</a:t>
            </a:r>
          </a:p>
          <a:p>
            <a:pPr marL="425054" lvl="1" indent="-165497" defTabSz="685800" eaLnBrk="0" fontAlgn="base" hangingPunct="0">
              <a:spcBef>
                <a:spcPct val="25000"/>
              </a:spcBef>
              <a:spcAft>
                <a:spcPct val="25000"/>
              </a:spcAft>
              <a:buClr>
                <a:srgbClr val="E2AD35"/>
              </a:buClr>
              <a:buSzPct val="100000"/>
              <a:buFont typeface="Wingdings" panose="05000000000000000000" pitchFamily="2" charset="2"/>
              <a:buChar char="w"/>
            </a:pPr>
            <a:r>
              <a:rPr lang="en-US" altLang="en-US" sz="1350" kern="0" dirty="0">
                <a:solidFill>
                  <a:schemeClr val="tx1"/>
                </a:solidFill>
                <a:ea typeface="ＭＳ Ｐゴシック" panose="020B0600070205080204" pitchFamily="34" charset="-128"/>
              </a:rPr>
              <a:t>NuDESC or CAM-ICU</a:t>
            </a:r>
          </a:p>
          <a:p>
            <a:pPr marL="425054" lvl="1" indent="-165497" defTabSz="685800" eaLnBrk="0" fontAlgn="base" hangingPunct="0">
              <a:spcBef>
                <a:spcPct val="25000"/>
              </a:spcBef>
              <a:spcAft>
                <a:spcPct val="25000"/>
              </a:spcAft>
              <a:buClr>
                <a:srgbClr val="E2AD35"/>
              </a:buClr>
              <a:buSzPct val="100000"/>
              <a:buFont typeface="Wingdings" panose="05000000000000000000" pitchFamily="2" charset="2"/>
              <a:buChar char="w"/>
            </a:pPr>
            <a:r>
              <a:rPr lang="en-US" altLang="en-US" sz="1350" dirty="0">
                <a:solidFill>
                  <a:schemeClr val="tx1"/>
                </a:solidFill>
                <a:ea typeface="ＭＳ Ｐゴシック" panose="020B0600070205080204" pitchFamily="34" charset="-128"/>
              </a:rPr>
              <a:t>Collateral information</a:t>
            </a:r>
          </a:p>
          <a:p>
            <a:pPr lvl="2" indent="-165497" eaLnBrk="0" hangingPunct="0">
              <a:buClr>
                <a:srgbClr val="E2AD35"/>
              </a:buClr>
              <a:buSzPct val="100000"/>
              <a:buFont typeface="Wingdings" panose="05000000000000000000" pitchFamily="2" charset="2"/>
              <a:buChar char="w"/>
            </a:pPr>
            <a:r>
              <a:rPr lang="en-US" altLang="en-US" sz="1350" kern="0" dirty="0">
                <a:solidFill>
                  <a:schemeClr val="tx1"/>
                </a:solidFill>
                <a:ea typeface="ＭＳ Ｐゴシック" panose="020B0600070205080204" pitchFamily="34" charset="-128"/>
              </a:rPr>
              <a:t>Baseline cognition </a:t>
            </a:r>
          </a:p>
          <a:p>
            <a:pPr lvl="2" indent="-165497" eaLnBrk="0" hangingPunct="0">
              <a:buClr>
                <a:srgbClr val="E2AD35"/>
              </a:buClr>
              <a:buSzPct val="100000"/>
              <a:buFont typeface="Wingdings" panose="05000000000000000000" pitchFamily="2" charset="2"/>
              <a:buChar char="w"/>
            </a:pPr>
            <a:r>
              <a:rPr lang="en-US" altLang="en-US" sz="1350" b="1" dirty="0">
                <a:solidFill>
                  <a:schemeClr val="tx1"/>
                </a:solidFill>
                <a:ea typeface="ＭＳ Ｐゴシック" panose="020B0600070205080204" pitchFamily="34" charset="-128"/>
              </a:rPr>
              <a:t>Is this a change?</a:t>
            </a:r>
            <a:endParaRPr lang="en-US" altLang="en-US" sz="1350" kern="0" dirty="0">
              <a:solidFill>
                <a:schemeClr val="tx1"/>
              </a:solidFill>
              <a:ea typeface="ＭＳ Ｐゴシック" panose="020B0600070205080204" pitchFamily="34" charset="-128"/>
            </a:endParaRPr>
          </a:p>
          <a:p>
            <a:pPr marL="173831" indent="-173831" defTabSz="685800" eaLnBrk="0" fontAlgn="base" hangingPunct="0">
              <a:spcBef>
                <a:spcPct val="25000"/>
              </a:spcBef>
              <a:spcAft>
                <a:spcPct val="25000"/>
              </a:spcAft>
              <a:buClr>
                <a:srgbClr val="225D2C"/>
              </a:buClr>
              <a:buSzPct val="80000"/>
              <a:buFont typeface="Wingdings" panose="05000000000000000000" pitchFamily="2" charset="2"/>
              <a:buChar char="§"/>
            </a:pPr>
            <a:r>
              <a:rPr lang="en-US" altLang="en-US" sz="1500" kern="0" dirty="0">
                <a:solidFill>
                  <a:schemeClr val="tx1"/>
                </a:solidFill>
                <a:ea typeface="ＭＳ Ｐゴシック" panose="020B0600070205080204" pitchFamily="34" charset="-128"/>
              </a:rPr>
              <a:t>Identify those at risk</a:t>
            </a:r>
          </a:p>
          <a:p>
            <a:pPr marL="425054" lvl="1" indent="-165497" defTabSz="685800" eaLnBrk="0" fontAlgn="base" hangingPunct="0">
              <a:spcBef>
                <a:spcPct val="25000"/>
              </a:spcBef>
              <a:spcAft>
                <a:spcPct val="25000"/>
              </a:spcAft>
              <a:buClr>
                <a:srgbClr val="E2AD35"/>
              </a:buClr>
              <a:buSzPct val="100000"/>
              <a:buFont typeface="Wingdings" panose="05000000000000000000" pitchFamily="2" charset="2"/>
              <a:buChar char="w"/>
            </a:pPr>
            <a:r>
              <a:rPr lang="en-US" altLang="en-US" sz="1350" dirty="0">
                <a:solidFill>
                  <a:schemeClr val="tx1"/>
                </a:solidFill>
                <a:ea typeface="ＭＳ Ｐゴシック" panose="020B0600070205080204" pitchFamily="34" charset="-128"/>
              </a:rPr>
              <a:t>Know baseline cognitive status (Mentation)</a:t>
            </a:r>
          </a:p>
          <a:p>
            <a:pPr lvl="2" indent="-165497" eaLnBrk="0" hangingPunct="0">
              <a:buClr>
                <a:srgbClr val="E2AD35"/>
              </a:buClr>
              <a:buSzPct val="100000"/>
              <a:buFont typeface="Wingdings" panose="05000000000000000000" pitchFamily="2" charset="2"/>
              <a:buChar char="w"/>
            </a:pPr>
            <a:r>
              <a:rPr lang="en-US" altLang="en-US" sz="1350" dirty="0">
                <a:solidFill>
                  <a:schemeClr val="tx1"/>
                </a:solidFill>
                <a:ea typeface="ＭＳ Ｐゴシック" panose="020B0600070205080204" pitchFamily="34" charset="-128"/>
              </a:rPr>
              <a:t>SIS</a:t>
            </a:r>
          </a:p>
          <a:p>
            <a:pPr marL="425054" lvl="1" indent="-165497" defTabSz="685800" eaLnBrk="0" fontAlgn="base" hangingPunct="0">
              <a:spcBef>
                <a:spcPct val="25000"/>
              </a:spcBef>
              <a:spcAft>
                <a:spcPct val="25000"/>
              </a:spcAft>
              <a:buClr>
                <a:srgbClr val="E2AD35"/>
              </a:buClr>
              <a:buSzPct val="100000"/>
              <a:buFont typeface="Wingdings" panose="05000000000000000000" pitchFamily="2" charset="2"/>
              <a:buChar char="w"/>
            </a:pPr>
            <a:r>
              <a:rPr lang="en-US" altLang="en-US" sz="1350" kern="0" dirty="0">
                <a:solidFill>
                  <a:schemeClr val="tx1"/>
                </a:solidFill>
                <a:ea typeface="ＭＳ Ｐゴシック" panose="020B0600070205080204" pitchFamily="34" charset="-128"/>
              </a:rPr>
              <a:t>Know functional and mobility status for baseline vs current level (Mobility)</a:t>
            </a:r>
          </a:p>
          <a:p>
            <a:pPr lvl="2" indent="-165497" eaLnBrk="0" hangingPunct="0">
              <a:buClr>
                <a:srgbClr val="E2AD35"/>
              </a:buClr>
              <a:buSzPct val="100000"/>
              <a:buFont typeface="Wingdings" panose="05000000000000000000" pitchFamily="2" charset="2"/>
              <a:buChar char="w"/>
            </a:pPr>
            <a:r>
              <a:rPr lang="en-US" altLang="en-US" sz="1350" dirty="0">
                <a:solidFill>
                  <a:schemeClr val="tx1"/>
                </a:solidFill>
                <a:ea typeface="ＭＳ Ｐゴシック" panose="020B0600070205080204" pitchFamily="34" charset="-128"/>
              </a:rPr>
              <a:t>KATZ</a:t>
            </a:r>
          </a:p>
          <a:p>
            <a:pPr lvl="2" indent="-165497" eaLnBrk="0" hangingPunct="0">
              <a:buClr>
                <a:srgbClr val="E2AD35"/>
              </a:buClr>
              <a:buSzPct val="100000"/>
              <a:buFont typeface="Wingdings" panose="05000000000000000000" pitchFamily="2" charset="2"/>
              <a:buChar char="w"/>
            </a:pPr>
            <a:r>
              <a:rPr lang="en-US" altLang="en-US" sz="1350" kern="0" dirty="0">
                <a:solidFill>
                  <a:schemeClr val="tx1"/>
                </a:solidFill>
                <a:ea typeface="ＭＳ Ｐゴシック" panose="020B0600070205080204" pitchFamily="34" charset="-128"/>
              </a:rPr>
              <a:t>John Hopkins Mobility Scale</a:t>
            </a:r>
          </a:p>
          <a:p>
            <a:pPr marL="425054" lvl="1" indent="-165497" defTabSz="685800" eaLnBrk="0" fontAlgn="base" hangingPunct="0">
              <a:spcBef>
                <a:spcPct val="25000"/>
              </a:spcBef>
              <a:spcAft>
                <a:spcPct val="25000"/>
              </a:spcAft>
              <a:buClr>
                <a:srgbClr val="E2AD35"/>
              </a:buClr>
              <a:buSzPct val="100000"/>
              <a:buFont typeface="Wingdings" panose="05000000000000000000" pitchFamily="2" charset="2"/>
              <a:buChar char="w"/>
            </a:pPr>
            <a:r>
              <a:rPr lang="en-US" altLang="en-US" sz="1350" kern="0" dirty="0">
                <a:solidFill>
                  <a:schemeClr val="tx1"/>
                </a:solidFill>
                <a:ea typeface="ＭＳ Ｐゴシック" panose="020B0600070205080204" pitchFamily="34" charset="-128"/>
              </a:rPr>
              <a:t>Assess for pain</a:t>
            </a:r>
          </a:p>
          <a:p>
            <a:pPr marL="425054" lvl="1" indent="-165497" defTabSz="685800" eaLnBrk="0" fontAlgn="base" hangingPunct="0">
              <a:spcBef>
                <a:spcPct val="25000"/>
              </a:spcBef>
              <a:spcAft>
                <a:spcPct val="25000"/>
              </a:spcAft>
              <a:buClr>
                <a:srgbClr val="E2AD35"/>
              </a:buClr>
              <a:buSzPct val="100000"/>
              <a:buFont typeface="Wingdings" panose="05000000000000000000" pitchFamily="2" charset="2"/>
              <a:buChar char="w"/>
            </a:pPr>
            <a:r>
              <a:rPr lang="en-US" altLang="en-US" sz="1350" kern="0" dirty="0">
                <a:solidFill>
                  <a:schemeClr val="tx1"/>
                </a:solidFill>
                <a:ea typeface="ＭＳ Ｐゴシック" panose="020B0600070205080204" pitchFamily="34" charset="-128"/>
              </a:rPr>
              <a:t>Think about </a:t>
            </a:r>
            <a:r>
              <a:rPr lang="en-US" altLang="en-US" sz="1350" dirty="0">
                <a:solidFill>
                  <a:schemeClr val="tx1"/>
                </a:solidFill>
                <a:ea typeface="ＭＳ Ｐゴシック" panose="020B0600070205080204" pitchFamily="34" charset="-128"/>
              </a:rPr>
              <a:t>medications (Medication)</a:t>
            </a:r>
            <a:endParaRPr lang="en-US" altLang="en-US" sz="1350" kern="0" dirty="0">
              <a:solidFill>
                <a:schemeClr val="tx1"/>
              </a:solidFill>
              <a:ea typeface="ＭＳ Ｐゴシック" panose="020B0600070205080204" pitchFamily="34" charset="-128"/>
            </a:endParaRPr>
          </a:p>
          <a:p>
            <a:endParaRPr lang="en-US" dirty="0"/>
          </a:p>
        </p:txBody>
      </p:sp>
      <p:sp>
        <p:nvSpPr>
          <p:cNvPr id="9" name="Rectangle 8"/>
          <p:cNvSpPr/>
          <p:nvPr/>
        </p:nvSpPr>
        <p:spPr>
          <a:xfrm>
            <a:off x="4915153" y="821538"/>
            <a:ext cx="4155392" cy="2152512"/>
          </a:xfrm>
          <a:prstGeom prst="rect">
            <a:avLst/>
          </a:prstGeom>
        </p:spPr>
        <p:txBody>
          <a:bodyPr wrap="square">
            <a:spAutoFit/>
          </a:bodyPr>
          <a:lstStyle/>
          <a:p>
            <a:pPr marL="173831" indent="-173831" defTabSz="685800" eaLnBrk="0" fontAlgn="base" hangingPunct="0">
              <a:spcBef>
                <a:spcPct val="25000"/>
              </a:spcBef>
              <a:spcAft>
                <a:spcPct val="25000"/>
              </a:spcAft>
              <a:buClr>
                <a:srgbClr val="225D2C"/>
              </a:buClr>
              <a:buSzPct val="80000"/>
              <a:buFont typeface="Wingdings" panose="05000000000000000000" pitchFamily="2" charset="2"/>
              <a:buChar char="§"/>
              <a:defRPr/>
            </a:pPr>
            <a:r>
              <a:rPr lang="en-US" altLang="en-US" sz="1500" b="1" kern="0" dirty="0">
                <a:solidFill>
                  <a:srgbClr val="000000"/>
                </a:solidFill>
                <a:latin typeface="Arial"/>
                <a:ea typeface="ＭＳ Ｐゴシック" panose="020B0600070205080204" pitchFamily="34" charset="-128"/>
              </a:rPr>
              <a:t>Discuss risk/presence with the Interprofessional Team </a:t>
            </a:r>
          </a:p>
          <a:p>
            <a:pPr marL="516731" lvl="1" indent="-173831" defTabSz="685800" eaLnBrk="0" fontAlgn="base" hangingPunct="0">
              <a:spcBef>
                <a:spcPct val="25000"/>
              </a:spcBef>
              <a:spcAft>
                <a:spcPct val="25000"/>
              </a:spcAft>
              <a:buClr>
                <a:srgbClr val="225D2C"/>
              </a:buClr>
              <a:buSzPct val="80000"/>
              <a:buFont typeface="Wingdings" panose="05000000000000000000" pitchFamily="2" charset="2"/>
              <a:buChar char="§"/>
              <a:defRPr/>
            </a:pPr>
            <a:r>
              <a:rPr lang="en-US" altLang="en-US" kern="0" dirty="0">
                <a:solidFill>
                  <a:srgbClr val="000000"/>
                </a:solidFill>
                <a:latin typeface="Arial"/>
                <a:ea typeface="ＭＳ Ｐゴシック" panose="020B0600070205080204" pitchFamily="34" charset="-128"/>
              </a:rPr>
              <a:t>Transition of Care rounds </a:t>
            </a:r>
          </a:p>
          <a:p>
            <a:pPr marL="516731" lvl="1" indent="-173831" defTabSz="685800" eaLnBrk="0" fontAlgn="base" hangingPunct="0">
              <a:spcBef>
                <a:spcPct val="25000"/>
              </a:spcBef>
              <a:spcAft>
                <a:spcPct val="25000"/>
              </a:spcAft>
              <a:buClr>
                <a:srgbClr val="225D2C"/>
              </a:buClr>
              <a:buSzPct val="80000"/>
              <a:buFont typeface="Wingdings" panose="05000000000000000000" pitchFamily="2" charset="2"/>
              <a:buChar char="§"/>
              <a:defRPr/>
            </a:pPr>
            <a:r>
              <a:rPr lang="en-US" altLang="en-US" kern="0" dirty="0">
                <a:solidFill>
                  <a:srgbClr val="000000"/>
                </a:solidFill>
                <a:latin typeface="Arial"/>
                <a:ea typeface="ＭＳ Ｐゴシック" panose="020B0600070205080204" pitchFamily="34" charset="-128"/>
              </a:rPr>
              <a:t>Bedside shift report / Hand off</a:t>
            </a:r>
          </a:p>
          <a:p>
            <a:pPr marL="173831" indent="-173831" defTabSz="342900" eaLnBrk="0" fontAlgn="base" hangingPunct="0">
              <a:spcBef>
                <a:spcPct val="25000"/>
              </a:spcBef>
              <a:spcAft>
                <a:spcPct val="25000"/>
              </a:spcAft>
              <a:buClr>
                <a:srgbClr val="225D2C"/>
              </a:buClr>
              <a:buSzPct val="80000"/>
              <a:buFont typeface="Wingdings" panose="05000000000000000000" pitchFamily="2" charset="2"/>
              <a:buChar char="§"/>
              <a:defRPr/>
            </a:pPr>
            <a:r>
              <a:rPr lang="en-US" altLang="en-US" sz="1500" b="1" kern="0" dirty="0">
                <a:solidFill>
                  <a:srgbClr val="000000"/>
                </a:solidFill>
                <a:latin typeface="Arial"/>
                <a:ea typeface="ＭＳ Ｐゴシック" panose="020B0600070205080204" pitchFamily="34" charset="-128"/>
              </a:rPr>
              <a:t>Intervene to prevent or reverse Delirium</a:t>
            </a:r>
          </a:p>
          <a:p>
            <a:pPr marL="425054" lvl="1" indent="-165497" defTabSz="342900" eaLnBrk="0" fontAlgn="base" hangingPunct="0">
              <a:spcBef>
                <a:spcPct val="25000"/>
              </a:spcBef>
              <a:spcAft>
                <a:spcPct val="25000"/>
              </a:spcAft>
              <a:buClr>
                <a:srgbClr val="E2AD35"/>
              </a:buClr>
              <a:buSzPct val="100000"/>
              <a:buFont typeface="Wingdings" panose="05000000000000000000" pitchFamily="2" charset="2"/>
              <a:buChar char="w"/>
              <a:defRPr/>
            </a:pPr>
            <a:r>
              <a:rPr lang="en-US" altLang="en-US" kern="0" dirty="0">
                <a:solidFill>
                  <a:srgbClr val="000000"/>
                </a:solidFill>
                <a:latin typeface="Arial"/>
                <a:ea typeface="ＭＳ Ｐゴシック" panose="020B0600070205080204" pitchFamily="34" charset="-128"/>
              </a:rPr>
              <a:t>STOP DELIRIUM Pathway</a:t>
            </a:r>
          </a:p>
          <a:p>
            <a:pPr marL="425054" lvl="1" indent="-165497" defTabSz="342900" eaLnBrk="0" fontAlgn="base" hangingPunct="0">
              <a:spcBef>
                <a:spcPct val="25000"/>
              </a:spcBef>
              <a:spcAft>
                <a:spcPct val="25000"/>
              </a:spcAft>
              <a:buClr>
                <a:srgbClr val="E2AD35"/>
              </a:buClr>
              <a:buSzPct val="100000"/>
              <a:buFont typeface="Wingdings" panose="05000000000000000000" pitchFamily="2" charset="2"/>
              <a:buChar char="w"/>
              <a:defRPr/>
            </a:pPr>
            <a:r>
              <a:rPr lang="en-US" altLang="en-US" kern="0" dirty="0">
                <a:solidFill>
                  <a:srgbClr val="000000"/>
                </a:solidFill>
                <a:latin typeface="Arial"/>
                <a:ea typeface="ＭＳ Ｐゴシック" panose="020B0600070205080204" pitchFamily="34" charset="-128"/>
              </a:rPr>
              <a:t>Delirium Prevention Toolbox</a:t>
            </a:r>
          </a:p>
        </p:txBody>
      </p:sp>
      <p:pic>
        <p:nvPicPr>
          <p:cNvPr id="8" name="Picture 3" descr="289e9e5a-b873-45c6-8073-796f3bfe8fd2@uabmc"/>
          <p:cNvPicPr>
            <a:picLocks noChangeAspect="1" noChangeArrowheads="1"/>
          </p:cNvPicPr>
          <p:nvPr/>
        </p:nvPicPr>
        <p:blipFill rotWithShape="1">
          <a:blip r:embed="rId3">
            <a:extLst>
              <a:ext uri="{28A0092B-C50C-407E-A947-70E740481C1C}">
                <a14:useLocalDpi xmlns:a14="http://schemas.microsoft.com/office/drawing/2010/main" val="0"/>
              </a:ext>
            </a:extLst>
          </a:blip>
          <a:srcRect l="11065"/>
          <a:stretch/>
        </p:blipFill>
        <p:spPr bwMode="auto">
          <a:xfrm rot="5400000">
            <a:off x="4897807" y="16449736"/>
            <a:ext cx="4595031" cy="387504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4E2312A-29C8-B06E-B145-F60CDD5CAF77}"/>
              </a:ext>
            </a:extLst>
          </p:cNvPr>
          <p:cNvPicPr>
            <a:picLocks noChangeAspect="1"/>
          </p:cNvPicPr>
          <p:nvPr/>
        </p:nvPicPr>
        <p:blipFill>
          <a:blip r:embed="rId4"/>
          <a:stretch>
            <a:fillRect/>
          </a:stretch>
        </p:blipFill>
        <p:spPr>
          <a:xfrm>
            <a:off x="5608715" y="2973153"/>
            <a:ext cx="2265921" cy="1549908"/>
          </a:xfrm>
          <a:prstGeom prst="rect">
            <a:avLst/>
          </a:prstGeom>
        </p:spPr>
      </p:pic>
      <p:sp>
        <p:nvSpPr>
          <p:cNvPr id="4" name="Rectangle 3">
            <a:extLst>
              <a:ext uri="{FF2B5EF4-FFF2-40B4-BE49-F238E27FC236}">
                <a16:creationId xmlns:a16="http://schemas.microsoft.com/office/drawing/2014/main" id="{80B48BEC-F4BE-006F-F320-B64891A1CE6C}"/>
              </a:ext>
            </a:extLst>
          </p:cNvPr>
          <p:cNvSpPr/>
          <p:nvPr/>
        </p:nvSpPr>
        <p:spPr>
          <a:xfrm>
            <a:off x="200235" y="2249291"/>
            <a:ext cx="3904554" cy="2273770"/>
          </a:xfrm>
          <a:prstGeom prst="rect">
            <a:avLst/>
          </a:prstGeom>
          <a:noFill/>
          <a:ln w="38100">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81150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0E866-8598-FCBA-EEED-CB50BFD49782}"/>
              </a:ext>
            </a:extLst>
          </p:cNvPr>
          <p:cNvSpPr>
            <a:spLocks noGrp="1"/>
          </p:cNvSpPr>
          <p:nvPr>
            <p:ph type="title"/>
          </p:nvPr>
        </p:nvSpPr>
        <p:spPr/>
        <p:txBody>
          <a:bodyPr/>
          <a:lstStyle/>
          <a:p>
            <a:r>
              <a:rPr lang="en-US" dirty="0"/>
              <a:t>Identifying Patients at Risk: ACE Tracker</a:t>
            </a:r>
          </a:p>
        </p:txBody>
      </p:sp>
      <p:sp>
        <p:nvSpPr>
          <p:cNvPr id="4" name="Footer Placeholder 3">
            <a:extLst>
              <a:ext uri="{FF2B5EF4-FFF2-40B4-BE49-F238E27FC236}">
                <a16:creationId xmlns:a16="http://schemas.microsoft.com/office/drawing/2014/main" id="{DE1EE4AF-0970-3F6C-D9D0-3C0265606DBA}"/>
              </a:ext>
            </a:extLst>
          </p:cNvPr>
          <p:cNvSpPr>
            <a:spLocks noGrp="1"/>
          </p:cNvSpPr>
          <p:nvPr>
            <p:ph type="ftr" sz="quarter" idx="12"/>
          </p:nvPr>
        </p:nvSpPr>
        <p:spPr/>
        <p:txBody>
          <a:bodyPr/>
          <a:lstStyle/>
          <a:p>
            <a:r>
              <a:rPr lang="en-US"/>
              <a:t>Department of Interprofessional Practice &amp; Training</a:t>
            </a:r>
            <a:endParaRPr lang="en-US" dirty="0"/>
          </a:p>
        </p:txBody>
      </p:sp>
      <p:sp>
        <p:nvSpPr>
          <p:cNvPr id="5" name="Slide Number Placeholder 4">
            <a:extLst>
              <a:ext uri="{FF2B5EF4-FFF2-40B4-BE49-F238E27FC236}">
                <a16:creationId xmlns:a16="http://schemas.microsoft.com/office/drawing/2014/main" id="{5FB3E548-AE7D-73E7-A8DC-E1E2D8275D4A}"/>
              </a:ext>
            </a:extLst>
          </p:cNvPr>
          <p:cNvSpPr>
            <a:spLocks noGrp="1"/>
          </p:cNvSpPr>
          <p:nvPr>
            <p:ph type="sldNum" sz="quarter" idx="13"/>
          </p:nvPr>
        </p:nvSpPr>
        <p:spPr/>
        <p:txBody>
          <a:bodyPr/>
          <a:lstStyle/>
          <a:p>
            <a:pPr algn="r"/>
            <a:fld id="{EE7355D6-6BA5-4920-A2EF-F4F527E42B6D}" type="slidenum">
              <a:rPr lang="en-US" smtClean="0"/>
              <a:pPr algn="r"/>
              <a:t>30</a:t>
            </a:fld>
            <a:endParaRPr lang="en-US" sz="1200" dirty="0"/>
          </a:p>
        </p:txBody>
      </p:sp>
      <p:pic>
        <p:nvPicPr>
          <p:cNvPr id="7" name="Picture 6">
            <a:extLst>
              <a:ext uri="{FF2B5EF4-FFF2-40B4-BE49-F238E27FC236}">
                <a16:creationId xmlns:a16="http://schemas.microsoft.com/office/drawing/2014/main" id="{01694832-4DEC-7CDF-C3AA-A10602ED6FED}"/>
              </a:ext>
            </a:extLst>
          </p:cNvPr>
          <p:cNvPicPr>
            <a:picLocks noChangeAspect="1"/>
          </p:cNvPicPr>
          <p:nvPr/>
        </p:nvPicPr>
        <p:blipFill>
          <a:blip r:embed="rId2"/>
          <a:stretch>
            <a:fillRect/>
          </a:stretch>
        </p:blipFill>
        <p:spPr>
          <a:xfrm>
            <a:off x="536136" y="1071242"/>
            <a:ext cx="8064718" cy="3004050"/>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
        <p:nvSpPr>
          <p:cNvPr id="8" name="TextBox 7">
            <a:extLst>
              <a:ext uri="{FF2B5EF4-FFF2-40B4-BE49-F238E27FC236}">
                <a16:creationId xmlns:a16="http://schemas.microsoft.com/office/drawing/2014/main" id="{8FD970D4-8417-E8C4-F1AD-563CE854944D}"/>
              </a:ext>
            </a:extLst>
          </p:cNvPr>
          <p:cNvSpPr txBox="1"/>
          <p:nvPr/>
        </p:nvSpPr>
        <p:spPr>
          <a:xfrm>
            <a:off x="427809" y="4131492"/>
            <a:ext cx="8487090" cy="507831"/>
          </a:xfrm>
          <a:prstGeom prst="rect">
            <a:avLst/>
          </a:prstGeom>
          <a:noFill/>
        </p:spPr>
        <p:txBody>
          <a:bodyPr wrap="square" rtlCol="0">
            <a:spAutoFit/>
          </a:bodyPr>
          <a:lstStyle/>
          <a:p>
            <a:pPr algn="ctr"/>
            <a:r>
              <a:rPr lang="en-US" sz="900" dirty="0"/>
              <a:t>Developed by Aurora Healthcare</a:t>
            </a:r>
          </a:p>
          <a:p>
            <a:r>
              <a:rPr lang="en-US" sz="900" dirty="0"/>
              <a:t>Malone, M., Volbrecht, M., Stephenson, J., Burke, L, Pagel, P., Goodwin, J. (2010). Acute care for elders tracker and e-geriatrician: Methods to disseminate ACE concepts to hospitals with no geriatricians on staff. Journal of American Geriatrics Society, 58, 161-167</a:t>
            </a:r>
          </a:p>
        </p:txBody>
      </p:sp>
    </p:spTree>
    <p:extLst>
      <p:ext uri="{BB962C8B-B14F-4D97-AF65-F5344CB8AC3E}">
        <p14:creationId xmlns:p14="http://schemas.microsoft.com/office/powerpoint/2010/main" val="12730069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E4885-7A9A-32F1-AE03-B6C0CECE34B9}"/>
              </a:ext>
            </a:extLst>
          </p:cNvPr>
          <p:cNvSpPr>
            <a:spLocks noGrp="1"/>
          </p:cNvSpPr>
          <p:nvPr>
            <p:ph type="title"/>
          </p:nvPr>
        </p:nvSpPr>
        <p:spPr/>
        <p:txBody>
          <a:bodyPr/>
          <a:lstStyle/>
          <a:p>
            <a:pPr algn="ctr"/>
            <a:r>
              <a:rPr lang="en-US" dirty="0"/>
              <a:t>Delirium Prevention Strategies</a:t>
            </a:r>
          </a:p>
        </p:txBody>
      </p:sp>
    </p:spTree>
    <p:extLst>
      <p:ext uri="{BB962C8B-B14F-4D97-AF65-F5344CB8AC3E}">
        <p14:creationId xmlns:p14="http://schemas.microsoft.com/office/powerpoint/2010/main" val="1619328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788" y="37875"/>
            <a:ext cx="8382659" cy="568693"/>
          </a:xfrm>
        </p:spPr>
        <p:txBody>
          <a:bodyPr/>
          <a:lstStyle/>
          <a:p>
            <a:r>
              <a:rPr lang="en-US" dirty="0"/>
              <a:t>Prevention Strategies: UAB STOP Delirium Pathway</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11" y="825361"/>
            <a:ext cx="5387405" cy="409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Straight Arrow Connector 6"/>
          <p:cNvCxnSpPr>
            <a:cxnSpLocks/>
          </p:cNvCxnSpPr>
          <p:nvPr/>
        </p:nvCxnSpPr>
        <p:spPr>
          <a:xfrm flipV="1">
            <a:off x="4215299" y="943897"/>
            <a:ext cx="1433333" cy="179509"/>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p:cNvCxnSpPr>
          <p:nvPr/>
        </p:nvCxnSpPr>
        <p:spPr>
          <a:xfrm>
            <a:off x="3213463" y="2082683"/>
            <a:ext cx="2292960" cy="139210"/>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8" name="Text Placeholder 1">
            <a:extLst>
              <a:ext uri="{FF2B5EF4-FFF2-40B4-BE49-F238E27FC236}">
                <a16:creationId xmlns:a16="http://schemas.microsoft.com/office/drawing/2014/main" id="{32E116AC-5383-0536-D1A3-80CC78234BD8}"/>
              </a:ext>
            </a:extLst>
          </p:cNvPr>
          <p:cNvSpPr txBox="1">
            <a:spLocks/>
          </p:cNvSpPr>
          <p:nvPr/>
        </p:nvSpPr>
        <p:spPr>
          <a:xfrm>
            <a:off x="5728063" y="608898"/>
            <a:ext cx="3269100" cy="1509554"/>
          </a:xfrm>
          <a:prstGeom prst="rect">
            <a:avLst/>
          </a:prstGeom>
          <a:noFill/>
          <a:ln w="25400">
            <a:solidFill>
              <a:srgbClr val="000000"/>
            </a:solidFill>
          </a:ln>
        </p:spPr>
        <p:txBody>
          <a:bodyPr vert="horz" lIns="91440" tIns="0" rIns="0" bIns="0" rtlCol="0">
            <a:normAutofit/>
          </a:bodyPr>
          <a:lstStyle>
            <a:lvl1pPr marL="0" indent="0" algn="l" defTabSz="914172" rtl="0" eaLnBrk="1" latinLnBrk="0" hangingPunct="1">
              <a:lnSpc>
                <a:spcPct val="90000"/>
              </a:lnSpc>
              <a:spcBef>
                <a:spcPts val="1000"/>
              </a:spcBef>
              <a:buFont typeface="Arial" panose="020B0604020202020204" pitchFamily="34" charset="0"/>
              <a:buNone/>
              <a:defRPr lang="en-US" sz="2133" b="1" i="0" kern="1200" spc="25" baseline="0" dirty="0" smtClean="0">
                <a:solidFill>
                  <a:schemeClr val="bg2"/>
                </a:solidFill>
                <a:effectLst/>
                <a:latin typeface="+mn-lt"/>
                <a:ea typeface="+mn-ea"/>
                <a:cs typeface="Helvetica" pitchFamily="34" charset="0"/>
              </a:defRPr>
            </a:lvl1pPr>
            <a:lvl2pPr marL="685675" indent="-228589" algn="l" defTabSz="914172" rtl="0" eaLnBrk="1" latinLnBrk="0" hangingPunct="1">
              <a:lnSpc>
                <a:spcPct val="90000"/>
              </a:lnSpc>
              <a:spcBef>
                <a:spcPts val="500"/>
              </a:spcBef>
              <a:buFont typeface="Arial" panose="020B0604020202020204" pitchFamily="34" charset="0"/>
              <a:buChar char="•"/>
              <a:defRPr lang="en-US" sz="2133" b="0" i="0" kern="1200" spc="25" baseline="0" dirty="0" smtClean="0">
                <a:solidFill>
                  <a:schemeClr val="bg2"/>
                </a:solidFill>
                <a:effectLst/>
                <a:latin typeface="+mn-lt"/>
                <a:ea typeface="+mn-ea"/>
                <a:cs typeface="Helvetica" pitchFamily="34" charset="0"/>
              </a:defRPr>
            </a:lvl2pPr>
            <a:lvl3pPr marL="1142761" indent="-228589" algn="l" defTabSz="914172" rtl="0" eaLnBrk="1" latinLnBrk="0" hangingPunct="1">
              <a:lnSpc>
                <a:spcPct val="90000"/>
              </a:lnSpc>
              <a:spcBef>
                <a:spcPts val="500"/>
              </a:spcBef>
              <a:buFont typeface=".AppleSystemUIFont"/>
              <a:buChar char="-"/>
              <a:defRPr lang="en-US" sz="2133" b="0" i="0" kern="1200" spc="25" baseline="0" dirty="0" smtClean="0">
                <a:solidFill>
                  <a:schemeClr val="bg2"/>
                </a:solidFill>
                <a:effectLst/>
                <a:latin typeface="+mn-lt"/>
                <a:ea typeface="+mn-ea"/>
                <a:cs typeface="Helvetica" pitchFamily="34" charset="0"/>
              </a:defRPr>
            </a:lvl3pPr>
            <a:lvl4pPr marL="1599847" indent="-228589" algn="l" defTabSz="914172" rtl="0" eaLnBrk="1" latinLnBrk="0" hangingPunct="1">
              <a:lnSpc>
                <a:spcPct val="90000"/>
              </a:lnSpc>
              <a:spcBef>
                <a:spcPts val="500"/>
              </a:spcBef>
              <a:buFont typeface="Wingdings" pitchFamily="2" charset="2"/>
              <a:buChar char="§"/>
              <a:defRPr lang="en-US" sz="1600" b="0" i="0" kern="1200" spc="25" baseline="0" dirty="0" smtClean="0">
                <a:solidFill>
                  <a:schemeClr val="tx1"/>
                </a:solidFill>
                <a:effectLst/>
                <a:latin typeface="+mn-lt"/>
                <a:ea typeface="+mn-ea"/>
                <a:cs typeface="Helvetica" pitchFamily="34" charset="0"/>
              </a:defRPr>
            </a:lvl4pPr>
            <a:lvl5pPr marL="1828344" indent="0" algn="l" defTabSz="914172" rtl="0" eaLnBrk="1" latinLnBrk="0" hangingPunct="1">
              <a:lnSpc>
                <a:spcPct val="90000"/>
              </a:lnSpc>
              <a:spcBef>
                <a:spcPts val="500"/>
              </a:spcBef>
              <a:buFont typeface="Arial" panose="020B0604020202020204" pitchFamily="34" charset="0"/>
              <a:buNone/>
              <a:defRPr lang="en-US" sz="1200" b="0" i="0" kern="1200" dirty="0">
                <a:solidFill>
                  <a:schemeClr val="bg1"/>
                </a:solidFill>
                <a:effectLst/>
                <a:latin typeface="Helvetica Neue Light" panose="02000403000000020004" pitchFamily="2" charset="0"/>
                <a:ea typeface="+mn-ea"/>
                <a:cs typeface="Lato Light"/>
              </a:defRPr>
            </a:lvl5pPr>
            <a:lvl6pPr marL="2513972" indent="-228544"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8" indent="-228544"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4" indent="-228544"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30" indent="-228544"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200" b="1" i="0" u="none" strike="noStrike" kern="1200" cap="none" spc="25" normalizeH="0" baseline="0" noProof="0" dirty="0">
                <a:ln>
                  <a:noFill/>
                </a:ln>
                <a:solidFill>
                  <a:srgbClr val="FF0000"/>
                </a:solidFill>
                <a:effectLst/>
                <a:uLnTx/>
                <a:uFillTx/>
                <a:ea typeface="+mn-ea"/>
                <a:cs typeface="Arial" panose="020B0604020202020204" pitchFamily="34" charset="0"/>
              </a:rPr>
            </a:br>
            <a:r>
              <a:rPr kumimoji="0" lang="en-US" sz="1200" b="1" i="0" u="none" strike="noStrike" kern="1200" cap="none" spc="25" normalizeH="0" baseline="0" noProof="0" dirty="0">
                <a:ln>
                  <a:noFill/>
                </a:ln>
                <a:solidFill>
                  <a:srgbClr val="FF0000"/>
                </a:solidFill>
                <a:effectLst/>
                <a:uLnTx/>
                <a:uFillTx/>
                <a:ea typeface="+mn-ea"/>
                <a:cs typeface="Arial" panose="020B0604020202020204" pitchFamily="34" charset="0"/>
              </a:rPr>
              <a:t>M</a:t>
            </a:r>
            <a:r>
              <a:rPr kumimoji="0" lang="en-US" sz="1200" b="1" i="0" u="none" strike="noStrike" kern="1200" cap="none" spc="25" normalizeH="0" baseline="0" noProof="0" dirty="0">
                <a:ln>
                  <a:noFill/>
                </a:ln>
                <a:solidFill>
                  <a:srgbClr val="000000"/>
                </a:solidFill>
                <a:effectLst/>
                <a:uLnTx/>
                <a:uFillTx/>
                <a:ea typeface="+mn-ea"/>
                <a:cs typeface="Arial" panose="020B0604020202020204" pitchFamily="34" charset="0"/>
              </a:rPr>
              <a:t> – Mobilize at least 3 times a day</a:t>
            </a:r>
            <a:endParaRPr kumimoji="0" lang="en-US" sz="1200" b="0" i="0" u="none" strike="noStrike" kern="1200" cap="none" spc="25" normalizeH="0" baseline="0" noProof="0" dirty="0">
              <a:ln>
                <a:noFill/>
              </a:ln>
              <a:solidFill>
                <a:srgbClr val="000000"/>
              </a:solidFill>
              <a:effectLst/>
              <a:uLnTx/>
              <a:uFillTx/>
              <a:ea typeface="+mn-ea"/>
              <a:cs typeface="Arial" panose="020B0604020202020204" pitchFamily="34" charset="0"/>
            </a:endParaRPr>
          </a:p>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1" i="0" u="none" strike="noStrike" kern="1200" cap="none" spc="25" normalizeH="0" baseline="0" noProof="0" dirty="0">
                <a:ln>
                  <a:noFill/>
                </a:ln>
                <a:solidFill>
                  <a:srgbClr val="FF0000"/>
                </a:solidFill>
                <a:effectLst/>
                <a:uLnTx/>
                <a:uFillTx/>
                <a:ea typeface="+mn-ea"/>
                <a:cs typeface="Arial" panose="020B0604020202020204" pitchFamily="34" charset="0"/>
              </a:rPr>
              <a:t>O</a:t>
            </a:r>
            <a:r>
              <a:rPr kumimoji="0" lang="en-US" sz="1200" b="1" i="0" u="none" strike="noStrike" kern="1200" cap="none" spc="25" normalizeH="0" baseline="0" noProof="0" dirty="0">
                <a:ln>
                  <a:noFill/>
                </a:ln>
                <a:solidFill>
                  <a:srgbClr val="000000"/>
                </a:solidFill>
                <a:effectLst/>
                <a:uLnTx/>
                <a:uFillTx/>
                <a:ea typeface="+mn-ea"/>
                <a:cs typeface="Arial" panose="020B0604020202020204" pitchFamily="34" charset="0"/>
              </a:rPr>
              <a:t> – Optimize pain control</a:t>
            </a:r>
            <a:endParaRPr kumimoji="0" lang="en-US" sz="1200" b="0" i="0" u="none" strike="noStrike" kern="1200" cap="none" spc="25" normalizeH="0" baseline="0" noProof="0" dirty="0">
              <a:ln>
                <a:noFill/>
              </a:ln>
              <a:solidFill>
                <a:srgbClr val="000000"/>
              </a:solidFill>
              <a:effectLst/>
              <a:uLnTx/>
              <a:uFillTx/>
              <a:ea typeface="+mn-ea"/>
              <a:cs typeface="Arial" panose="020B0604020202020204" pitchFamily="34" charset="0"/>
            </a:endParaRPr>
          </a:p>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1" i="0" u="none" strike="noStrike" kern="1200" cap="none" spc="25" normalizeH="0" baseline="0" noProof="0" dirty="0">
                <a:ln>
                  <a:noFill/>
                </a:ln>
                <a:solidFill>
                  <a:srgbClr val="FF0000"/>
                </a:solidFill>
                <a:effectLst/>
                <a:uLnTx/>
                <a:uFillTx/>
                <a:ea typeface="+mn-ea"/>
                <a:cs typeface="Arial" panose="020B0604020202020204" pitchFamily="34" charset="0"/>
              </a:rPr>
              <a:t>V</a:t>
            </a:r>
            <a:r>
              <a:rPr kumimoji="0" lang="en-US" sz="1200" b="1" i="0" u="none" strike="noStrike" kern="1200" cap="none" spc="25" normalizeH="0" baseline="0" noProof="0" dirty="0">
                <a:ln>
                  <a:noFill/>
                </a:ln>
                <a:solidFill>
                  <a:srgbClr val="000000"/>
                </a:solidFill>
                <a:effectLst/>
                <a:uLnTx/>
                <a:uFillTx/>
                <a:ea typeface="+mn-ea"/>
                <a:cs typeface="Arial" panose="020B0604020202020204" pitchFamily="34" charset="0"/>
              </a:rPr>
              <a:t> – Verify and communicate mobility  status among healthcare team</a:t>
            </a:r>
            <a:endParaRPr kumimoji="0" lang="en-US" sz="1200" b="0" i="0" u="none" strike="noStrike" kern="1200" cap="none" spc="25" normalizeH="0" baseline="0" noProof="0" dirty="0">
              <a:ln>
                <a:noFill/>
              </a:ln>
              <a:solidFill>
                <a:srgbClr val="000000"/>
              </a:solidFill>
              <a:effectLst/>
              <a:uLnTx/>
              <a:uFillTx/>
              <a:ea typeface="+mn-ea"/>
              <a:cs typeface="Arial" panose="020B0604020202020204" pitchFamily="34" charset="0"/>
            </a:endParaRPr>
          </a:p>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1" i="0" u="none" strike="noStrike" kern="1200" cap="none" spc="25" normalizeH="0" baseline="0" noProof="0" dirty="0">
                <a:ln>
                  <a:noFill/>
                </a:ln>
                <a:solidFill>
                  <a:srgbClr val="FF0000"/>
                </a:solidFill>
                <a:effectLst/>
                <a:uLnTx/>
                <a:uFillTx/>
                <a:ea typeface="+mn-ea"/>
                <a:cs typeface="Arial" panose="020B0604020202020204" pitchFamily="34" charset="0"/>
              </a:rPr>
              <a:t>E</a:t>
            </a:r>
            <a:r>
              <a:rPr kumimoji="0" lang="en-US" sz="1200" b="1" i="0" u="none" strike="noStrike" kern="1200" cap="none" spc="25" normalizeH="0" baseline="0" noProof="0" dirty="0">
                <a:ln>
                  <a:noFill/>
                </a:ln>
                <a:solidFill>
                  <a:srgbClr val="000000"/>
                </a:solidFill>
                <a:effectLst/>
                <a:uLnTx/>
                <a:uFillTx/>
                <a:ea typeface="+mn-ea"/>
                <a:cs typeface="Arial" panose="020B0604020202020204" pitchFamily="34" charset="0"/>
              </a:rPr>
              <a:t> – Educate patient and family</a:t>
            </a:r>
          </a:p>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600" b="0" i="0" u="none" strike="noStrike" kern="1200" cap="none" spc="25" normalizeH="0" baseline="0" noProof="0" dirty="0">
              <a:ln>
                <a:noFill/>
              </a:ln>
              <a:solidFill>
                <a:srgbClr val="000000"/>
              </a:solidFill>
              <a:effectLst/>
              <a:uLnTx/>
              <a:uFillTx/>
              <a:latin typeface="Franklin Gothic Book"/>
              <a:ea typeface="+mn-ea"/>
              <a:cs typeface="Arial" panose="020B0604020202020204" pitchFamily="34" charset="0"/>
            </a:endParaRPr>
          </a:p>
        </p:txBody>
      </p:sp>
      <p:sp>
        <p:nvSpPr>
          <p:cNvPr id="11" name="Text Placeholder 1">
            <a:extLst>
              <a:ext uri="{FF2B5EF4-FFF2-40B4-BE49-F238E27FC236}">
                <a16:creationId xmlns:a16="http://schemas.microsoft.com/office/drawing/2014/main" id="{F018EF09-FAAC-9937-2DEC-C41A25439CF1}"/>
              </a:ext>
            </a:extLst>
          </p:cNvPr>
          <p:cNvSpPr txBox="1">
            <a:spLocks/>
          </p:cNvSpPr>
          <p:nvPr/>
        </p:nvSpPr>
        <p:spPr>
          <a:xfrm>
            <a:off x="5573489" y="2156166"/>
            <a:ext cx="3516100" cy="2410475"/>
          </a:xfrm>
          <a:prstGeom prst="rect">
            <a:avLst/>
          </a:prstGeom>
          <a:ln w="25400">
            <a:solidFill>
              <a:srgbClr val="000000"/>
            </a:solidFill>
          </a:ln>
        </p:spPr>
        <p:txBody>
          <a:bodyPr vert="horz" lIns="91440" tIns="0" rIns="0" bIns="0" rtlCol="0">
            <a:normAutofit/>
          </a:bodyPr>
          <a:lstStyle>
            <a:lvl1pPr marL="0" indent="0" algn="l" defTabSz="914172" rtl="0" eaLnBrk="1" latinLnBrk="0" hangingPunct="1">
              <a:lnSpc>
                <a:spcPct val="90000"/>
              </a:lnSpc>
              <a:spcBef>
                <a:spcPts val="1000"/>
              </a:spcBef>
              <a:buFont typeface="Arial" panose="020B0604020202020204" pitchFamily="34" charset="0"/>
              <a:buNone/>
              <a:defRPr lang="en-US" sz="2133" b="1" i="0" kern="1200" spc="25" baseline="0" dirty="0" smtClean="0">
                <a:solidFill>
                  <a:schemeClr val="bg2"/>
                </a:solidFill>
                <a:effectLst/>
                <a:latin typeface="+mn-lt"/>
                <a:ea typeface="+mn-ea"/>
                <a:cs typeface="Helvetica" pitchFamily="34" charset="0"/>
              </a:defRPr>
            </a:lvl1pPr>
            <a:lvl2pPr marL="685675" indent="-228589" algn="l" defTabSz="914172" rtl="0" eaLnBrk="1" latinLnBrk="0" hangingPunct="1">
              <a:lnSpc>
                <a:spcPct val="90000"/>
              </a:lnSpc>
              <a:spcBef>
                <a:spcPts val="500"/>
              </a:spcBef>
              <a:buFont typeface="Arial" panose="020B0604020202020204" pitchFamily="34" charset="0"/>
              <a:buChar char="•"/>
              <a:defRPr lang="en-US" sz="2133" b="0" i="0" kern="1200" spc="25" baseline="0" dirty="0" smtClean="0">
                <a:solidFill>
                  <a:schemeClr val="bg2"/>
                </a:solidFill>
                <a:effectLst/>
                <a:latin typeface="+mn-lt"/>
                <a:ea typeface="+mn-ea"/>
                <a:cs typeface="Helvetica" pitchFamily="34" charset="0"/>
              </a:defRPr>
            </a:lvl2pPr>
            <a:lvl3pPr marL="1142761" indent="-228589" algn="l" defTabSz="914172" rtl="0" eaLnBrk="1" latinLnBrk="0" hangingPunct="1">
              <a:lnSpc>
                <a:spcPct val="90000"/>
              </a:lnSpc>
              <a:spcBef>
                <a:spcPts val="500"/>
              </a:spcBef>
              <a:buFont typeface=".AppleSystemUIFont"/>
              <a:buChar char="-"/>
              <a:defRPr lang="en-US" sz="2133" b="0" i="0" kern="1200" spc="25" baseline="0" dirty="0" smtClean="0">
                <a:solidFill>
                  <a:schemeClr val="bg2"/>
                </a:solidFill>
                <a:effectLst/>
                <a:latin typeface="+mn-lt"/>
                <a:ea typeface="+mn-ea"/>
                <a:cs typeface="Helvetica" pitchFamily="34" charset="0"/>
              </a:defRPr>
            </a:lvl3pPr>
            <a:lvl4pPr marL="1599847" indent="-228589" algn="l" defTabSz="914172" rtl="0" eaLnBrk="1" latinLnBrk="0" hangingPunct="1">
              <a:lnSpc>
                <a:spcPct val="90000"/>
              </a:lnSpc>
              <a:spcBef>
                <a:spcPts val="500"/>
              </a:spcBef>
              <a:buFont typeface="Wingdings" pitchFamily="2" charset="2"/>
              <a:buChar char="§"/>
              <a:defRPr lang="en-US" sz="1600" b="0" i="0" kern="1200" spc="25" baseline="0" dirty="0" smtClean="0">
                <a:solidFill>
                  <a:schemeClr val="tx1"/>
                </a:solidFill>
                <a:effectLst/>
                <a:latin typeface="+mn-lt"/>
                <a:ea typeface="+mn-ea"/>
                <a:cs typeface="Helvetica" pitchFamily="34" charset="0"/>
              </a:defRPr>
            </a:lvl4pPr>
            <a:lvl5pPr marL="1828344" indent="0" algn="l" defTabSz="914172" rtl="0" eaLnBrk="1" latinLnBrk="0" hangingPunct="1">
              <a:lnSpc>
                <a:spcPct val="90000"/>
              </a:lnSpc>
              <a:spcBef>
                <a:spcPts val="500"/>
              </a:spcBef>
              <a:buFont typeface="Arial" panose="020B0604020202020204" pitchFamily="34" charset="0"/>
              <a:buNone/>
              <a:defRPr lang="en-US" sz="1200" b="0" i="0" kern="1200" dirty="0">
                <a:solidFill>
                  <a:schemeClr val="bg1"/>
                </a:solidFill>
                <a:effectLst/>
                <a:latin typeface="Helvetica Neue Light" panose="02000403000000020004" pitchFamily="2" charset="0"/>
                <a:ea typeface="+mn-ea"/>
                <a:cs typeface="Lato Light"/>
              </a:defRPr>
            </a:lvl5pPr>
            <a:lvl6pPr marL="2513972" indent="-228544"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8" indent="-228544"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4" indent="-228544"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30" indent="-228544"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100" b="1" i="0" u="none" strike="noStrike" kern="1200" cap="none" spc="25"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br>
            <a:r>
              <a:rPr kumimoji="0" lang="en-US" sz="1100" b="1" i="0" u="none" strike="noStrike" kern="1200" cap="none" spc="25"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I</a:t>
            </a:r>
            <a:r>
              <a:rPr kumimoji="0" lang="en-US" sz="1100" b="1" i="0" u="none" strike="noStrike" kern="1200" cap="none" spc="25"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Interprofessional team: </a:t>
            </a:r>
            <a:r>
              <a:rPr kumimoji="0" lang="en-US" sz="1100" b="0" i="0" u="none" strike="noStrike" kern="1200" cap="none" spc="25"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MDs, RNs, chaplains, music therapy, PT, OT, arts in medicine, pet therapy</a:t>
            </a:r>
          </a:p>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1" i="0" u="none" strike="noStrike" kern="1200" cap="none" spc="25"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a:t>
            </a:r>
            <a:r>
              <a:rPr kumimoji="0" lang="en-US" sz="1100" b="1" i="0" u="none" strike="noStrike" kern="1200" cap="none" spc="25"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Assess for possible causes </a:t>
            </a:r>
            <a:r>
              <a:rPr kumimoji="0" lang="en-US" sz="1100" b="0" i="0" u="none" strike="noStrike" kern="1200" cap="none" spc="25"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(constipation, urinary retention, joint stiffness)</a:t>
            </a:r>
          </a:p>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1" i="0" u="none" strike="noStrike" kern="1200" cap="none" spc="25"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M</a:t>
            </a:r>
            <a:r>
              <a:rPr kumimoji="0" lang="en-US" sz="1100" b="1" i="0" u="none" strike="noStrike" kern="1200" cap="none" spc="25"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Mobility: encourage frequently</a:t>
            </a:r>
            <a:endParaRPr kumimoji="0" lang="en-US" sz="1100" b="0" i="0" u="none" strike="noStrike" kern="1200" cap="none" spc="25"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1" i="0" u="none" strike="noStrike" kern="1200" cap="none" spc="25"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R</a:t>
            </a:r>
            <a:r>
              <a:rPr kumimoji="0" lang="en-US" sz="1100" b="1" i="0" u="none" strike="noStrike" kern="1200" cap="none" spc="25"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Reposition at least q2 hours</a:t>
            </a:r>
          </a:p>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1" i="0" u="none" strike="noStrike" kern="1200" cap="none" spc="25"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I</a:t>
            </a:r>
            <a:r>
              <a:rPr kumimoji="0" lang="en-US" sz="1100" b="1" i="0" u="none" strike="noStrike" kern="1200" cap="none" spc="25"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Ice/Heat packs</a:t>
            </a:r>
          </a:p>
          <a:p>
            <a:pPr marL="0" marR="0" lvl="0" indent="0" algn="l" defTabSz="914172"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1" i="0" u="none" strike="noStrike" kern="1200" cap="none" spc="25"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D</a:t>
            </a:r>
            <a:r>
              <a:rPr kumimoji="0" lang="en-US" sz="1100" b="1" i="0" u="none" strike="noStrike" kern="1200" cap="none" spc="25"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Distraction/emotional support: </a:t>
            </a:r>
            <a:r>
              <a:rPr kumimoji="0" lang="en-US" sz="1100" b="0" i="0" u="none" strike="noStrike" kern="1200" cap="none" spc="25"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visitors, volunteers, Arts In Medicine, Pet Therapy, Music Therapy, Delirium Toolbox</a:t>
            </a:r>
          </a:p>
        </p:txBody>
      </p:sp>
    </p:spTree>
    <p:extLst>
      <p:ext uri="{BB962C8B-B14F-4D97-AF65-F5344CB8AC3E}">
        <p14:creationId xmlns:p14="http://schemas.microsoft.com/office/powerpoint/2010/main" val="22563406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dirty="0">
                <a:ea typeface="ＭＳ Ｐゴシック" pitchFamily="34" charset="-128"/>
              </a:rPr>
              <a:t>If the NUDESC Score is ≥ 2, then….</a:t>
            </a:r>
          </a:p>
        </p:txBody>
      </p:sp>
      <p:pic>
        <p:nvPicPr>
          <p:cNvPr id="43011"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28565" y="1181863"/>
            <a:ext cx="7525006" cy="3261667"/>
          </a:xfrm>
          <a:noFill/>
          <a:ln w="9525">
            <a:solidFill>
              <a:schemeClr val="accent6"/>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586142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430" y="51218"/>
            <a:ext cx="8382659" cy="787000"/>
          </a:xfrm>
        </p:spPr>
        <p:txBody>
          <a:bodyPr/>
          <a:lstStyle/>
          <a:p>
            <a:r>
              <a:rPr lang="en-US" dirty="0"/>
              <a:t>Delirium Prevention Order and </a:t>
            </a:r>
            <a:r>
              <a:rPr lang="en-US" dirty="0" err="1"/>
              <a:t>PowerPlan</a:t>
            </a:r>
            <a:endParaRPr lang="en-US" dirty="0"/>
          </a:p>
        </p:txBody>
      </p:sp>
      <p:pic>
        <p:nvPicPr>
          <p:cNvPr id="6" name="Picture 5"/>
          <p:cNvPicPr>
            <a:picLocks noChangeAspect="1"/>
          </p:cNvPicPr>
          <p:nvPr/>
        </p:nvPicPr>
        <p:blipFill>
          <a:blip r:embed="rId2"/>
          <a:stretch>
            <a:fillRect/>
          </a:stretch>
        </p:blipFill>
        <p:spPr>
          <a:xfrm>
            <a:off x="170251" y="1477043"/>
            <a:ext cx="4520720" cy="2705792"/>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246889" y="1161539"/>
            <a:ext cx="4444083" cy="248209"/>
          </a:xfrm>
          <a:prstGeom prst="rect">
            <a:avLst/>
          </a:prstGeom>
          <a:noFill/>
        </p:spPr>
        <p:txBody>
          <a:bodyPr wrap="square" rtlCol="0">
            <a:spAutoFit/>
          </a:bodyPr>
          <a:lstStyle/>
          <a:p>
            <a:r>
              <a:rPr lang="en-US" sz="1013" b="1" i="1" dirty="0"/>
              <a:t>New option for Delirium Prevention Order recently added to Cerner</a:t>
            </a:r>
            <a:r>
              <a:rPr lang="en-US" sz="1013" dirty="0"/>
              <a:t>.</a:t>
            </a:r>
          </a:p>
        </p:txBody>
      </p:sp>
      <p:pic>
        <p:nvPicPr>
          <p:cNvPr id="10" name="Picture 9"/>
          <p:cNvPicPr>
            <a:picLocks noChangeAspect="1"/>
          </p:cNvPicPr>
          <p:nvPr/>
        </p:nvPicPr>
        <p:blipFill>
          <a:blip r:embed="rId3"/>
          <a:stretch>
            <a:fillRect/>
          </a:stretch>
        </p:blipFill>
        <p:spPr>
          <a:xfrm>
            <a:off x="5152790" y="1269450"/>
            <a:ext cx="3883241" cy="3312621"/>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
        <p:nvSpPr>
          <p:cNvPr id="12" name="TextBox 11"/>
          <p:cNvSpPr txBox="1"/>
          <p:nvPr/>
        </p:nvSpPr>
        <p:spPr>
          <a:xfrm>
            <a:off x="5943976" y="982662"/>
            <a:ext cx="2300868" cy="248209"/>
          </a:xfrm>
          <a:prstGeom prst="rect">
            <a:avLst/>
          </a:prstGeom>
          <a:noFill/>
        </p:spPr>
        <p:txBody>
          <a:bodyPr wrap="square" rtlCol="0">
            <a:spAutoFit/>
          </a:bodyPr>
          <a:lstStyle/>
          <a:p>
            <a:pPr algn="ctr"/>
            <a:r>
              <a:rPr lang="en-US" sz="1013" b="1" i="1" dirty="0"/>
              <a:t>Delirium </a:t>
            </a:r>
            <a:r>
              <a:rPr lang="en-US" sz="1013" b="1" i="1" dirty="0" err="1"/>
              <a:t>PowerPlan</a:t>
            </a:r>
            <a:r>
              <a:rPr lang="en-US" sz="1013" b="1" i="1" dirty="0"/>
              <a:t> in Cerner</a:t>
            </a:r>
          </a:p>
        </p:txBody>
      </p:sp>
    </p:spTree>
    <p:extLst>
      <p:ext uri="{BB962C8B-B14F-4D97-AF65-F5344CB8AC3E}">
        <p14:creationId xmlns:p14="http://schemas.microsoft.com/office/powerpoint/2010/main" val="31453018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0278" y="4584613"/>
            <a:ext cx="3846786" cy="248209"/>
          </a:xfrm>
          <a:prstGeom prst="rect">
            <a:avLst/>
          </a:prstGeom>
          <a:solidFill>
            <a:srgbClr val="FFFFFF"/>
          </a:solidFill>
        </p:spPr>
        <p:txBody>
          <a:bodyPr wrap="square" rtlCol="0">
            <a:spAutoFit/>
          </a:bodyPr>
          <a:lstStyle/>
          <a:p>
            <a:pPr defTabSz="685629"/>
            <a:endParaRPr lang="en-US" sz="1013" dirty="0">
              <a:solidFill>
                <a:srgbClr val="000000"/>
              </a:solidFill>
              <a:latin typeface="Arial" panose="020B0604020202020204"/>
            </a:endParaRPr>
          </a:p>
        </p:txBody>
      </p:sp>
      <p:sp>
        <p:nvSpPr>
          <p:cNvPr id="2" name="Text Placeholder 1">
            <a:extLst>
              <a:ext uri="{FF2B5EF4-FFF2-40B4-BE49-F238E27FC236}">
                <a16:creationId xmlns:a16="http://schemas.microsoft.com/office/drawing/2014/main" id="{1CE26DAB-98A7-9744-B22C-B8CA7CBD5192}"/>
              </a:ext>
            </a:extLst>
          </p:cNvPr>
          <p:cNvSpPr>
            <a:spLocks noGrp="1"/>
          </p:cNvSpPr>
          <p:nvPr>
            <p:ph type="body" sz="quarter" idx="11"/>
          </p:nvPr>
        </p:nvSpPr>
        <p:spPr>
          <a:xfrm>
            <a:off x="511099" y="852629"/>
            <a:ext cx="3820520" cy="4144292"/>
          </a:xfrm>
        </p:spPr>
        <p:txBody>
          <a:bodyPr>
            <a:normAutofit fontScale="62500" lnSpcReduction="20000"/>
          </a:bodyPr>
          <a:lstStyle/>
          <a:p>
            <a:r>
              <a:rPr lang="en-US" sz="2200" b="1" dirty="0"/>
              <a:t>Delirium Prevention Toolbox</a:t>
            </a:r>
          </a:p>
          <a:p>
            <a:pPr marL="285743" indent="-285743">
              <a:buFont typeface="Arial" panose="020B0604020202020204" pitchFamily="34" charset="0"/>
              <a:buChar char="•"/>
            </a:pPr>
            <a:r>
              <a:rPr lang="en-US" sz="2000" b="1" dirty="0"/>
              <a:t>Items for cognitive stimulation</a:t>
            </a:r>
            <a:endParaRPr lang="en-US" sz="1700" dirty="0"/>
          </a:p>
          <a:p>
            <a:pPr marL="799999" lvl="1" indent="-285743"/>
            <a:r>
              <a:rPr lang="en-US" sz="1700" dirty="0"/>
              <a:t>Magic Cubes</a:t>
            </a:r>
            <a:endParaRPr lang="en-US" dirty="0"/>
          </a:p>
          <a:p>
            <a:pPr marL="799999" lvl="1" indent="-285743"/>
            <a:r>
              <a:rPr lang="en-US" sz="1700" dirty="0"/>
              <a:t>Activity Books (crossword, word find)       </a:t>
            </a:r>
            <a:endParaRPr lang="en-US" dirty="0"/>
          </a:p>
          <a:p>
            <a:pPr marL="799999" lvl="1" indent="-285743"/>
            <a:r>
              <a:rPr lang="en-US" sz="1700" dirty="0"/>
              <a:t>Crayons</a:t>
            </a:r>
            <a:endParaRPr lang="en-US" dirty="0"/>
          </a:p>
          <a:p>
            <a:pPr marL="799999" lvl="1" indent="-285743"/>
            <a:r>
              <a:rPr lang="en-US" sz="1700" dirty="0"/>
              <a:t>Coloring Sheets</a:t>
            </a:r>
            <a:endParaRPr lang="en-US" dirty="0"/>
          </a:p>
          <a:p>
            <a:pPr marL="799999" lvl="1" indent="-285743"/>
            <a:r>
              <a:rPr lang="en-US" sz="1700" dirty="0"/>
              <a:t>Brain Exercise Booklet</a:t>
            </a:r>
            <a:endParaRPr lang="en-US" dirty="0"/>
          </a:p>
          <a:p>
            <a:pPr marL="799999" lvl="1" indent="-285743"/>
            <a:r>
              <a:rPr lang="en-US" sz="1700" dirty="0"/>
              <a:t>Card Games</a:t>
            </a:r>
            <a:endParaRPr lang="en-US" dirty="0"/>
          </a:p>
          <a:p>
            <a:pPr marL="285743" indent="-285743">
              <a:buFont typeface="Arial" panose="020B0604020202020204" pitchFamily="34" charset="0"/>
              <a:buChar char="•"/>
            </a:pPr>
            <a:r>
              <a:rPr lang="en-US" sz="2000" b="1" dirty="0"/>
              <a:t>Items for distraction </a:t>
            </a:r>
            <a:r>
              <a:rPr lang="en-US" sz="2000" dirty="0"/>
              <a:t>(to help with pain management, pulling at lines, boredom, etc.)</a:t>
            </a:r>
            <a:endParaRPr lang="en-US" sz="1700" dirty="0"/>
          </a:p>
          <a:p>
            <a:pPr marL="799999" lvl="1" indent="-285743"/>
            <a:r>
              <a:rPr lang="en-US" sz="1700" dirty="0"/>
              <a:t>All of the above plus: </a:t>
            </a:r>
            <a:endParaRPr lang="en-US" dirty="0"/>
          </a:p>
          <a:p>
            <a:pPr marL="799999" lvl="1" indent="-285743"/>
            <a:r>
              <a:rPr lang="en-US" sz="1700" dirty="0"/>
              <a:t>Teddy Bears</a:t>
            </a:r>
            <a:endParaRPr lang="en-US" dirty="0"/>
          </a:p>
          <a:p>
            <a:pPr marL="799999" lvl="1" indent="-285743"/>
            <a:r>
              <a:rPr lang="en-US" sz="1700" dirty="0"/>
              <a:t>Sports Balls</a:t>
            </a:r>
            <a:endParaRPr lang="en-US" dirty="0"/>
          </a:p>
          <a:p>
            <a:pPr marL="799999" lvl="1" indent="-285743"/>
            <a:r>
              <a:rPr lang="en-US" sz="1700" dirty="0"/>
              <a:t>Stress Balls </a:t>
            </a:r>
            <a:endParaRPr lang="en-US" dirty="0"/>
          </a:p>
          <a:p>
            <a:pPr marL="799999" lvl="1" indent="-285743"/>
            <a:r>
              <a:rPr lang="en-US" sz="1700" dirty="0"/>
              <a:t>Tangles</a:t>
            </a:r>
          </a:p>
          <a:p>
            <a:pPr marL="285743" indent="-285743">
              <a:buFont typeface="Arial" panose="020B0604020202020204" pitchFamily="34" charset="0"/>
              <a:buChar char="•"/>
            </a:pPr>
            <a:r>
              <a:rPr lang="en-US" sz="2000" b="1" dirty="0"/>
              <a:t>Ear Plugs</a:t>
            </a:r>
          </a:p>
          <a:p>
            <a:pPr marL="285743" indent="-285743">
              <a:buFont typeface="Arial" panose="020B0604020202020204" pitchFamily="34" charset="0"/>
              <a:buChar char="•"/>
            </a:pPr>
            <a:r>
              <a:rPr lang="en-US" sz="2000" b="1" dirty="0"/>
              <a:t>Hearing amplifiers</a:t>
            </a:r>
          </a:p>
          <a:p>
            <a:pPr marL="285743" indent="-285743">
              <a:buFont typeface="Arial" panose="020B0604020202020204" pitchFamily="34" charset="0"/>
              <a:buChar char="•"/>
            </a:pPr>
            <a:r>
              <a:rPr lang="en-US" sz="2000" b="1" dirty="0"/>
              <a:t>Resources</a:t>
            </a:r>
          </a:p>
          <a:p>
            <a:pPr marL="799999" lvl="1" indent="-285743"/>
            <a:r>
              <a:rPr lang="en-US" sz="1700" dirty="0"/>
              <a:t>Delirium education</a:t>
            </a:r>
          </a:p>
          <a:p>
            <a:pPr marL="799999" lvl="1" indent="-285743"/>
            <a:r>
              <a:rPr lang="en-US" sz="1700" dirty="0"/>
              <a:t>Beer's medications list </a:t>
            </a:r>
          </a:p>
          <a:p>
            <a:pPr marL="799999" lvl="1" indent="-285743"/>
            <a:r>
              <a:rPr lang="en-US" sz="1700" dirty="0"/>
              <a:t>Delirium handout for family</a:t>
            </a:r>
          </a:p>
          <a:p>
            <a:pPr marL="1142813" lvl="2" indent="-285743"/>
            <a:endParaRPr lang="en-US" sz="1200" dirty="0"/>
          </a:p>
          <a:p>
            <a:pPr marL="1142813" lvl="2" indent="-285743"/>
            <a:endParaRPr lang="en-US" sz="1200" dirty="0"/>
          </a:p>
          <a:p>
            <a:pPr marL="799999" lvl="1" indent="-285743"/>
            <a:endParaRPr lang="en-US" b="1" dirty="0"/>
          </a:p>
          <a:p>
            <a:pPr marL="285743" indent="-285743">
              <a:buFont typeface="Arial" panose="020B0604020202020204" pitchFamily="34" charset="0"/>
              <a:buChar char="•"/>
            </a:pPr>
            <a:endParaRPr lang="en-US" dirty="0"/>
          </a:p>
        </p:txBody>
      </p:sp>
      <p:sp>
        <p:nvSpPr>
          <p:cNvPr id="6" name="Title 5">
            <a:extLst>
              <a:ext uri="{FF2B5EF4-FFF2-40B4-BE49-F238E27FC236}">
                <a16:creationId xmlns:a16="http://schemas.microsoft.com/office/drawing/2014/main" id="{B99DBD79-C73E-4740-B11A-6782479F2FC3}"/>
              </a:ext>
            </a:extLst>
          </p:cNvPr>
          <p:cNvSpPr>
            <a:spLocks noGrp="1"/>
          </p:cNvSpPr>
          <p:nvPr>
            <p:ph type="title"/>
          </p:nvPr>
        </p:nvSpPr>
        <p:spPr>
          <a:xfrm>
            <a:off x="321144" y="251340"/>
            <a:ext cx="8382659" cy="417152"/>
          </a:xfrm>
        </p:spPr>
        <p:txBody>
          <a:bodyPr>
            <a:normAutofit/>
          </a:bodyPr>
          <a:lstStyle/>
          <a:p>
            <a:r>
              <a:rPr lang="en-US" dirty="0"/>
              <a:t>Delirium Resources / Interventions</a:t>
            </a:r>
          </a:p>
        </p:txBody>
      </p:sp>
      <p:pic>
        <p:nvPicPr>
          <p:cNvPr id="7" name="Picture 6">
            <a:extLst>
              <a:ext uri="{FF2B5EF4-FFF2-40B4-BE49-F238E27FC236}">
                <a16:creationId xmlns:a16="http://schemas.microsoft.com/office/drawing/2014/main" id="{4216BBA3-D296-BB6E-D7BE-9F486D727F6B}"/>
              </a:ext>
            </a:extLst>
          </p:cNvPr>
          <p:cNvPicPr>
            <a:picLocks noChangeAspect="1"/>
          </p:cNvPicPr>
          <p:nvPr/>
        </p:nvPicPr>
        <p:blipFill>
          <a:blip r:embed="rId3"/>
          <a:stretch>
            <a:fillRect/>
          </a:stretch>
        </p:blipFill>
        <p:spPr>
          <a:xfrm>
            <a:off x="4417455" y="829046"/>
            <a:ext cx="2278451" cy="2752231"/>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7">
            <a:extLst>
              <a:ext uri="{FF2B5EF4-FFF2-40B4-BE49-F238E27FC236}">
                <a16:creationId xmlns:a16="http://schemas.microsoft.com/office/drawing/2014/main" id="{211DA96A-8F2A-8749-3B3D-F93D7E786918}"/>
              </a:ext>
            </a:extLst>
          </p:cNvPr>
          <p:cNvSpPr/>
          <p:nvPr/>
        </p:nvSpPr>
        <p:spPr>
          <a:xfrm>
            <a:off x="3893200" y="4418488"/>
            <a:ext cx="4311696" cy="31253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p:nvPr/>
        </p:nvPicPr>
        <p:blipFill rotWithShape="1">
          <a:blip r:embed="rId4">
            <a:extLst>
              <a:ext uri="{28A0092B-C50C-407E-A947-70E740481C1C}">
                <a14:useLocalDpi xmlns:a14="http://schemas.microsoft.com/office/drawing/2010/main" val="0"/>
              </a:ext>
            </a:extLst>
          </a:blip>
          <a:srcRect b="23591"/>
          <a:stretch/>
        </p:blipFill>
        <p:spPr bwMode="auto">
          <a:xfrm>
            <a:off x="6407474" y="1949984"/>
            <a:ext cx="2642454" cy="2711314"/>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12" name="Picture 11" descr="430ed126-d519-4538-8516-eb7e7b769096@uabmc"/>
          <p:cNvPicPr/>
          <p:nvPr/>
        </p:nvPicPr>
        <p:blipFill rotWithShape="1">
          <a:blip r:embed="rId5" r:link="rId6">
            <a:extLst>
              <a:ext uri="{28A0092B-C50C-407E-A947-70E740481C1C}">
                <a14:useLocalDpi xmlns:a14="http://schemas.microsoft.com/office/drawing/2010/main" val="0"/>
              </a:ext>
            </a:extLst>
          </a:blip>
          <a:srcRect l="1516" t="1805" r="3944" b="3649"/>
          <a:stretch>
            <a:fillRect/>
          </a:stretch>
        </p:blipFill>
        <p:spPr bwMode="auto">
          <a:xfrm>
            <a:off x="7495229" y="482202"/>
            <a:ext cx="1461263" cy="1872546"/>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537031F5-744B-8C55-9FD9-D4D00D8B8403}"/>
              </a:ext>
            </a:extLst>
          </p:cNvPr>
          <p:cNvSpPr txBox="1"/>
          <p:nvPr/>
        </p:nvSpPr>
        <p:spPr>
          <a:xfrm>
            <a:off x="4812383" y="3872612"/>
            <a:ext cx="1419895" cy="559961"/>
          </a:xfrm>
          <a:prstGeom prst="rect">
            <a:avLst/>
          </a:prstGeom>
          <a:noFill/>
        </p:spPr>
        <p:txBody>
          <a:bodyPr wrap="square" rtlCol="0">
            <a:spAutoFit/>
          </a:bodyPr>
          <a:lstStyle/>
          <a:p>
            <a:pPr algn="ctr"/>
            <a:r>
              <a:rPr lang="en-US" sz="1013" dirty="0"/>
              <a:t>*</a:t>
            </a:r>
            <a:r>
              <a:rPr lang="en-US" sz="1013" i="1" dirty="0"/>
              <a:t>Delirium prevention toolboxes available on all units</a:t>
            </a:r>
          </a:p>
        </p:txBody>
      </p:sp>
      <p:sp>
        <p:nvSpPr>
          <p:cNvPr id="9" name="Footer Placeholder 8">
            <a:extLst>
              <a:ext uri="{FF2B5EF4-FFF2-40B4-BE49-F238E27FC236}">
                <a16:creationId xmlns:a16="http://schemas.microsoft.com/office/drawing/2014/main" id="{CE1D6985-1834-31D5-849C-C950F479F325}"/>
              </a:ext>
            </a:extLst>
          </p:cNvPr>
          <p:cNvSpPr>
            <a:spLocks noGrp="1"/>
          </p:cNvSpPr>
          <p:nvPr>
            <p:ph type="ftr" sz="quarter" idx="13"/>
          </p:nvPr>
        </p:nvSpPr>
        <p:spPr/>
        <p:txBody>
          <a:bodyPr/>
          <a:lstStyle/>
          <a:p>
            <a:r>
              <a:rPr lang="en-US"/>
              <a:t>Department of Interprofessional Practice &amp; Training</a:t>
            </a:r>
            <a:endParaRPr lang="en-US" dirty="0"/>
          </a:p>
        </p:txBody>
      </p:sp>
      <p:sp>
        <p:nvSpPr>
          <p:cNvPr id="10" name="Slide Number Placeholder 9">
            <a:extLst>
              <a:ext uri="{FF2B5EF4-FFF2-40B4-BE49-F238E27FC236}">
                <a16:creationId xmlns:a16="http://schemas.microsoft.com/office/drawing/2014/main" id="{AA63D695-52B0-453F-41C9-EBD186231246}"/>
              </a:ext>
            </a:extLst>
          </p:cNvPr>
          <p:cNvSpPr>
            <a:spLocks noGrp="1"/>
          </p:cNvSpPr>
          <p:nvPr>
            <p:ph type="sldNum" sz="quarter" idx="14"/>
          </p:nvPr>
        </p:nvSpPr>
        <p:spPr/>
        <p:txBody>
          <a:bodyPr/>
          <a:lstStyle/>
          <a:p>
            <a:pPr algn="r"/>
            <a:fld id="{EE7355D6-6BA5-4920-A2EF-F4F527E42B6D}" type="slidenum">
              <a:rPr lang="en-US" smtClean="0"/>
              <a:pPr algn="r"/>
              <a:t>35</a:t>
            </a:fld>
            <a:endParaRPr lang="en-US" sz="1200" dirty="0"/>
          </a:p>
        </p:txBody>
      </p:sp>
    </p:spTree>
    <p:extLst>
      <p:ext uri="{BB962C8B-B14F-4D97-AF65-F5344CB8AC3E}">
        <p14:creationId xmlns:p14="http://schemas.microsoft.com/office/powerpoint/2010/main" val="2013435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6F2AE-476F-30BA-15F7-771D942B3D19}"/>
              </a:ext>
            </a:extLst>
          </p:cNvPr>
          <p:cNvSpPr>
            <a:spLocks noGrp="1"/>
          </p:cNvSpPr>
          <p:nvPr>
            <p:ph type="title"/>
          </p:nvPr>
        </p:nvSpPr>
        <p:spPr/>
        <p:txBody>
          <a:bodyPr/>
          <a:lstStyle/>
          <a:p>
            <a:pPr algn="ctr"/>
            <a:r>
              <a:rPr lang="en-US" dirty="0"/>
              <a:t>Hospital Elder Life Program (HELP)</a:t>
            </a:r>
          </a:p>
        </p:txBody>
      </p:sp>
    </p:spTree>
    <p:extLst>
      <p:ext uri="{BB962C8B-B14F-4D97-AF65-F5344CB8AC3E}">
        <p14:creationId xmlns:p14="http://schemas.microsoft.com/office/powerpoint/2010/main" val="41693473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Hospital Elder Life Program (HELP)</a:t>
            </a:r>
          </a:p>
        </p:txBody>
      </p:sp>
      <p:sp>
        <p:nvSpPr>
          <p:cNvPr id="3" name="Content Placeholder 2"/>
          <p:cNvSpPr>
            <a:spLocks noGrp="1"/>
          </p:cNvSpPr>
          <p:nvPr>
            <p:ph idx="1"/>
          </p:nvPr>
        </p:nvSpPr>
        <p:spPr>
          <a:xfrm>
            <a:off x="370431" y="1110344"/>
            <a:ext cx="8490418" cy="3344091"/>
          </a:xfrm>
        </p:spPr>
        <p:txBody>
          <a:bodyPr/>
          <a:lstStyle/>
          <a:p>
            <a:r>
              <a:rPr lang="en-US" dirty="0"/>
              <a:t>Specially trained volunteers use the 4Ms framework of Age-Friendly Health Care to add value to the hospital experience for older and vulnerable patients.</a:t>
            </a:r>
          </a:p>
          <a:p>
            <a:endParaRPr lang="en-US" dirty="0"/>
          </a:p>
        </p:txBody>
      </p:sp>
      <p:sp>
        <p:nvSpPr>
          <p:cNvPr id="4" name="Content Placeholder 2"/>
          <p:cNvSpPr txBox="1">
            <a:spLocks/>
          </p:cNvSpPr>
          <p:nvPr/>
        </p:nvSpPr>
        <p:spPr>
          <a:xfrm>
            <a:off x="370431" y="1761258"/>
            <a:ext cx="4391204" cy="2797753"/>
          </a:xfrm>
          <a:prstGeom prst="rect">
            <a:avLst/>
          </a:prstGeom>
        </p:spPr>
        <p:txBody>
          <a:bodyPr vert="horz" lIns="0" tIns="0" rIns="0" bIns="0" rtlCol="0">
            <a:normAutofit lnSpcReduction="10000"/>
          </a:bodyPr>
          <a:lstStyle>
            <a:lvl1pPr marL="0" indent="0" algn="l" defTabSz="914172" rtl="0" eaLnBrk="1" latinLnBrk="0" hangingPunct="1">
              <a:lnSpc>
                <a:spcPct val="90000"/>
              </a:lnSpc>
              <a:spcBef>
                <a:spcPts val="1000"/>
              </a:spcBef>
              <a:buFont typeface="Arial" panose="020B0604020202020204" pitchFamily="34" charset="0"/>
              <a:buNone/>
              <a:defRPr lang="en-US" sz="2133" b="1" i="0" kern="1200" spc="25" baseline="0" dirty="0" smtClean="0">
                <a:solidFill>
                  <a:schemeClr val="bg2"/>
                </a:solidFill>
                <a:effectLst/>
                <a:latin typeface="+mn-lt"/>
                <a:ea typeface="+mn-ea"/>
                <a:cs typeface="Helvetica" pitchFamily="34" charset="0"/>
              </a:defRPr>
            </a:lvl1pPr>
            <a:lvl2pPr marL="685675" indent="-228589" algn="l" defTabSz="914172" rtl="0" eaLnBrk="1" latinLnBrk="0" hangingPunct="1">
              <a:lnSpc>
                <a:spcPct val="90000"/>
              </a:lnSpc>
              <a:spcBef>
                <a:spcPts val="500"/>
              </a:spcBef>
              <a:buFont typeface="Arial" panose="020B0604020202020204" pitchFamily="34" charset="0"/>
              <a:buChar char="•"/>
              <a:defRPr lang="en-US" sz="2133" b="0" i="0" kern="1200" spc="25" baseline="0" dirty="0" smtClean="0">
                <a:solidFill>
                  <a:schemeClr val="bg2"/>
                </a:solidFill>
                <a:effectLst/>
                <a:latin typeface="+mn-lt"/>
                <a:ea typeface="+mn-ea"/>
                <a:cs typeface="Helvetica" pitchFamily="34" charset="0"/>
              </a:defRPr>
            </a:lvl2pPr>
            <a:lvl3pPr marL="1142761" indent="-228589" algn="l" defTabSz="914172" rtl="0" eaLnBrk="1" latinLnBrk="0" hangingPunct="1">
              <a:lnSpc>
                <a:spcPct val="90000"/>
              </a:lnSpc>
              <a:spcBef>
                <a:spcPts val="500"/>
              </a:spcBef>
              <a:buFont typeface=".AppleSystemUIFont"/>
              <a:buChar char="-"/>
              <a:defRPr lang="en-US" sz="2133" b="0" i="0" kern="1200" spc="25" baseline="0" dirty="0" smtClean="0">
                <a:solidFill>
                  <a:schemeClr val="bg2"/>
                </a:solidFill>
                <a:effectLst/>
                <a:latin typeface="+mn-lt"/>
                <a:ea typeface="+mn-ea"/>
                <a:cs typeface="Helvetica" pitchFamily="34" charset="0"/>
              </a:defRPr>
            </a:lvl3pPr>
            <a:lvl4pPr marL="1599847" indent="-228589" algn="l" defTabSz="914172" rtl="0" eaLnBrk="1" latinLnBrk="0" hangingPunct="1">
              <a:lnSpc>
                <a:spcPct val="90000"/>
              </a:lnSpc>
              <a:spcBef>
                <a:spcPts val="500"/>
              </a:spcBef>
              <a:buFont typeface="Wingdings" pitchFamily="2" charset="2"/>
              <a:buChar char="§"/>
              <a:defRPr lang="en-US" sz="1600" b="0" i="0" kern="1200" spc="25" baseline="0" dirty="0" smtClean="0">
                <a:solidFill>
                  <a:schemeClr val="tx1"/>
                </a:solidFill>
                <a:effectLst/>
                <a:latin typeface="+mn-lt"/>
                <a:ea typeface="+mn-ea"/>
                <a:cs typeface="Helvetica" pitchFamily="34" charset="0"/>
              </a:defRPr>
            </a:lvl4pPr>
            <a:lvl5pPr marL="1828344" indent="0" algn="l" defTabSz="914172" rtl="0" eaLnBrk="1" latinLnBrk="0" hangingPunct="1">
              <a:lnSpc>
                <a:spcPct val="90000"/>
              </a:lnSpc>
              <a:spcBef>
                <a:spcPts val="500"/>
              </a:spcBef>
              <a:buFont typeface="Arial" panose="020B0604020202020204" pitchFamily="34" charset="0"/>
              <a:buNone/>
              <a:defRPr lang="en-US" sz="1200" b="0" i="0" kern="1200" dirty="0">
                <a:solidFill>
                  <a:schemeClr val="bg1"/>
                </a:solidFill>
                <a:effectLst/>
                <a:latin typeface="Helvetica Neue Light" panose="02000403000000020004" pitchFamily="2" charset="0"/>
                <a:ea typeface="+mn-ea"/>
                <a:cs typeface="Lato Light"/>
              </a:defRPr>
            </a:lvl5pPr>
            <a:lvl6pPr marL="2513972" indent="-228544"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8" indent="-228544"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4" indent="-228544"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30" indent="-228544"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629">
              <a:spcBef>
                <a:spcPts val="750"/>
              </a:spcBef>
              <a:defRPr/>
            </a:pPr>
            <a:r>
              <a:rPr lang="en-US" sz="1600" u="sng" spc="19" dirty="0">
                <a:solidFill>
                  <a:srgbClr val="000000"/>
                </a:solidFill>
                <a:latin typeface="Franklin Gothic Book"/>
              </a:rPr>
              <a:t>HELP Volunteer Protocols:</a:t>
            </a:r>
          </a:p>
          <a:p>
            <a:pPr marL="385763" indent="-385763" defTabSz="685629">
              <a:spcBef>
                <a:spcPts val="750"/>
              </a:spcBef>
              <a:buFont typeface="+mj-lt"/>
              <a:buAutoNum type="arabicPeriod"/>
              <a:defRPr/>
            </a:pPr>
            <a:r>
              <a:rPr lang="en-US" sz="1600" spc="19" dirty="0">
                <a:solidFill>
                  <a:srgbClr val="000000"/>
                </a:solidFill>
                <a:latin typeface="Franklin Gothic Book"/>
              </a:rPr>
              <a:t>Orientation – meaningful conversations to keep the patient oriented to time &amp; place </a:t>
            </a:r>
          </a:p>
          <a:p>
            <a:pPr marL="385763" indent="-385763" defTabSz="685629">
              <a:spcBef>
                <a:spcPts val="750"/>
              </a:spcBef>
              <a:buFont typeface="+mj-lt"/>
              <a:buAutoNum type="arabicPeriod"/>
              <a:defRPr/>
            </a:pPr>
            <a:endParaRPr lang="en-US" sz="1600" spc="19" dirty="0">
              <a:solidFill>
                <a:srgbClr val="000000"/>
              </a:solidFill>
              <a:latin typeface="Franklin Gothic Book"/>
            </a:endParaRPr>
          </a:p>
          <a:p>
            <a:pPr marL="385763" indent="-385763" defTabSz="685629">
              <a:spcBef>
                <a:spcPts val="750"/>
              </a:spcBef>
              <a:buFont typeface="+mj-lt"/>
              <a:buAutoNum type="arabicPeriod"/>
              <a:defRPr/>
            </a:pPr>
            <a:r>
              <a:rPr lang="en-US" sz="1600" spc="19" dirty="0">
                <a:solidFill>
                  <a:srgbClr val="000000"/>
                </a:solidFill>
                <a:latin typeface="Franklin Gothic Book"/>
              </a:rPr>
              <a:t>Cognitive Stimulation - Reminiscence, Card Games, Puzzles, Music </a:t>
            </a:r>
          </a:p>
          <a:p>
            <a:pPr marL="385763" indent="-385763" defTabSz="685629">
              <a:spcBef>
                <a:spcPts val="750"/>
              </a:spcBef>
              <a:buFont typeface="+mj-lt"/>
              <a:buAutoNum type="arabicPeriod"/>
              <a:defRPr/>
            </a:pPr>
            <a:endParaRPr lang="en-US" sz="1600" spc="19" dirty="0">
              <a:solidFill>
                <a:srgbClr val="000000"/>
              </a:solidFill>
              <a:latin typeface="Franklin Gothic Book"/>
            </a:endParaRPr>
          </a:p>
          <a:p>
            <a:pPr marL="385763" indent="-385763" defTabSz="685629">
              <a:spcBef>
                <a:spcPts val="750"/>
              </a:spcBef>
              <a:buFont typeface="+mj-lt"/>
              <a:buAutoNum type="arabicPeriod"/>
              <a:defRPr/>
            </a:pPr>
            <a:r>
              <a:rPr lang="en-US" sz="1600" spc="19" dirty="0">
                <a:solidFill>
                  <a:srgbClr val="000000"/>
                </a:solidFill>
                <a:latin typeface="Franklin Gothic Book"/>
              </a:rPr>
              <a:t>SPOONS – Feeding assistance protocol</a:t>
            </a:r>
          </a:p>
          <a:p>
            <a:pPr marL="385763" indent="-385763" defTabSz="685629">
              <a:spcBef>
                <a:spcPts val="750"/>
              </a:spcBef>
              <a:buFont typeface="+mj-lt"/>
              <a:buAutoNum type="arabicPeriod"/>
              <a:defRPr/>
            </a:pPr>
            <a:endParaRPr lang="en-US" sz="1600" spc="19" dirty="0">
              <a:solidFill>
                <a:srgbClr val="000000"/>
              </a:solidFill>
              <a:latin typeface="Franklin Gothic Book"/>
            </a:endParaRPr>
          </a:p>
          <a:p>
            <a:pPr marL="385763" indent="-385763" defTabSz="685629">
              <a:spcBef>
                <a:spcPts val="750"/>
              </a:spcBef>
              <a:buFont typeface="+mj-lt"/>
              <a:buAutoNum type="arabicPeriod"/>
              <a:defRPr/>
            </a:pPr>
            <a:r>
              <a:rPr lang="en-US" sz="1600" spc="19" dirty="0">
                <a:solidFill>
                  <a:srgbClr val="000000"/>
                </a:solidFill>
                <a:latin typeface="Franklin Gothic Book"/>
              </a:rPr>
              <a:t>Range of Motion or Walking Buddy Protocol</a:t>
            </a:r>
          </a:p>
        </p:txBody>
      </p:sp>
      <p:sp>
        <p:nvSpPr>
          <p:cNvPr id="6" name="TextBox 5"/>
          <p:cNvSpPr txBox="1"/>
          <p:nvPr/>
        </p:nvSpPr>
        <p:spPr>
          <a:xfrm>
            <a:off x="4720072" y="1761259"/>
            <a:ext cx="1784638" cy="1938992"/>
          </a:xfrm>
          <a:prstGeom prst="rect">
            <a:avLst/>
          </a:prstGeom>
          <a:solidFill>
            <a:schemeClr val="accent5">
              <a:lumMod val="20000"/>
              <a:lumOff val="80000"/>
            </a:schemeClr>
          </a:solidFill>
          <a:ln>
            <a:solidFill>
              <a:schemeClr val="bg2"/>
            </a:solidFill>
          </a:ln>
        </p:spPr>
        <p:txBody>
          <a:bodyPr wrap="square" rtlCol="0">
            <a:spAutoFit/>
          </a:bodyPr>
          <a:lstStyle/>
          <a:p>
            <a:pPr defTabSz="685800">
              <a:defRPr/>
            </a:pPr>
            <a:r>
              <a:rPr lang="en-US" sz="1200" b="1" u="sng" dirty="0">
                <a:solidFill>
                  <a:srgbClr val="000000"/>
                </a:solidFill>
                <a:latin typeface="Franklin Gothic Book"/>
              </a:rPr>
              <a:t>Volunteer Quote:</a:t>
            </a:r>
          </a:p>
          <a:p>
            <a:pPr defTabSz="685800">
              <a:defRPr/>
            </a:pPr>
            <a:r>
              <a:rPr lang="en-US" sz="1200" dirty="0">
                <a:solidFill>
                  <a:srgbClr val="000000"/>
                </a:solidFill>
                <a:latin typeface="Franklin Gothic Book"/>
              </a:rPr>
              <a:t>“I was inspired by the HELP Program and wanted to get a more hands on approach to patient care. Because of this, I am getting a position as a PCT but I will continue to volunteer”</a:t>
            </a:r>
          </a:p>
        </p:txBody>
      </p:sp>
      <p:sp>
        <p:nvSpPr>
          <p:cNvPr id="7" name="TextBox 6"/>
          <p:cNvSpPr txBox="1"/>
          <p:nvPr/>
        </p:nvSpPr>
        <p:spPr>
          <a:xfrm>
            <a:off x="6598228" y="1758315"/>
            <a:ext cx="2356139" cy="830997"/>
          </a:xfrm>
          <a:prstGeom prst="rect">
            <a:avLst/>
          </a:prstGeom>
          <a:solidFill>
            <a:schemeClr val="accent4">
              <a:lumMod val="20000"/>
              <a:lumOff val="80000"/>
            </a:schemeClr>
          </a:solidFill>
          <a:ln>
            <a:solidFill>
              <a:schemeClr val="bg2"/>
            </a:solidFill>
          </a:ln>
        </p:spPr>
        <p:txBody>
          <a:bodyPr wrap="square" rtlCol="0">
            <a:spAutoFit/>
          </a:bodyPr>
          <a:lstStyle/>
          <a:p>
            <a:pPr defTabSz="685800">
              <a:defRPr/>
            </a:pPr>
            <a:r>
              <a:rPr lang="en-US" sz="1200" b="1" u="sng" dirty="0">
                <a:solidFill>
                  <a:srgbClr val="000000"/>
                </a:solidFill>
                <a:latin typeface="Franklin Gothic Book"/>
              </a:rPr>
              <a:t>Patient Quote:</a:t>
            </a:r>
          </a:p>
          <a:p>
            <a:pPr defTabSz="685800">
              <a:defRPr/>
            </a:pPr>
            <a:r>
              <a:rPr lang="en-US" sz="1200" dirty="0">
                <a:solidFill>
                  <a:srgbClr val="000000"/>
                </a:solidFill>
                <a:latin typeface="Franklin Gothic Book"/>
              </a:rPr>
              <a:t>“The volunteer’s visit is better than any medicine that I have received.”</a:t>
            </a:r>
          </a:p>
        </p:txBody>
      </p:sp>
      <p:sp>
        <p:nvSpPr>
          <p:cNvPr id="8" name="TextBox 7"/>
          <p:cNvSpPr txBox="1"/>
          <p:nvPr/>
        </p:nvSpPr>
        <p:spPr>
          <a:xfrm>
            <a:off x="6598228" y="2663844"/>
            <a:ext cx="2356139" cy="1015663"/>
          </a:xfrm>
          <a:prstGeom prst="rect">
            <a:avLst/>
          </a:prstGeom>
          <a:solidFill>
            <a:schemeClr val="accent2">
              <a:lumMod val="20000"/>
              <a:lumOff val="80000"/>
            </a:schemeClr>
          </a:solidFill>
          <a:ln>
            <a:solidFill>
              <a:schemeClr val="bg2"/>
            </a:solidFill>
          </a:ln>
        </p:spPr>
        <p:txBody>
          <a:bodyPr wrap="square" rtlCol="0">
            <a:spAutoFit/>
          </a:bodyPr>
          <a:lstStyle/>
          <a:p>
            <a:pPr defTabSz="685800">
              <a:defRPr/>
            </a:pPr>
            <a:r>
              <a:rPr lang="en-US" sz="1200" b="1" u="sng" dirty="0">
                <a:solidFill>
                  <a:srgbClr val="000000"/>
                </a:solidFill>
                <a:latin typeface="Franklin Gothic Book"/>
              </a:rPr>
              <a:t>Staff Quote:</a:t>
            </a:r>
          </a:p>
          <a:p>
            <a:pPr defTabSz="685800">
              <a:defRPr/>
            </a:pPr>
            <a:r>
              <a:rPr lang="en-US" sz="1200" dirty="0">
                <a:solidFill>
                  <a:srgbClr val="000000"/>
                </a:solidFill>
                <a:latin typeface="Franklin Gothic Book"/>
              </a:rPr>
              <a:t>“Having the volunteers help me to do my job as a nurse better. The patient does not need me as much </a:t>
            </a:r>
          </a:p>
        </p:txBody>
      </p:sp>
    </p:spTree>
    <p:extLst>
      <p:ext uri="{BB962C8B-B14F-4D97-AF65-F5344CB8AC3E}">
        <p14:creationId xmlns:p14="http://schemas.microsoft.com/office/powerpoint/2010/main" val="22419246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rgbClr val="F2F7FB"/>
        </a:solidFill>
        <a:effectLst/>
      </p:bgPr>
    </p:bg>
    <p:spTree>
      <p:nvGrpSpPr>
        <p:cNvPr id="1" name="">
          <a:extLst>
            <a:ext uri="{FF2B5EF4-FFF2-40B4-BE49-F238E27FC236}">
              <a16:creationId xmlns:a16="http://schemas.microsoft.com/office/drawing/2014/main" id="{2B8B43F5-77AC-801E-D089-221F12B375C8}"/>
            </a:ext>
          </a:extLst>
        </p:cNvPr>
        <p:cNvGrpSpPr/>
        <p:nvPr/>
      </p:nvGrpSpPr>
      <p:grpSpPr>
        <a:xfrm>
          <a:off x="0" y="0"/>
          <a:ext cx="0" cy="0"/>
          <a:chOff x="0" y="0"/>
          <a:chExt cx="0" cy="0"/>
        </a:xfrm>
      </p:grpSpPr>
      <p:sp>
        <p:nvSpPr>
          <p:cNvPr id="3" name="Title"/>
          <p:cNvSpPr txBox="1"/>
          <p:nvPr/>
        </p:nvSpPr>
        <p:spPr>
          <a:xfrm>
            <a:off x="508000" y="254000"/>
            <a:ext cx="8140700" cy="5461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B3A6B"/>
                </a:solidFill>
                <a:effectLst/>
                <a:uLnTx/>
                <a:uFillTx/>
                <a:latin typeface="Cambria" pitchFamily="34" charset="0"/>
                <a:ea typeface="Cambria" pitchFamily="34" charset="-122"/>
                <a:cs typeface="Cambria" pitchFamily="34" charset="-120"/>
              </a:rPr>
              <a:t>Discussion topics: Prevention and Screening</a:t>
            </a:r>
          </a:p>
        </p:txBody>
      </p:sp>
      <p:sp>
        <p:nvSpPr>
          <p:cNvPr id="10" name="Card ED to Bed"/>
          <p:cNvSpPr/>
          <p:nvPr/>
        </p:nvSpPr>
        <p:spPr>
          <a:xfrm>
            <a:off x="406400" y="939800"/>
            <a:ext cx="8318500" cy="1092200"/>
          </a:xfrm>
          <a:prstGeom prst="roundRect">
            <a:avLst>
              <a:gd name="adj" fmla="val 5618"/>
            </a:avLst>
          </a:prstGeom>
          <a:solidFill>
            <a:srgbClr val="FFFFFF"/>
          </a:solidFill>
          <a:ln>
            <a:noFill/>
          </a:ln>
          <a:effectLst>
            <a:outerShdw blurRad="101600" dist="25400" dir="27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11" name="Label ED to Bed"/>
          <p:cNvSpPr txBox="1"/>
          <p:nvPr/>
        </p:nvSpPr>
        <p:spPr>
          <a:xfrm>
            <a:off x="635000" y="1117600"/>
            <a:ext cx="1422400" cy="8890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28090"/>
                </a:solidFill>
                <a:effectLst/>
                <a:uLnTx/>
                <a:uFillTx/>
                <a:latin typeface="Cambria" pitchFamily="34" charset="0"/>
                <a:ea typeface="Cambria" pitchFamily="34" charset="-122"/>
                <a:cs typeface="Cambria" pitchFamily="34" charset="-120"/>
              </a:rPr>
              <a:t>Screening</a:t>
            </a:r>
          </a:p>
        </p:txBody>
      </p:sp>
      <p:sp>
        <p:nvSpPr>
          <p:cNvPr id="12" name="Divider 12"/>
          <p:cNvSpPr/>
          <p:nvPr/>
        </p:nvSpPr>
        <p:spPr>
          <a:xfrm>
            <a:off x="2184400" y="1168400"/>
            <a:ext cx="12700" cy="787400"/>
          </a:xfrm>
          <a:prstGeom prst="rect">
            <a:avLst/>
          </a:prstGeom>
          <a:solidFill>
            <a:srgbClr val="6EC6D8"/>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13" name="Text ED to Bed"/>
          <p:cNvSpPr txBox="1"/>
          <p:nvPr/>
        </p:nvSpPr>
        <p:spPr>
          <a:xfrm>
            <a:off x="2387600" y="1066800"/>
            <a:ext cx="6121400" cy="9906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Standardized screening</a:t>
            </a: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 nurses complete the Six-Item Screener on admission, then NuDESC (acute care) or CAM-ICU (critical care) every shift. The ACE Tracker flags delirium risk factors for the team.</a:t>
            </a:r>
          </a:p>
        </p:txBody>
      </p:sp>
      <p:sp>
        <p:nvSpPr>
          <p:cNvPr id="14" name="Card Volunteer program"/>
          <p:cNvSpPr/>
          <p:nvPr/>
        </p:nvSpPr>
        <p:spPr>
          <a:xfrm>
            <a:off x="406400" y="2209800"/>
            <a:ext cx="8318500" cy="1092200"/>
          </a:xfrm>
          <a:prstGeom prst="roundRect">
            <a:avLst>
              <a:gd name="adj" fmla="val 5618"/>
            </a:avLst>
          </a:prstGeom>
          <a:solidFill>
            <a:srgbClr val="FFFFFF"/>
          </a:solidFill>
          <a:ln>
            <a:noFill/>
          </a:ln>
          <a:effectLst>
            <a:outerShdw blurRad="101600" dist="25400" dir="27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15" name="Label Volunteer program"/>
          <p:cNvSpPr txBox="1"/>
          <p:nvPr/>
        </p:nvSpPr>
        <p:spPr>
          <a:xfrm>
            <a:off x="635000" y="2387600"/>
            <a:ext cx="1422400" cy="8890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28090"/>
                </a:solidFill>
                <a:effectLst/>
                <a:uLnTx/>
                <a:uFillTx/>
                <a:latin typeface="Cambria" pitchFamily="34" charset="0"/>
                <a:ea typeface="Cambria" pitchFamily="34" charset="-122"/>
                <a:cs typeface="Cambria" pitchFamily="34" charset="-120"/>
              </a:rPr>
              <a:t>Prevention</a:t>
            </a:r>
          </a:p>
        </p:txBody>
      </p:sp>
      <p:sp>
        <p:nvSpPr>
          <p:cNvPr id="16" name="Divider 16"/>
          <p:cNvSpPr/>
          <p:nvPr/>
        </p:nvSpPr>
        <p:spPr>
          <a:xfrm>
            <a:off x="2184400" y="2438400"/>
            <a:ext cx="12700" cy="787400"/>
          </a:xfrm>
          <a:prstGeom prst="rect">
            <a:avLst/>
          </a:prstGeom>
          <a:solidFill>
            <a:srgbClr val="6EC6D8"/>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17" name="Text Volunteer program"/>
          <p:cNvSpPr txBox="1"/>
          <p:nvPr/>
        </p:nvSpPr>
        <p:spPr>
          <a:xfrm>
            <a:off x="2387600" y="2336800"/>
            <a:ext cx="6121400" cy="9906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STOP DELIRIUM Pathway</a:t>
            </a: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 a NuDESC score of 2 or more triggers bundled interventions, backed by a Delirium Prevention Order and PowerPlan in Cerner and prevention toolboxes on every unit.</a:t>
            </a:r>
          </a:p>
        </p:txBody>
      </p:sp>
      <p:sp>
        <p:nvSpPr>
          <p:cNvPr id="18" name="Card Geriatric APRN"/>
          <p:cNvSpPr/>
          <p:nvPr/>
        </p:nvSpPr>
        <p:spPr>
          <a:xfrm>
            <a:off x="406400" y="3479800"/>
            <a:ext cx="8318500" cy="1092200"/>
          </a:xfrm>
          <a:prstGeom prst="roundRect">
            <a:avLst>
              <a:gd name="adj" fmla="val 5618"/>
            </a:avLst>
          </a:prstGeom>
          <a:solidFill>
            <a:srgbClr val="FFFFFF"/>
          </a:solidFill>
          <a:ln>
            <a:noFill/>
          </a:ln>
          <a:effectLst>
            <a:outerShdw blurRad="101600" dist="25400" dir="27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19" name="Label Geriatric APRN"/>
          <p:cNvSpPr txBox="1"/>
          <p:nvPr/>
        </p:nvSpPr>
        <p:spPr>
          <a:xfrm>
            <a:off x="635000" y="3657600"/>
            <a:ext cx="1422400" cy="8890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28090"/>
                </a:solidFill>
                <a:effectLst/>
                <a:uLnTx/>
                <a:uFillTx/>
                <a:latin typeface="Cambria" pitchFamily="34" charset="0"/>
                <a:ea typeface="Cambria" pitchFamily="34" charset="-122"/>
                <a:cs typeface="Cambria" pitchFamily="34" charset="-120"/>
              </a:rPr>
              <a:t>HELP</a:t>
            </a:r>
          </a:p>
        </p:txBody>
      </p:sp>
      <p:sp>
        <p:nvSpPr>
          <p:cNvPr id="20" name="Divider 20"/>
          <p:cNvSpPr/>
          <p:nvPr/>
        </p:nvSpPr>
        <p:spPr>
          <a:xfrm>
            <a:off x="2184400" y="3708400"/>
            <a:ext cx="12700" cy="787400"/>
          </a:xfrm>
          <a:prstGeom prst="rect">
            <a:avLst/>
          </a:prstGeom>
          <a:solidFill>
            <a:srgbClr val="6EC6D8"/>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21" name="Text Geriatric APRN"/>
          <p:cNvSpPr txBox="1"/>
          <p:nvPr/>
        </p:nvSpPr>
        <p:spPr>
          <a:xfrm>
            <a:off x="2387600" y="3606800"/>
            <a:ext cx="6121400" cy="9906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Hospital Elder Life Program</a:t>
            </a: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 trained volunteers use the 4Ms to provide orientation, cognitive stimulation, feeding assistance (SPOONS), and walking or range-of-motion support.</a:t>
            </a:r>
          </a:p>
        </p:txBody>
      </p:sp>
    </p:spTree>
    <p:extLst>
      <p:ext uri="{BB962C8B-B14F-4D97-AF65-F5344CB8AC3E}">
        <p14:creationId xmlns:p14="http://schemas.microsoft.com/office/powerpoint/2010/main" val="738688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F2F7FB"/>
        </a:solidFill>
        <a:effectLst/>
      </p:bgPr>
    </p:bg>
    <p:spTree>
      <p:nvGrpSpPr>
        <p:cNvPr id="1" name="">
          <a:extLst>
            <a:ext uri="{FF2B5EF4-FFF2-40B4-BE49-F238E27FC236}">
              <a16:creationId xmlns:a16="http://schemas.microsoft.com/office/drawing/2014/main" id="{985077F5-A985-DB3B-AE3B-B27DFD73EA7E}"/>
            </a:ext>
          </a:extLst>
        </p:cNvPr>
        <p:cNvGrpSpPr/>
        <p:nvPr/>
      </p:nvGrpSpPr>
      <p:grpSpPr>
        <a:xfrm>
          <a:off x="0" y="0"/>
          <a:ext cx="0" cy="0"/>
          <a:chOff x="0" y="0"/>
          <a:chExt cx="0" cy="0"/>
        </a:xfrm>
      </p:grpSpPr>
      <p:sp>
        <p:nvSpPr>
          <p:cNvPr id="3" name="Title"/>
          <p:cNvSpPr txBox="1"/>
          <p:nvPr/>
        </p:nvSpPr>
        <p:spPr>
          <a:xfrm>
            <a:off x="508000" y="254000"/>
            <a:ext cx="8140700" cy="5461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B3A6B"/>
                </a:solidFill>
                <a:effectLst/>
                <a:uLnTx/>
                <a:uFillTx/>
                <a:latin typeface="Cambria" pitchFamily="34" charset="0"/>
                <a:ea typeface="Cambria" pitchFamily="34" charset="-122"/>
                <a:cs typeface="Cambria" pitchFamily="34" charset="-120"/>
              </a:rPr>
              <a:t>Discussion points</a:t>
            </a:r>
          </a:p>
        </p:txBody>
      </p:sp>
      <p:sp>
        <p:nvSpPr>
          <p:cNvPr id="10" name="Card keys"/>
          <p:cNvSpPr/>
          <p:nvPr/>
        </p:nvSpPr>
        <p:spPr>
          <a:xfrm>
            <a:off x="406400" y="1066800"/>
            <a:ext cx="4038600" cy="3683000"/>
          </a:xfrm>
          <a:prstGeom prst="roundRect">
            <a:avLst>
              <a:gd name="adj" fmla="val 5618"/>
            </a:avLst>
          </a:prstGeom>
          <a:solidFill>
            <a:srgbClr val="FFFFFF"/>
          </a:solidFill>
          <a:ln>
            <a:noFill/>
          </a:ln>
          <a:effectLst>
            <a:outerShdw blurRad="101600" dist="25400" dir="27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4" name="Keys to successful change"/>
          <p:cNvSpPr txBox="1"/>
          <p:nvPr/>
        </p:nvSpPr>
        <p:spPr>
          <a:xfrm>
            <a:off x="635000" y="1270000"/>
            <a:ext cx="3581400" cy="3302000"/>
          </a:xfrm>
          <a:prstGeom prst="rect">
            <a:avLst/>
          </a:prstGeom>
          <a:noFill/>
          <a:ln/>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800" b="1" i="0" u="none" strike="noStrike" kern="1200" cap="none" spc="0" normalizeH="0" baseline="0" noProof="0" dirty="0">
                <a:ln>
                  <a:noFill/>
                </a:ln>
                <a:solidFill>
                  <a:srgbClr val="028090"/>
                </a:solidFill>
                <a:effectLst/>
                <a:uLnTx/>
                <a:uFillTx/>
                <a:latin typeface="Cambria" pitchFamily="34" charset="0"/>
                <a:ea typeface="Cambria" pitchFamily="34" charset="-122"/>
                <a:cs typeface="Cambria" pitchFamily="34" charset="-120"/>
              </a:rPr>
              <a:t>Keys to successful change</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Pair a cognitive baseline (SIS) with a delirium screen every shift</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Match the tool to the unit: NuDESC in acute care, CAM-ICU in critical care</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Tie a positive screen (NuDESC ≥ 2) to a defined response: STOP DELIRIUM</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Build prevention into EHR orders and PowerPlans</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Stock every unit with a delirium prevention toolbox</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Extend bedside support with HELP volunteers</a:t>
            </a:r>
          </a:p>
        </p:txBody>
      </p:sp>
      <p:sp>
        <p:nvSpPr>
          <p:cNvPr id="11" name="Card questions"/>
          <p:cNvSpPr/>
          <p:nvPr/>
        </p:nvSpPr>
        <p:spPr>
          <a:xfrm>
            <a:off x="4699000" y="1066800"/>
            <a:ext cx="4038600" cy="3683000"/>
          </a:xfrm>
          <a:prstGeom prst="roundRect">
            <a:avLst>
              <a:gd name="adj" fmla="val 5618"/>
            </a:avLst>
          </a:prstGeom>
          <a:solidFill>
            <a:srgbClr val="FFFFFF"/>
          </a:solidFill>
          <a:ln>
            <a:noFill/>
          </a:ln>
          <a:effectLst>
            <a:outerShdw blurRad="101600" dist="25400" dir="27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12" name="Discussion Questions"/>
          <p:cNvSpPr txBox="1"/>
          <p:nvPr/>
        </p:nvSpPr>
        <p:spPr>
          <a:xfrm>
            <a:off x="4927600" y="1270000"/>
            <a:ext cx="3581400" cy="3302000"/>
          </a:xfrm>
          <a:prstGeom prst="rect">
            <a:avLst/>
          </a:prstGeom>
          <a:noFill/>
          <a:ln/>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800" b="1" i="0" u="none" strike="noStrike" kern="1200" cap="none" spc="0" normalizeH="0" baseline="0" noProof="0" dirty="0">
                <a:ln>
                  <a:noFill/>
                </a:ln>
                <a:solidFill>
                  <a:srgbClr val="028090"/>
                </a:solidFill>
                <a:effectLst/>
                <a:uLnTx/>
                <a:uFillTx/>
                <a:latin typeface="Cambria" pitchFamily="34" charset="0"/>
                <a:ea typeface="Cambria" pitchFamily="34" charset="-122"/>
                <a:cs typeface="Cambria" pitchFamily="34" charset="-120"/>
              </a:rPr>
              <a:t>Discussion Questions</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Which screening tools do you use, and how often?</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What happens at your hospital after a positive delirium screen?</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Could order sets in your EHR support delirium prevention?</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What would it take to start a volunteer program like HELP?</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What barriers have you faced, and what tools would help?</a:t>
            </a:r>
          </a:p>
          <a:p>
            <a:pPr marL="228600" marR="0" lvl="0" indent="-228600" algn="l" defTabSz="914400" rtl="0" eaLnBrk="1" fontAlgn="auto" latinLnBrk="0" hangingPunct="1">
              <a:lnSpc>
                <a:spcPct val="100000"/>
              </a:lnSpc>
              <a:spcBef>
                <a:spcPts val="500"/>
              </a:spcBef>
              <a:spcAft>
                <a:spcPts val="0"/>
              </a:spcAft>
              <a:buClr>
                <a:srgbClr val="028090"/>
              </a:buClr>
              <a:buSzTx/>
              <a:buFont typeface="Arial"/>
              <a:buChar char="•"/>
              <a:tabLst/>
              <a:defRPr/>
            </a:pPr>
            <a:r>
              <a:rPr kumimoji="0" lang="en-US" sz="14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Questions for the UAB team?</a:t>
            </a:r>
          </a:p>
        </p:txBody>
      </p:sp>
    </p:spTree>
    <p:extLst>
      <p:ext uri="{BB962C8B-B14F-4D97-AF65-F5344CB8AC3E}">
        <p14:creationId xmlns:p14="http://schemas.microsoft.com/office/powerpoint/2010/main" val="157495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charRg st="265" end="26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charRg st="265" end="26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charRg st="265" end="26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charRg st="265" end="26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charRg st="265" end="26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charRg st="265" end="26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rgbClr val="F2F7FB"/>
        </a:solidFill>
        <a:effectLst/>
      </p:bgPr>
    </p:bg>
    <p:spTree>
      <p:nvGrpSpPr>
        <p:cNvPr id="1" name=""/>
        <p:cNvGrpSpPr/>
        <p:nvPr/>
      </p:nvGrpSpPr>
      <p:grpSpPr>
        <a:xfrm>
          <a:off x="0" y="0"/>
          <a:ext cx="0" cy="0"/>
          <a:chOff x="0" y="0"/>
          <a:chExt cx="0" cy="0"/>
        </a:xfrm>
      </p:grpSpPr>
      <p:sp>
        <p:nvSpPr>
          <p:cNvPr id="2" name="Title"/>
          <p:cNvSpPr txBox="1"/>
          <p:nvPr/>
        </p:nvSpPr>
        <p:spPr>
          <a:xfrm>
            <a:off x="508000" y="254000"/>
            <a:ext cx="8140700" cy="5461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B3A6B"/>
                </a:solidFill>
                <a:effectLst/>
                <a:uLnTx/>
                <a:uFillTx/>
                <a:latin typeface="Cambria" pitchFamily="34" charset="0"/>
                <a:ea typeface="Cambria" pitchFamily="34" charset="-122"/>
                <a:cs typeface="Cambria" pitchFamily="34" charset="-120"/>
              </a:rPr>
              <a:t>Next Steps/Call to Action</a:t>
            </a:r>
          </a:p>
        </p:txBody>
      </p:sp>
      <p:sp>
        <p:nvSpPr>
          <p:cNvPr id="10" name="Card"/>
          <p:cNvSpPr/>
          <p:nvPr/>
        </p:nvSpPr>
        <p:spPr>
          <a:xfrm>
            <a:off x="406400" y="1066800"/>
            <a:ext cx="8318500" cy="3683000"/>
          </a:xfrm>
          <a:prstGeom prst="roundRect">
            <a:avLst>
              <a:gd name="adj" fmla="val 5618"/>
            </a:avLst>
          </a:prstGeom>
          <a:solidFill>
            <a:srgbClr val="FFFFFF"/>
          </a:solidFill>
          <a:ln>
            <a:noFill/>
          </a:ln>
          <a:effectLst>
            <a:outerShdw blurRad="101600" dist="25400" dir="27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4" name="Body"/>
          <p:cNvSpPr txBox="1"/>
          <p:nvPr/>
        </p:nvSpPr>
        <p:spPr>
          <a:xfrm>
            <a:off x="685800" y="1320800"/>
            <a:ext cx="7759700" cy="3225800"/>
          </a:xfrm>
          <a:prstGeom prst="rect">
            <a:avLst/>
          </a:prstGeom>
          <a:noFill/>
          <a:ln/>
        </p:spPr>
        <p:txBody>
          <a:bodyPr wrap="square" lIns="0" tIns="0" rIns="0" bIns="0" rtlCol="0" anchor="t">
            <a:noAutofit/>
          </a:bodyPr>
          <a:lstStyle/>
          <a:p>
            <a:pPr marL="285750" marR="0" lvl="0" indent="-285750" algn="l" defTabSz="914400" rtl="0" eaLnBrk="1" fontAlgn="auto" latinLnBrk="0" hangingPunct="1">
              <a:lnSpc>
                <a:spcPct val="100000"/>
              </a:lnSpc>
              <a:spcBef>
                <a:spcPts val="0"/>
              </a:spcBef>
              <a:spcAft>
                <a:spcPts val="0"/>
              </a:spcAft>
              <a:buClr>
                <a:srgbClr val="028090"/>
              </a:buClr>
              <a:buSzTx/>
              <a:buFont typeface="Arial"/>
              <a:buChar char="•"/>
              <a:tabLst/>
              <a:defRPr/>
            </a:pPr>
            <a:r>
              <a:rPr kumimoji="0" lang="en-US" sz="16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Consider how your institution could implement something similar to one of the things UAB has accomplished.</a:t>
            </a:r>
          </a:p>
          <a:p>
            <a:pPr marL="571500" indent="-285750" defTabSz="914400">
              <a:spcBef>
                <a:spcPts val="300"/>
              </a:spcBef>
              <a:buClr>
                <a:srgbClr val="028090"/>
              </a:buClr>
              <a:buFont typeface="Arial"/>
              <a:buChar char="–"/>
            </a:pPr>
            <a:r>
              <a:rPr lang="en-US" sz="1500" dirty="0">
                <a:solidFill>
                  <a:srgbClr val="1A2E4A"/>
                </a:solidFill>
                <a:latin typeface="Calibri" pitchFamily="34" charset="0"/>
                <a:ea typeface="Calibri" pitchFamily="34" charset="-122"/>
                <a:cs typeface="Calibri" pitchFamily="34" charset="-120"/>
              </a:rPr>
              <a:t>What metrics would demonstrate value?</a:t>
            </a:r>
          </a:p>
          <a:p>
            <a:pPr marL="571500" marR="0" lvl="0" indent="-285750" algn="l" defTabSz="914400" rtl="0" eaLnBrk="1" fontAlgn="auto" latinLnBrk="0" hangingPunct="1">
              <a:lnSpc>
                <a:spcPct val="100000"/>
              </a:lnSpc>
              <a:spcBef>
                <a:spcPts val="300"/>
              </a:spcBef>
              <a:spcAft>
                <a:spcPts val="0"/>
              </a:spcAft>
              <a:buClr>
                <a:srgbClr val="028090"/>
              </a:buClr>
              <a:buSzTx/>
              <a:buFont typeface="Arial"/>
              <a:buChar char="–"/>
              <a:tabLst/>
              <a:defRPr/>
            </a:pPr>
            <a:r>
              <a:rPr kumimoji="0" lang="en-US" sz="15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What strengths can you leverage?</a:t>
            </a:r>
          </a:p>
          <a:p>
            <a:pPr marL="571500" marR="0" lvl="0" indent="-285750" algn="l" defTabSz="914400" rtl="0" eaLnBrk="1" fontAlgn="auto" latinLnBrk="0" hangingPunct="1">
              <a:lnSpc>
                <a:spcPct val="100000"/>
              </a:lnSpc>
              <a:spcBef>
                <a:spcPts val="300"/>
              </a:spcBef>
              <a:spcAft>
                <a:spcPts val="0"/>
              </a:spcAft>
              <a:buClr>
                <a:srgbClr val="028090"/>
              </a:buClr>
              <a:buSzTx/>
              <a:buFont typeface="Arial"/>
              <a:buChar char="–"/>
              <a:tabLst/>
              <a:defRPr/>
            </a:pPr>
            <a:r>
              <a:rPr kumimoji="0" lang="en-US" sz="15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What team members would you need?</a:t>
            </a:r>
          </a:p>
          <a:p>
            <a:pPr marL="571500" marR="0" lvl="0" indent="-285750" algn="l" defTabSz="914400" rtl="0" eaLnBrk="1" fontAlgn="auto" latinLnBrk="0" hangingPunct="1">
              <a:lnSpc>
                <a:spcPct val="100000"/>
              </a:lnSpc>
              <a:spcBef>
                <a:spcPts val="300"/>
              </a:spcBef>
              <a:spcAft>
                <a:spcPts val="0"/>
              </a:spcAft>
              <a:buClr>
                <a:srgbClr val="028090"/>
              </a:buClr>
              <a:buSzTx/>
              <a:buFont typeface="Arial"/>
              <a:buChar char="–"/>
              <a:tabLst/>
              <a:defRPr/>
            </a:pPr>
            <a:r>
              <a:rPr kumimoji="0" lang="en-US" sz="15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What support would it take?</a:t>
            </a:r>
          </a:p>
          <a:p>
            <a:pPr marL="285750" marR="0" lvl="0" indent="-285750" algn="l" defTabSz="914400" rtl="0" eaLnBrk="1" fontAlgn="auto" latinLnBrk="0" hangingPunct="1">
              <a:lnSpc>
                <a:spcPct val="100000"/>
              </a:lnSpc>
              <a:spcBef>
                <a:spcPts val="1400"/>
              </a:spcBef>
              <a:spcAft>
                <a:spcPts val="0"/>
              </a:spcAft>
              <a:buClr>
                <a:srgbClr val="028090"/>
              </a:buClr>
              <a:buSzTx/>
              <a:buFont typeface="Arial"/>
              <a:buChar char="•"/>
              <a:tabLst/>
              <a:defRPr/>
            </a:pPr>
            <a:r>
              <a:rPr kumimoji="0" lang="en-US" sz="16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This is the second BPAC – watch for future similar events.</a:t>
            </a:r>
          </a:p>
          <a:p>
            <a:pPr marL="285750" marR="0" lvl="0" indent="-285750" algn="l" defTabSz="914400" rtl="0" eaLnBrk="1" fontAlgn="auto" latinLnBrk="0" hangingPunct="1">
              <a:lnSpc>
                <a:spcPct val="100000"/>
              </a:lnSpc>
              <a:spcBef>
                <a:spcPts val="1400"/>
              </a:spcBef>
              <a:spcAft>
                <a:spcPts val="0"/>
              </a:spcAft>
              <a:buClr>
                <a:srgbClr val="028090"/>
              </a:buClr>
              <a:buSzTx/>
              <a:buFont typeface="Arial"/>
              <a:buChar char="•"/>
              <a:tabLst/>
              <a:defRPr/>
            </a:pPr>
            <a:r>
              <a:rPr lang="en-US" sz="1600" dirty="0">
                <a:solidFill>
                  <a:srgbClr val="1A2E4A"/>
                </a:solidFill>
                <a:latin typeface="Calibri" pitchFamily="34" charset="0"/>
                <a:ea typeface="Calibri" pitchFamily="34" charset="-122"/>
                <a:cs typeface="Calibri" pitchFamily="34" charset="-120"/>
              </a:rPr>
              <a:t>Sign up for BRAIN program updates through </a:t>
            </a:r>
            <a:r>
              <a:rPr lang="en-US" sz="1600">
                <a:solidFill>
                  <a:srgbClr val="1A2E4A"/>
                </a:solidFill>
                <a:latin typeface="Calibri" pitchFamily="34" charset="0"/>
                <a:ea typeface="Calibri" pitchFamily="34" charset="-122"/>
                <a:cs typeface="Calibri" pitchFamily="34" charset="-120"/>
              </a:rPr>
              <a:t>the link (in chat and QR code)</a:t>
            </a:r>
            <a:endParaRPr kumimoji="0" lang="en-US" sz="16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endParaRPr>
          </a:p>
          <a:p>
            <a:pPr marL="285750" marR="0" lvl="0" indent="-285750" algn="l" defTabSz="914400" rtl="0" eaLnBrk="1" fontAlgn="auto" latinLnBrk="0" hangingPunct="1">
              <a:lnSpc>
                <a:spcPct val="100000"/>
              </a:lnSpc>
              <a:spcBef>
                <a:spcPts val="1400"/>
              </a:spcBef>
              <a:spcAft>
                <a:spcPts val="0"/>
              </a:spcAft>
              <a:buClr>
                <a:srgbClr val="028090"/>
              </a:buClr>
              <a:buSzTx/>
              <a:buFont typeface="Arial"/>
              <a:buChar char="•"/>
              <a:tabLst/>
              <a:defRPr/>
            </a:pPr>
            <a:r>
              <a:rPr kumimoji="0" lang="en-US" sz="1600" b="1" i="0" u="none" strike="noStrike" kern="1200" cap="none" spc="0" normalizeH="0" baseline="0" noProof="0" dirty="0">
                <a:ln>
                  <a:noFill/>
                </a:ln>
                <a:solidFill>
                  <a:srgbClr val="1B3A6B"/>
                </a:solidFill>
                <a:effectLst/>
                <a:uLnTx/>
                <a:uFillTx/>
                <a:latin typeface="Calibri" pitchFamily="34" charset="0"/>
                <a:ea typeface="Calibri" pitchFamily="34" charset="-122"/>
                <a:cs typeface="Calibri" pitchFamily="34" charset="-120"/>
              </a:rPr>
              <a:t>Stay tuned: </a:t>
            </a:r>
            <a:r>
              <a:rPr kumimoji="0" lang="en-US" sz="1600" b="0" i="0" u="none" strike="noStrike" kern="1200" cap="none" spc="0" normalizeH="0" baseline="0" noProof="0" dirty="0">
                <a:ln>
                  <a:noFill/>
                </a:ln>
                <a:solidFill>
                  <a:srgbClr val="1A2E4A"/>
                </a:solidFill>
                <a:effectLst/>
                <a:uLnTx/>
                <a:uFillTx/>
                <a:latin typeface="Calibri" pitchFamily="34" charset="0"/>
                <a:ea typeface="Calibri" pitchFamily="34" charset="-122"/>
                <a:cs typeface="Calibri" pitchFamily="34" charset="-120"/>
              </a:rPr>
              <a:t>GEDC will be creating an impact kit to help facilitate knowledge translation and practical implementation of initiatives to improve care for patients at risk for delirium.</a:t>
            </a:r>
          </a:p>
        </p:txBody>
      </p:sp>
    </p:spTree>
    <p:extLst>
      <p:ext uri="{BB962C8B-B14F-4D97-AF65-F5344CB8AC3E}">
        <p14:creationId xmlns:p14="http://schemas.microsoft.com/office/powerpoint/2010/main" val="316737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rgbClr val="F2F7FB"/>
        </a:solidFill>
        <a:effectLst/>
      </p:bgPr>
    </p:bg>
    <p:spTree>
      <p:nvGrpSpPr>
        <p:cNvPr id="1" name="">
          <a:extLst>
            <a:ext uri="{FF2B5EF4-FFF2-40B4-BE49-F238E27FC236}">
              <a16:creationId xmlns:a16="http://schemas.microsoft.com/office/drawing/2014/main" id="{EC137F1B-5797-1098-C0BF-C105BCBFE1DD}"/>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3EAB24FB-BD19-52C2-10BF-2F0AF962E733}"/>
              </a:ext>
            </a:extLst>
          </p:cNvPr>
          <p:cNvSpPr txBox="1"/>
          <p:nvPr/>
        </p:nvSpPr>
        <p:spPr>
          <a:xfrm>
            <a:off x="508000" y="254000"/>
            <a:ext cx="8140700" cy="546100"/>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B3A6B"/>
                </a:solidFill>
                <a:effectLst/>
                <a:uLnTx/>
                <a:uFillTx/>
                <a:latin typeface="Cambria" pitchFamily="34" charset="0"/>
                <a:ea typeface="Cambria" pitchFamily="34" charset="-122"/>
                <a:cs typeface="Cambria" pitchFamily="34" charset="-120"/>
              </a:rPr>
              <a:t>Get Updates on the BRAIN Project </a:t>
            </a:r>
          </a:p>
        </p:txBody>
      </p:sp>
      <p:pic>
        <p:nvPicPr>
          <p:cNvPr id="5" name="Picture 4">
            <a:extLst>
              <a:ext uri="{FF2B5EF4-FFF2-40B4-BE49-F238E27FC236}">
                <a16:creationId xmlns:a16="http://schemas.microsoft.com/office/drawing/2014/main" id="{DECB0576-46E0-B935-3310-3C62519CD8E5}"/>
              </a:ext>
            </a:extLst>
          </p:cNvPr>
          <p:cNvPicPr>
            <a:picLocks noChangeAspect="1"/>
          </p:cNvPicPr>
          <p:nvPr/>
        </p:nvPicPr>
        <p:blipFill>
          <a:blip r:embed="rId2"/>
          <a:stretch>
            <a:fillRect/>
          </a:stretch>
        </p:blipFill>
        <p:spPr>
          <a:xfrm>
            <a:off x="2413718" y="1001865"/>
            <a:ext cx="3792772" cy="3792772"/>
          </a:xfrm>
          <a:prstGeom prst="rect">
            <a:avLst/>
          </a:prstGeom>
        </p:spPr>
      </p:pic>
    </p:spTree>
    <p:extLst>
      <p:ext uri="{BB962C8B-B14F-4D97-AF65-F5344CB8AC3E}">
        <p14:creationId xmlns:p14="http://schemas.microsoft.com/office/powerpoint/2010/main" val="38092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rgbClr val="F2F7FB"/>
        </a:solidFill>
        <a:effectLst/>
      </p:bgPr>
    </p:bg>
    <p:spTree>
      <p:nvGrpSpPr>
        <p:cNvPr id="1" name="">
          <a:extLst>
            <a:ext uri="{FF2B5EF4-FFF2-40B4-BE49-F238E27FC236}">
              <a16:creationId xmlns:a16="http://schemas.microsoft.com/office/drawing/2014/main" id="{F928E56C-6501-9467-6105-861F71325FE7}"/>
            </a:ext>
          </a:extLst>
        </p:cNvPr>
        <p:cNvGrpSpPr/>
        <p:nvPr/>
      </p:nvGrpSpPr>
      <p:grpSpPr>
        <a:xfrm>
          <a:off x="0" y="0"/>
          <a:ext cx="0" cy="0"/>
          <a:chOff x="0" y="0"/>
          <a:chExt cx="0" cy="0"/>
        </a:xfrm>
      </p:grpSpPr>
      <p:sp>
        <p:nvSpPr>
          <p:cNvPr id="20" name="Logo card"/>
          <p:cNvSpPr/>
          <p:nvPr/>
        </p:nvSpPr>
        <p:spPr>
          <a:xfrm>
            <a:off x="685800" y="3759200"/>
            <a:ext cx="7772400" cy="889000"/>
          </a:xfrm>
          <a:prstGeom prst="roundRect">
            <a:avLst>
              <a:gd name="adj" fmla="val 12000"/>
            </a:avLst>
          </a:prstGeom>
          <a:solidFill>
            <a:srgbClr val="FFFFFF"/>
          </a:solidFill>
          <a:ln>
            <a:noFill/>
          </a:ln>
          <a:effectLst>
            <a:outerShdw blurRad="101600" dist="25400" dir="2700000" algn="bl" rotWithShape="0">
              <a:srgbClr val="000000">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C3F"/>
              </a:solidFill>
              <a:effectLst/>
              <a:uLnTx/>
              <a:uFillTx/>
              <a:latin typeface="Roboto"/>
              <a:ea typeface="+mn-ea"/>
            </a:endParaRPr>
          </a:p>
        </p:txBody>
      </p:sp>
      <p:sp>
        <p:nvSpPr>
          <p:cNvPr id="4" name="Text 2">
            <a:extLst>
              <a:ext uri="{FF2B5EF4-FFF2-40B4-BE49-F238E27FC236}">
                <a16:creationId xmlns:a16="http://schemas.microsoft.com/office/drawing/2014/main" id="{0BEFEE58-9D18-72C0-8685-ED7CC61FF343}"/>
              </a:ext>
            </a:extLst>
          </p:cNvPr>
          <p:cNvSpPr/>
          <p:nvPr/>
        </p:nvSpPr>
        <p:spPr>
          <a:xfrm>
            <a:off x="685800" y="1005840"/>
            <a:ext cx="7772400" cy="1947085"/>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3600" b="1" i="0" u="none" strike="noStrike" kern="1200" cap="none" spc="0" normalizeH="0" baseline="0" noProof="0">
                <a:ln>
                  <a:noFill/>
                </a:ln>
                <a:solidFill>
                  <a:srgbClr val="F2F7FB"/>
                </a:solidFill>
                <a:effectLst/>
                <a:uLnTx/>
                <a:uFillTx/>
                <a:latin typeface="Cambria" pitchFamily="34" charset="0"/>
                <a:ea typeface="Cambria" pitchFamily="34" charset="-122"/>
                <a:cs typeface="Cambria" pitchFamily="34" charset="-120"/>
              </a:rPr>
              <a:t>st Practice Accelerator</a:t>
            </a:r>
            <a:endParaRPr kumimoji="0" lang="en-US" sz="3600" b="0" i="0" u="none" strike="noStrike" kern="1200" cap="none" spc="0" normalizeH="0" baseline="0" noProof="0">
              <a:ln>
                <a:noFill/>
              </a:ln>
              <a:solidFill>
                <a:srgbClr val="222C3F"/>
              </a:solidFill>
              <a:effectLst/>
              <a:uLnTx/>
              <a:uFillTx/>
              <a:latin typeface="Roboto"/>
              <a:ea typeface="+mn-ea"/>
            </a:endParaRPr>
          </a:p>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3600" b="1" i="0" u="none" strike="noStrike" kern="1200" cap="none" spc="0" normalizeH="0" baseline="0" noProof="0">
                <a:ln>
                  <a:noFill/>
                </a:ln>
                <a:solidFill>
                  <a:srgbClr val="1B3A6B"/>
                </a:solidFill>
                <a:effectLst/>
                <a:uLnTx/>
                <a:uFillTx/>
                <a:latin typeface="Cambria" pitchFamily="34" charset="0"/>
                <a:ea typeface="Cambria" pitchFamily="34" charset="-122"/>
                <a:cs typeface="Cambria" pitchFamily="34" charset="-120"/>
              </a:rPr>
              <a:t>THANK YOU </a:t>
            </a:r>
            <a:endParaRPr kumimoji="0" lang="en-US" sz="3600" b="0" i="0" u="none" strike="noStrike" kern="1200" cap="none" spc="0" normalizeH="0" baseline="0" noProof="0">
              <a:ln>
                <a:noFill/>
              </a:ln>
              <a:solidFill>
                <a:srgbClr val="222C3F"/>
              </a:solidFill>
              <a:effectLst/>
              <a:uLnTx/>
              <a:uFillTx/>
              <a:latin typeface="Roboto"/>
              <a:ea typeface="+mn-ea"/>
            </a:endParaRPr>
          </a:p>
        </p:txBody>
      </p:sp>
      <p:pic>
        <p:nvPicPr>
          <p:cNvPr id="6" name="Picture 5">
            <a:extLst>
              <a:ext uri="{FF2B5EF4-FFF2-40B4-BE49-F238E27FC236}">
                <a16:creationId xmlns:a16="http://schemas.microsoft.com/office/drawing/2014/main" id="{1D72E43C-1FB2-3381-6089-AFF926F29296}"/>
              </a:ext>
            </a:extLst>
          </p:cNvPr>
          <p:cNvPicPr>
            <a:picLocks noChangeAspect="1"/>
          </p:cNvPicPr>
          <p:nvPr/>
        </p:nvPicPr>
        <p:blipFill>
          <a:blip r:embed="rId3"/>
          <a:srcRect l="67195"/>
          <a:stretch>
            <a:fillRect/>
          </a:stretch>
        </p:blipFill>
        <p:spPr>
          <a:xfrm>
            <a:off x="941832" y="3931780"/>
            <a:ext cx="1616511" cy="520700"/>
          </a:xfrm>
          <a:prstGeom prst="rect">
            <a:avLst/>
          </a:prstGeom>
        </p:spPr>
      </p:pic>
      <p:pic>
        <p:nvPicPr>
          <p:cNvPr id="9" name="Picture 8">
            <a:extLst>
              <a:ext uri="{FF2B5EF4-FFF2-40B4-BE49-F238E27FC236}">
                <a16:creationId xmlns:a16="http://schemas.microsoft.com/office/drawing/2014/main" id="{DC03541C-FB3B-F1B8-8F7D-335A6D372FB3}"/>
              </a:ext>
            </a:extLst>
          </p:cNvPr>
          <p:cNvPicPr>
            <a:picLocks noChangeAspect="1"/>
          </p:cNvPicPr>
          <p:nvPr/>
        </p:nvPicPr>
        <p:blipFill>
          <a:blip r:embed="rId4"/>
          <a:stretch>
            <a:fillRect/>
          </a:stretch>
        </p:blipFill>
        <p:spPr>
          <a:xfrm>
            <a:off x="4795837" y="3931780"/>
            <a:ext cx="1517650" cy="539750"/>
          </a:xfrm>
          <a:prstGeom prst="rect">
            <a:avLst/>
          </a:prstGeom>
        </p:spPr>
      </p:pic>
      <p:pic>
        <p:nvPicPr>
          <p:cNvPr id="11" name="Picture 10">
            <a:extLst>
              <a:ext uri="{FF2B5EF4-FFF2-40B4-BE49-F238E27FC236}">
                <a16:creationId xmlns:a16="http://schemas.microsoft.com/office/drawing/2014/main" id="{619F983E-E079-40A4-7073-A952D8786129}"/>
              </a:ext>
            </a:extLst>
          </p:cNvPr>
          <p:cNvPicPr>
            <a:picLocks noChangeAspect="1"/>
          </p:cNvPicPr>
          <p:nvPr/>
        </p:nvPicPr>
        <p:blipFill>
          <a:blip r:embed="rId3"/>
          <a:srcRect r="67195"/>
          <a:stretch>
            <a:fillRect/>
          </a:stretch>
        </p:blipFill>
        <p:spPr>
          <a:xfrm>
            <a:off x="2955489" y="3931780"/>
            <a:ext cx="1616511" cy="520700"/>
          </a:xfrm>
          <a:prstGeom prst="rect">
            <a:avLst/>
          </a:prstGeom>
        </p:spPr>
      </p:pic>
      <p:pic>
        <p:nvPicPr>
          <p:cNvPr id="13" name="Picture 12">
            <a:extLst>
              <a:ext uri="{FF2B5EF4-FFF2-40B4-BE49-F238E27FC236}">
                <a16:creationId xmlns:a16="http://schemas.microsoft.com/office/drawing/2014/main" id="{693ED0DA-CBC8-B016-8890-3A86E6AD1B58}"/>
              </a:ext>
            </a:extLst>
          </p:cNvPr>
          <p:cNvPicPr>
            <a:picLocks noChangeAspect="1"/>
          </p:cNvPicPr>
          <p:nvPr/>
        </p:nvPicPr>
        <p:blipFill>
          <a:blip r:embed="rId3"/>
          <a:srcRect l="32565" r="34600"/>
          <a:stretch>
            <a:fillRect/>
          </a:stretch>
        </p:blipFill>
        <p:spPr>
          <a:xfrm>
            <a:off x="6435650" y="3931780"/>
            <a:ext cx="1617976" cy="520700"/>
          </a:xfrm>
          <a:prstGeom prst="rect">
            <a:avLst/>
          </a:prstGeom>
        </p:spPr>
      </p:pic>
    </p:spTree>
    <p:extLst>
      <p:ext uri="{BB962C8B-B14F-4D97-AF65-F5344CB8AC3E}">
        <p14:creationId xmlns:p14="http://schemas.microsoft.com/office/powerpoint/2010/main" val="326234806"/>
      </p:ext>
    </p:extLst>
  </p:cSld>
  <p:clrMapOvr>
    <a:masterClrMapping/>
  </p:clrMapOvr>
</p:sld>
</file>

<file path=ppt/theme/theme1.xml><?xml version="1.0" encoding="utf-8"?>
<a:theme xmlns:a="http://schemas.openxmlformats.org/drawingml/2006/main" name="Master 16x9">
  <a:themeElements>
    <a:clrScheme name="UAB Medicine Template Colors">
      <a:dk1>
        <a:srgbClr val="000000"/>
      </a:dk1>
      <a:lt1>
        <a:srgbClr val="8BE04E"/>
      </a:lt1>
      <a:dk2>
        <a:srgbClr val="000000"/>
      </a:dk2>
      <a:lt2>
        <a:srgbClr val="FDFFFC"/>
      </a:lt2>
      <a:accent1>
        <a:srgbClr val="78BF43"/>
      </a:accent1>
      <a:accent2>
        <a:srgbClr val="3F7541"/>
      </a:accent2>
      <a:accent3>
        <a:srgbClr val="2AA6B1"/>
      </a:accent3>
      <a:accent4>
        <a:srgbClr val="FCB916"/>
      </a:accent4>
      <a:accent5>
        <a:srgbClr val="009FDB"/>
      </a:accent5>
      <a:accent6>
        <a:srgbClr val="FF7E20"/>
      </a:accent6>
      <a:hlink>
        <a:srgbClr val="89C451"/>
      </a:hlink>
      <a:folHlink>
        <a:srgbClr val="89C45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Light PPT 3.0 Template" id="{464CCDB1-2E63-3A45-8A4B-F00B29C46FF7}" vid="{8AC297A9-6002-5E45-91AB-326C9906C242}"/>
    </a:ext>
  </a:extLst>
</a:theme>
</file>

<file path=ppt/theme/theme2.xml><?xml version="1.0" encoding="utf-8"?>
<a:theme xmlns:a="http://schemas.openxmlformats.org/drawingml/2006/main" name="1_UAB Medicine Dark Template 16x9 PC">
  <a:themeElements>
    <a:clrScheme name="UABMedicine Dark Color Theme">
      <a:dk1>
        <a:srgbClr val="FFFFFF"/>
      </a:dk1>
      <a:lt1>
        <a:srgbClr val="407642"/>
      </a:lt1>
      <a:dk2>
        <a:srgbClr val="F9F9F6"/>
      </a:dk2>
      <a:lt2>
        <a:srgbClr val="000000"/>
      </a:lt2>
      <a:accent1>
        <a:srgbClr val="78BF43"/>
      </a:accent1>
      <a:accent2>
        <a:srgbClr val="3F7541"/>
      </a:accent2>
      <a:accent3>
        <a:srgbClr val="2AA6B1"/>
      </a:accent3>
      <a:accent4>
        <a:srgbClr val="FCB916"/>
      </a:accent4>
      <a:accent5>
        <a:srgbClr val="009FDB"/>
      </a:accent5>
      <a:accent6>
        <a:srgbClr val="FF7E20"/>
      </a:accent6>
      <a:hlink>
        <a:srgbClr val="FDFFFD"/>
      </a:hlink>
      <a:folHlink>
        <a:srgbClr val="FDFFFD"/>
      </a:folHlink>
    </a:clrScheme>
    <a:fontScheme name="Franklin Franklin">
      <a:majorFont>
        <a:latin typeface="Franklin Gothic Medium Cond"/>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UAB Medicine Dark Template v2" id="{C92A7A9E-9134-EC49-B1E2-B54291E4561C}" vid="{CF8A47AB-2884-9B4D-9C77-1CA349A3F5E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eme1">
  <a:themeElements>
    <a:clrScheme name="GEDC_ColorPalatte">
      <a:dk1>
        <a:srgbClr val="222C3F"/>
      </a:dk1>
      <a:lt1>
        <a:sysClr val="window" lastClr="FFFFFF"/>
      </a:lt1>
      <a:dk2>
        <a:srgbClr val="1F497D"/>
      </a:dk2>
      <a:lt2>
        <a:srgbClr val="FFFFFF"/>
      </a:lt2>
      <a:accent1>
        <a:srgbClr val="268876"/>
      </a:accent1>
      <a:accent2>
        <a:srgbClr val="EA5B22"/>
      </a:accent2>
      <a:accent3>
        <a:srgbClr val="74B83B"/>
      </a:accent3>
      <a:accent4>
        <a:srgbClr val="14423B"/>
      </a:accent4>
      <a:accent5>
        <a:srgbClr val="7B3315"/>
      </a:accent5>
      <a:accent6>
        <a:srgbClr val="395A1E"/>
      </a:accent6>
      <a:hlink>
        <a:srgbClr val="1E61FF"/>
      </a:hlink>
      <a:folHlink>
        <a:srgbClr val="800080"/>
      </a:folHlink>
    </a:clrScheme>
    <a:fontScheme name="Roboto Basic">
      <a:majorFont>
        <a:latin typeface="Roboto"/>
        <a:ea typeface=""/>
        <a:cs typeface="Roboto"/>
      </a:majorFont>
      <a:minorFont>
        <a:latin typeface="Roboto"/>
        <a:ea typeface=""/>
        <a:cs typeface="Roboto"/>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3F9D71B9-E6E7-0F48-8D6C-42402F971193}" vid="{41011A5D-F16E-5547-BB39-A18AD16FF07C}"/>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9C08B37-5D83-4897-BA7D-0A1808B5E5F6}">
  <we:reference id="WA200010001" version="1.0.0.1" store="Omex" storeType="OMEX"/>
  <we:alternateReferences>
    <we:reference id="WA200010001" version="1.0.0.1" store="WA200010001" storeType="OMEX"/>
  </we:alternateReferences>
  <we:properties>
    <we:property name="claude.fileId" value="&quot;17b96b0c-934d-4e9b-b0f3-74a062282a4f&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E709C1FA0800C4A92D4FA49F4F61C56" ma:contentTypeVersion="14" ma:contentTypeDescription="Create a new document." ma:contentTypeScope="" ma:versionID="6f7be999bcdade4687f2229db5c57b3f">
  <xsd:schema xmlns:xsd="http://www.w3.org/2001/XMLSchema" xmlns:xs="http://www.w3.org/2001/XMLSchema" xmlns:p="http://schemas.microsoft.com/office/2006/metadata/properties" xmlns:ns2="3d78afb4-ed48-4149-bd73-e4a5ef530b07" xmlns:ns3="ddedf018-9abc-4a82-ac85-49d3c27625d5" targetNamespace="http://schemas.microsoft.com/office/2006/metadata/properties" ma:root="true" ma:fieldsID="23318af018116f6299e190cd1bde6dc3" ns2:_="" ns3:_="">
    <xsd:import namespace="3d78afb4-ed48-4149-bd73-e4a5ef530b07"/>
    <xsd:import namespace="ddedf018-9abc-4a82-ac85-49d3c27625d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78afb4-ed48-4149-bd73-e4a5ef530b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3fdc6da-32ca-4a2b-983e-32d6a4a8ae6b"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dedf018-9abc-4a82-ac85-49d3c27625d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722da99-a059-45fe-8e04-d0256e244153}" ma:internalName="TaxCatchAll" ma:showField="CatchAllData" ma:web="ddedf018-9abc-4a82-ac85-49d3c27625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d78afb4-ed48-4149-bd73-e4a5ef530b07">
      <Terms xmlns="http://schemas.microsoft.com/office/infopath/2007/PartnerControls"/>
    </lcf76f155ced4ddcb4097134ff3c332f>
    <TaxCatchAll xmlns="ddedf018-9abc-4a82-ac85-49d3c27625d5" xsi:nil="true"/>
  </documentManagement>
</p:properties>
</file>

<file path=customXml/itemProps1.xml><?xml version="1.0" encoding="utf-8"?>
<ds:datastoreItem xmlns:ds="http://schemas.openxmlformats.org/officeDocument/2006/customXml" ds:itemID="{F974D944-782F-42F5-B1EE-F0D0B8E5A559}">
  <ds:schemaRefs>
    <ds:schemaRef ds:uri="http://schemas.microsoft.com/sharepoint/v3/contenttype/forms"/>
  </ds:schemaRefs>
</ds:datastoreItem>
</file>

<file path=customXml/itemProps2.xml><?xml version="1.0" encoding="utf-8"?>
<ds:datastoreItem xmlns:ds="http://schemas.openxmlformats.org/officeDocument/2006/customXml" ds:itemID="{C1F3F85B-A38B-4076-8D60-37CC0D4623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78afb4-ed48-4149-bd73-e4a5ef530b07"/>
    <ds:schemaRef ds:uri="ddedf018-9abc-4a82-ac85-49d3c27625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9DA00D2-2EB9-4E9B-9B92-F7D152D97F2D}">
  <ds:schemaRefs>
    <ds:schemaRef ds:uri="http://schemas.microsoft.com/office/2006/documentManagement/types"/>
    <ds:schemaRef ds:uri="http://schemas.openxmlformats.org/package/2006/metadata/core-properties"/>
    <ds:schemaRef ds:uri="http://purl.org/dc/elements/1.1/"/>
    <ds:schemaRef ds:uri="http://purl.org/dc/dcmitype/"/>
    <ds:schemaRef ds:uri="http://schemas.microsoft.com/office/2006/metadata/properties"/>
    <ds:schemaRef ds:uri="3d78afb4-ed48-4149-bd73-e4a5ef530b07"/>
    <ds:schemaRef ds:uri="http://www.w3.org/XML/1998/namespace"/>
    <ds:schemaRef ds:uri="http://purl.org/dc/terms/"/>
    <ds:schemaRef ds:uri="http://schemas.microsoft.com/office/infopath/2007/PartnerControls"/>
    <ds:schemaRef ds:uri="ddedf018-9abc-4a82-ac85-49d3c27625d5"/>
  </ds:schemaRefs>
</ds:datastoreItem>
</file>

<file path=docProps/app.xml><?xml version="1.0" encoding="utf-8"?>
<Properties xmlns="http://schemas.openxmlformats.org/officeDocument/2006/extended-properties" xmlns:vt="http://schemas.openxmlformats.org/officeDocument/2006/docPropsVTypes">
  <Template/>
  <TotalTime>709</TotalTime>
  <Words>2960</Words>
  <Application>Microsoft Office PowerPoint</Application>
  <PresentationFormat>On-screen Show (16:9)</PresentationFormat>
  <Paragraphs>425</Paragraphs>
  <Slides>42</Slides>
  <Notes>15</Notes>
  <HiddenSlides>0</HiddenSlides>
  <MMClips>0</MMClips>
  <ScaleCrop>false</ScaleCrop>
  <HeadingPairs>
    <vt:vector size="6" baseType="variant">
      <vt:variant>
        <vt:lpstr>Fonts Used</vt:lpstr>
      </vt:variant>
      <vt:variant>
        <vt:i4>18</vt:i4>
      </vt:variant>
      <vt:variant>
        <vt:lpstr>Theme</vt:lpstr>
      </vt:variant>
      <vt:variant>
        <vt:i4>5</vt:i4>
      </vt:variant>
      <vt:variant>
        <vt:lpstr>Slide Titles</vt:lpstr>
      </vt:variant>
      <vt:variant>
        <vt:i4>42</vt:i4>
      </vt:variant>
    </vt:vector>
  </HeadingPairs>
  <TitlesOfParts>
    <vt:vector size="65" baseType="lpstr">
      <vt:lpstr>ＭＳ Ｐゴシック</vt:lpstr>
      <vt:lpstr>.AppleSystemUIFont</vt:lpstr>
      <vt:lpstr>Aptos</vt:lpstr>
      <vt:lpstr>Aptos Display</vt:lpstr>
      <vt:lpstr>Arial</vt:lpstr>
      <vt:lpstr>Arial Narrow</vt:lpstr>
      <vt:lpstr>Calibri</vt:lpstr>
      <vt:lpstr>Calibri Light</vt:lpstr>
      <vt:lpstr>Cambria</vt:lpstr>
      <vt:lpstr>Franklin Gothic Book</vt:lpstr>
      <vt:lpstr>Franklin Gothic Medium</vt:lpstr>
      <vt:lpstr>Helvetica Neue Light</vt:lpstr>
      <vt:lpstr>Lato Regular</vt:lpstr>
      <vt:lpstr>Monotype Sorts</vt:lpstr>
      <vt:lpstr>Roboto</vt:lpstr>
      <vt:lpstr>Roboto Medium</vt:lpstr>
      <vt:lpstr>Times New Roman</vt:lpstr>
      <vt:lpstr>Wingdings</vt:lpstr>
      <vt:lpstr>Master 16x9</vt:lpstr>
      <vt:lpstr>1_UAB Medicine Dark Template 16x9 PC</vt:lpstr>
      <vt:lpstr>Office Theme</vt:lpstr>
      <vt:lpstr>Theme1</vt:lpstr>
      <vt:lpstr>1_Office Theme</vt:lpstr>
      <vt:lpstr>PowerPoint Presentation</vt:lpstr>
      <vt:lpstr>PowerPoint Presentation</vt:lpstr>
      <vt:lpstr>PowerPoint Presentation</vt:lpstr>
      <vt:lpstr>PowerPoint Presentation</vt:lpstr>
      <vt:lpstr>From Education to Practice: Our Approach to Delirium Prevention and Screening</vt:lpstr>
      <vt:lpstr>UAB Hospital </vt:lpstr>
      <vt:lpstr>Delirium Education and QI Strategies</vt:lpstr>
      <vt:lpstr>Delirium Education Content</vt:lpstr>
      <vt:lpstr>Mentation Education Strategies</vt:lpstr>
      <vt:lpstr>Geriatric Scholar Program</vt:lpstr>
      <vt:lpstr>Geriatric Scholar Program</vt:lpstr>
      <vt:lpstr>Geriatric Scholar Program Delirium Curriculum</vt:lpstr>
      <vt:lpstr>Geriatric Scholar Program: Quality Improvement Projects</vt:lpstr>
      <vt:lpstr>Age-Friendly Bootcamps</vt:lpstr>
      <vt:lpstr>UAB’s Age-Friendly Journey: Age-Friendly Bootcamp</vt:lpstr>
      <vt:lpstr>Unit-Level Delirium Education Strategies</vt:lpstr>
      <vt:lpstr>Unit-Level Delirium Education: Model</vt:lpstr>
      <vt:lpstr>Unit-Level Delirium Education: Curriculum</vt:lpstr>
      <vt:lpstr>Unit-Level Delirium Education: Facilitator Guide</vt:lpstr>
      <vt:lpstr>Unit-Level Delirium Education: Key Points</vt:lpstr>
      <vt:lpstr>PowerPoint Presentation</vt:lpstr>
      <vt:lpstr>PowerPoint Presentation</vt:lpstr>
      <vt:lpstr>PowerPoint Presentation</vt:lpstr>
      <vt:lpstr>Screening Protocols</vt:lpstr>
      <vt:lpstr>Six Item Screen (SIS) for Cognitive Impairment</vt:lpstr>
      <vt:lpstr>Delirium Screen: Acute Care  </vt:lpstr>
      <vt:lpstr>Delirium Screen: Critical Care  </vt:lpstr>
      <vt:lpstr>Identifying Patients at Risk for Delirium</vt:lpstr>
      <vt:lpstr>Staff are Educated on Implementation Steps</vt:lpstr>
      <vt:lpstr>Identifying Patients at Risk: ACE Tracker</vt:lpstr>
      <vt:lpstr>Delirium Prevention Strategies</vt:lpstr>
      <vt:lpstr>Prevention Strategies: UAB STOP Delirium Pathway</vt:lpstr>
      <vt:lpstr>If the NUDESC Score is ≥ 2, then….</vt:lpstr>
      <vt:lpstr>Delirium Prevention Order and PowerPlan</vt:lpstr>
      <vt:lpstr>Delirium Resources / Interventions</vt:lpstr>
      <vt:lpstr>Hospital Elder Life Program (HELP)</vt:lpstr>
      <vt:lpstr>Hospital Elder Life Program (HELP)</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Maelynn Cheung</dc:creator>
  <cp:lastModifiedBy>Finley, Jada</cp:lastModifiedBy>
  <cp:revision>46</cp:revision>
  <dcterms:created xsi:type="dcterms:W3CDTF">2018-06-25T14:51:20Z</dcterms:created>
  <dcterms:modified xsi:type="dcterms:W3CDTF">2026-09-30T13:07:38Z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0x0101006E709C1FA0800C4A92D4FA49F4F61C56</vt:lpwstr>
  </property>
  <property fmtid="{D5CDD505-2E9C-101B-9397-08002B2CF9AE}" pid="3" name="MediaServiceImageTags">
    <vt:lpwstr/>
  </property>
</Properties>
</file>