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2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25" r:id="rId4"/>
    <p:sldMasterId id="2147483702" r:id="rId5"/>
    <p:sldMasterId id="2147483762" r:id="rId6"/>
    <p:sldMasterId id="2147483897" r:id="rId7"/>
    <p:sldMasterId id="2147483847" r:id="rId8"/>
  </p:sldMasterIdLst>
  <p:notesMasterIdLst>
    <p:notesMasterId r:id="rId24"/>
  </p:notesMasterIdLst>
  <p:sldIdLst>
    <p:sldId id="5039" r:id="rId9"/>
    <p:sldId id="5040" r:id="rId10"/>
    <p:sldId id="7388" r:id="rId11"/>
    <p:sldId id="7367" r:id="rId12"/>
    <p:sldId id="7396" r:id="rId13"/>
    <p:sldId id="7380" r:id="rId14"/>
    <p:sldId id="16164" r:id="rId15"/>
    <p:sldId id="16163" r:id="rId16"/>
    <p:sldId id="7387" r:id="rId17"/>
    <p:sldId id="7397" r:id="rId18"/>
    <p:sldId id="5065" r:id="rId19"/>
    <p:sldId id="7378" r:id="rId20"/>
    <p:sldId id="5066" r:id="rId21"/>
    <p:sldId id="5069" r:id="rId22"/>
    <p:sldId id="739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0A1A3D-9D55-5196-04A4-471C3F079A7B}" name="Donald Melady" initials="DM" userId="S::don.melady_utoronto.ca#ext#@adminliveunc.onmicrosoft.com::cc0d8663-5394-4ed1-a1b2-d8bfcc4fe031" providerId="AD"/>
  <p188:author id="{577CF77A-B647-D7BE-07FF-E3B774F5916E}" name="dkhoujah" initials="dk" userId="S::dkhoujah_gmail.com#ext#@adminliveunc.onmicrosoft.com::03926866-8962-44d5-aff4-fe5b49243bd1" providerId="AD"/>
  <p188:author id="{C40B508E-D777-F6E3-5B68-8F3620EE9753}" name="Heather Wojtarowicz" initials="HW" userId="S::heather@gedcollaborative.com::68502311-73d7-4e82-9e38-e4abb98366f4" providerId="AD"/>
  <p188:author id="{5839129C-4602-EEBB-FA02-D1BF02C7AB97}" name="Wojtarowicz, Heather Mae" initials="HW" userId="S::hmwoj@ad.unc.edu::893f9098-4580-4060-b43f-8d84ddcdc154" providerId="AD"/>
  <p188:author id="{AFB8A0CC-CFF2-8CD7-7637-B3F437AECA58}" name="Donald Melady" initials="DM" userId="S::don.melady@utoronto.ca::38f988a9-5ba1-4f8c-af58-98842e12f783" providerId="AD"/>
  <p188:author id="{123C36DE-7D39-EC79-F468-7F934F628922}" name="Don Melady" initials="DM" userId="S::don@gedcollaborative.com::a527807e-1127-47fa-b233-2aa528cd67f3" providerId="AD"/>
  <p188:author id="{0643CFF9-6740-9899-D59A-7001A4A1A7FF}" name="Wojtarowicz, Heather Mae" initials="HW" userId="S::hmwoj@AD.UNC.EDU::893f9098-4580-4060-b43f-8d84ddcdc154" providerId="AD"/>
  <p188:author id="{26B671FD-A105-4B50-E6CF-FF851CA3621B}" name="Conor Sullivan" initials="CS" userId="S::conor@gedcollaborative.com::2a9d0757-9bb8-4e87-ad40-9e8822bc039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D9384"/>
    <a:srgbClr val="DE732A"/>
    <a:srgbClr val="555C6B"/>
    <a:srgbClr val="222C3F"/>
    <a:srgbClr val="E59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tberg, Alexander Hakon" userId="9285d430-0026-4821-b270-8042af90e2b1" providerId="ADAL" clId="{13D67565-65AE-5063-AA4E-2B457FA55D07}"/>
    <pc:docChg chg="custSel addSld delSld modSld modMainMaster">
      <pc:chgData name="Ostberg, Alexander Hakon" userId="9285d430-0026-4821-b270-8042af90e2b1" providerId="ADAL" clId="{13D67565-65AE-5063-AA4E-2B457FA55D07}" dt="2026-08-03T20:38:05.932" v="660" actId="20577"/>
      <pc:docMkLst>
        <pc:docMk/>
      </pc:docMkLst>
      <pc:sldChg chg="addSp delSp modSp add mod modNotesTx">
        <pc:chgData name="Ostberg, Alexander Hakon" userId="9285d430-0026-4821-b270-8042af90e2b1" providerId="ADAL" clId="{13D67565-65AE-5063-AA4E-2B457FA55D07}" dt="2026-08-03T20:38:05.932" v="660" actId="20577"/>
        <pc:sldMkLst>
          <pc:docMk/>
          <pc:sldMk cId="706357376" sldId="16163"/>
        </pc:sldMkLst>
        <pc:spChg chg="add mod">
          <ac:chgData name="Ostberg, Alexander Hakon" userId="9285d430-0026-4821-b270-8042af90e2b1" providerId="ADAL" clId="{13D67565-65AE-5063-AA4E-2B457FA55D07}" dt="2026-08-03T20:33:48.919" v="89" actId="20577"/>
          <ac:spMkLst>
            <pc:docMk/>
            <pc:sldMk cId="706357376" sldId="16163"/>
            <ac:spMk id="2" creationId="{036EBF43-C838-68AF-DAD9-B4115AA17DB8}"/>
          </ac:spMkLst>
        </pc:spChg>
        <pc:spChg chg="mod">
          <ac:chgData name="Ostberg, Alexander Hakon" userId="9285d430-0026-4821-b270-8042af90e2b1" providerId="ADAL" clId="{13D67565-65AE-5063-AA4E-2B457FA55D07}" dt="2026-08-03T20:36:40.850" v="520" actId="20577"/>
          <ac:spMkLst>
            <pc:docMk/>
            <pc:sldMk cId="706357376" sldId="16163"/>
            <ac:spMk id="3" creationId="{EFD38ACF-399B-55CB-296A-5D4C7027ABF5}"/>
          </ac:spMkLst>
        </pc:spChg>
        <pc:spChg chg="add mod">
          <ac:chgData name="Ostberg, Alexander Hakon" userId="9285d430-0026-4821-b270-8042af90e2b1" providerId="ADAL" clId="{13D67565-65AE-5063-AA4E-2B457FA55D07}" dt="2026-08-03T20:37:47.562" v="631" actId="20577"/>
          <ac:spMkLst>
            <pc:docMk/>
            <pc:sldMk cId="706357376" sldId="16163"/>
            <ac:spMk id="4" creationId="{751161B7-3FC4-7D0D-DB0D-D9DFF570EF79}"/>
          </ac:spMkLst>
        </pc:spChg>
        <pc:spChg chg="mod">
          <ac:chgData name="Ostberg, Alexander Hakon" userId="9285d430-0026-4821-b270-8042af90e2b1" providerId="ADAL" clId="{13D67565-65AE-5063-AA4E-2B457FA55D07}" dt="2026-08-03T20:33:00.985" v="36" actId="1076"/>
          <ac:spMkLst>
            <pc:docMk/>
            <pc:sldMk cId="706357376" sldId="16163"/>
            <ac:spMk id="5" creationId="{8CB11622-1986-F3D0-6960-1368BA3A9B9F}"/>
          </ac:spMkLst>
        </pc:spChg>
        <pc:spChg chg="mod">
          <ac:chgData name="Ostberg, Alexander Hakon" userId="9285d430-0026-4821-b270-8042af90e2b1" providerId="ADAL" clId="{13D67565-65AE-5063-AA4E-2B457FA55D07}" dt="2026-08-03T20:33:00.985" v="36" actId="1076"/>
          <ac:spMkLst>
            <pc:docMk/>
            <pc:sldMk cId="706357376" sldId="16163"/>
            <ac:spMk id="6" creationId="{85D72C99-30D6-F8DF-FF56-87B72BD008FC}"/>
          </ac:spMkLst>
        </pc:spChg>
        <pc:spChg chg="mod">
          <ac:chgData name="Ostberg, Alexander Hakon" userId="9285d430-0026-4821-b270-8042af90e2b1" providerId="ADAL" clId="{13D67565-65AE-5063-AA4E-2B457FA55D07}" dt="2026-08-03T20:33:00.985" v="36" actId="1076"/>
          <ac:spMkLst>
            <pc:docMk/>
            <pc:sldMk cId="706357376" sldId="16163"/>
            <ac:spMk id="7" creationId="{E0CD425D-552B-5D33-E9CC-E8F2B50A11CC}"/>
          </ac:spMkLst>
        </pc:spChg>
        <pc:spChg chg="mod">
          <ac:chgData name="Ostberg, Alexander Hakon" userId="9285d430-0026-4821-b270-8042af90e2b1" providerId="ADAL" clId="{13D67565-65AE-5063-AA4E-2B457FA55D07}" dt="2026-08-03T20:33:00.985" v="36" actId="1076"/>
          <ac:spMkLst>
            <pc:docMk/>
            <pc:sldMk cId="706357376" sldId="16163"/>
            <ac:spMk id="8" creationId="{93B5CD97-B2D9-CDB9-18AE-738218A9D81D}"/>
          </ac:spMkLst>
        </pc:spChg>
      </pc:sldChg>
      <pc:sldMasterChg chg="modSp mod">
        <pc:chgData name="Ostberg, Alexander Hakon" userId="9285d430-0026-4821-b270-8042af90e2b1" providerId="ADAL" clId="{13D67565-65AE-5063-AA4E-2B457FA55D07}" dt="2026-08-03T20:36:11.045" v="514" actId="20577"/>
        <pc:sldMasterMkLst>
          <pc:docMk/>
          <pc:sldMasterMk cId="1785179969" sldId="2147483925"/>
        </pc:sldMasterMkLst>
        <pc:spChg chg="mod">
          <ac:chgData name="Ostberg, Alexander Hakon" userId="9285d430-0026-4821-b270-8042af90e2b1" providerId="ADAL" clId="{13D67565-65AE-5063-AA4E-2B457FA55D07}" dt="2026-08-03T20:36:11.045" v="514" actId="20577"/>
          <ac:spMkLst>
            <pc:docMk/>
            <pc:sldMasterMk cId="1785179969" sldId="2147483925"/>
            <ac:spMk id="3" creationId="{00000000-0000-0000-0000-000000000000}"/>
          </ac:spMkLst>
        </pc:spChg>
      </pc:sldMasterChg>
    </pc:docChg>
  </pc:docChgLst>
  <pc:docChgLst>
    <pc:chgData name="dkhoujah" userId="S::dkhoujah_gmail.com#ext#@adminliveunc.onmicrosoft.com::03926866-8962-44d5-aff4-fe5b49243bd1" providerId="AD" clId="Web-{FDD24A52-EBBD-F172-91C4-604FC913835E}"/>
    <pc:docChg chg="modSld">
      <pc:chgData name="dkhoujah" userId="S::dkhoujah_gmail.com#ext#@adminliveunc.onmicrosoft.com::03926866-8962-44d5-aff4-fe5b49243bd1" providerId="AD" clId="Web-{FDD24A52-EBBD-F172-91C4-604FC913835E}" dt="2026-08-08T03:08:14.436" v="53" actId="20577"/>
      <pc:docMkLst>
        <pc:docMk/>
      </pc:docMkLst>
      <pc:sldChg chg="modSp">
        <pc:chgData name="dkhoujah" userId="S::dkhoujah_gmail.com#ext#@adminliveunc.onmicrosoft.com::03926866-8962-44d5-aff4-fe5b49243bd1" providerId="AD" clId="Web-{FDD24A52-EBBD-F172-91C4-604FC913835E}" dt="2026-08-08T03:06:11.932" v="31" actId="20577"/>
        <pc:sldMkLst>
          <pc:docMk/>
          <pc:sldMk cId="2833006443" sldId="7387"/>
        </pc:sldMkLst>
        <pc:spChg chg="mod">
          <ac:chgData name="dkhoujah" userId="S::dkhoujah_gmail.com#ext#@adminliveunc.onmicrosoft.com::03926866-8962-44d5-aff4-fe5b49243bd1" providerId="AD" clId="Web-{FDD24A52-EBBD-F172-91C4-604FC913835E}" dt="2026-08-08T03:06:11.932" v="31" actId="20577"/>
          <ac:spMkLst>
            <pc:docMk/>
            <pc:sldMk cId="2833006443" sldId="7387"/>
            <ac:spMk id="4" creationId="{E28AADC8-D528-48E7-795D-5BCCD2B87404}"/>
          </ac:spMkLst>
        </pc:spChg>
      </pc:sldChg>
      <pc:sldChg chg="modSp">
        <pc:chgData name="dkhoujah" userId="S::dkhoujah_gmail.com#ext#@adminliveunc.onmicrosoft.com::03926866-8962-44d5-aff4-fe5b49243bd1" providerId="AD" clId="Web-{FDD24A52-EBBD-F172-91C4-604FC913835E}" dt="2026-08-08T03:08:14.436" v="53" actId="20577"/>
        <pc:sldMkLst>
          <pc:docMk/>
          <pc:sldMk cId="1816022601" sldId="7397"/>
        </pc:sldMkLst>
        <pc:spChg chg="mod">
          <ac:chgData name="dkhoujah" userId="S::dkhoujah_gmail.com#ext#@adminliveunc.onmicrosoft.com::03926866-8962-44d5-aff4-fe5b49243bd1" providerId="AD" clId="Web-{FDD24A52-EBBD-F172-91C4-604FC913835E}" dt="2026-08-08T03:08:14.436" v="53" actId="20577"/>
          <ac:spMkLst>
            <pc:docMk/>
            <pc:sldMk cId="1816022601" sldId="7397"/>
            <ac:spMk id="4" creationId="{E5A9E4CA-3601-8E59-250C-92838EC0CFE7}"/>
          </ac:spMkLst>
        </pc:spChg>
      </pc:sldChg>
    </pc:docChg>
  </pc:docChgLst>
  <pc:docChgLst>
    <pc:chgData name="dkhoujah" userId="S::dkhoujah_gmail.com#ext#@adminliveunc.onmicrosoft.com::03926866-8962-44d5-aff4-fe5b49243bd1" providerId="AD" clId="Web-{7FEFB8B7-5B51-3DE3-0EF7-869C32A9DB84}"/>
    <pc:docChg chg="modSld">
      <pc:chgData name="dkhoujah" userId="S::dkhoujah_gmail.com#ext#@adminliveunc.onmicrosoft.com::03926866-8962-44d5-aff4-fe5b49243bd1" providerId="AD" clId="Web-{7FEFB8B7-5B51-3DE3-0EF7-869C32A9DB84}" dt="2026-08-07T03:36:58.760" v="8" actId="14100"/>
      <pc:docMkLst>
        <pc:docMk/>
      </pc:docMkLst>
      <pc:sldChg chg="addSp delSp modSp mod modClrScheme chgLayout">
        <pc:chgData name="dkhoujah" userId="S::dkhoujah_gmail.com#ext#@adminliveunc.onmicrosoft.com::03926866-8962-44d5-aff4-fe5b49243bd1" providerId="AD" clId="Web-{7FEFB8B7-5B51-3DE3-0EF7-869C32A9DB84}" dt="2026-08-07T03:36:58.760" v="8" actId="14100"/>
        <pc:sldMkLst>
          <pc:docMk/>
          <pc:sldMk cId="740043957" sldId="16164"/>
        </pc:sldMkLst>
        <pc:picChg chg="add mod">
          <ac:chgData name="dkhoujah" userId="S::dkhoujah_gmail.com#ext#@adminliveunc.onmicrosoft.com::03926866-8962-44d5-aff4-fe5b49243bd1" providerId="AD" clId="Web-{7FEFB8B7-5B51-3DE3-0EF7-869C32A9DB84}" dt="2026-08-07T03:36:58.760" v="8" actId="14100"/>
          <ac:picMkLst>
            <pc:docMk/>
            <pc:sldMk cId="740043957" sldId="16164"/>
            <ac:picMk id="7" creationId="{8FF826C7-B75D-C381-C7C3-ECD3534B932D}"/>
          </ac:picMkLst>
        </pc:picChg>
      </pc:sldChg>
    </pc:docChg>
  </pc:docChgLst>
  <pc:docChgLst>
    <pc:chgData name="Wojtarowicz, Heather Mae" userId="S::hmwoj@ad.unc.edu::893f9098-4580-4060-b43f-8d84ddcdc154" providerId="AD" clId="Web-{6D4469C9-6DCA-73C1-2D18-D82AFC79BF14}"/>
    <pc:docChg chg="modSld">
      <pc:chgData name="Wojtarowicz, Heather Mae" userId="S::hmwoj@ad.unc.edu::893f9098-4580-4060-b43f-8d84ddcdc154" providerId="AD" clId="Web-{6D4469C9-6DCA-73C1-2D18-D82AFC79BF14}" dt="2026-08-03T20:14:41.449" v="0" actId="1076"/>
      <pc:docMkLst>
        <pc:docMk/>
      </pc:docMkLst>
      <pc:sldChg chg="modSp">
        <pc:chgData name="Wojtarowicz, Heather Mae" userId="S::hmwoj@ad.unc.edu::893f9098-4580-4060-b43f-8d84ddcdc154" providerId="AD" clId="Web-{6D4469C9-6DCA-73C1-2D18-D82AFC79BF14}" dt="2026-08-03T20:14:41.449" v="0" actId="1076"/>
        <pc:sldMkLst>
          <pc:docMk/>
          <pc:sldMk cId="3301345904" sldId="7388"/>
        </pc:sldMkLst>
        <pc:spChg chg="mod">
          <ac:chgData name="Wojtarowicz, Heather Mae" userId="S::hmwoj@ad.unc.edu::893f9098-4580-4060-b43f-8d84ddcdc154" providerId="AD" clId="Web-{6D4469C9-6DCA-73C1-2D18-D82AFC79BF14}" dt="2026-08-03T20:14:41.449" v="0" actId="1076"/>
          <ac:spMkLst>
            <pc:docMk/>
            <pc:sldMk cId="3301345904" sldId="7388"/>
            <ac:spMk id="2" creationId="{EB30BD75-9EF2-E8B9-F351-01C485CBD970}"/>
          </ac:spMkLst>
        </pc:spChg>
      </pc:sldChg>
    </pc:docChg>
  </pc:docChgLst>
  <pc:docChgLst>
    <pc:chgData name="Wojtarowicz, Heather Mae" userId="893f9098-4580-4060-b43f-8d84ddcdc154" providerId="ADAL" clId="{61D5CAEB-8549-43E1-A14D-96232D56B8E7}"/>
    <pc:docChg chg="custSel modSld sldOrd">
      <pc:chgData name="Wojtarowicz, Heather Mae" userId="893f9098-4580-4060-b43f-8d84ddcdc154" providerId="ADAL" clId="{61D5CAEB-8549-43E1-A14D-96232D56B8E7}" dt="2026-08-10T16:10:33.201" v="199"/>
      <pc:docMkLst>
        <pc:docMk/>
      </pc:docMkLst>
      <pc:sldChg chg="modSp mod">
        <pc:chgData name="Wojtarowicz, Heather Mae" userId="893f9098-4580-4060-b43f-8d84ddcdc154" providerId="ADAL" clId="{61D5CAEB-8549-43E1-A14D-96232D56B8E7}" dt="2026-08-03T21:22:15.250" v="126" actId="1076"/>
        <pc:sldMkLst>
          <pc:docMk/>
          <pc:sldMk cId="970197407" sldId="5040"/>
        </pc:sldMkLst>
        <pc:spChg chg="mod">
          <ac:chgData name="Wojtarowicz, Heather Mae" userId="893f9098-4580-4060-b43f-8d84ddcdc154" providerId="ADAL" clId="{61D5CAEB-8549-43E1-A14D-96232D56B8E7}" dt="2026-08-03T21:22:15.250" v="126" actId="1076"/>
          <ac:spMkLst>
            <pc:docMk/>
            <pc:sldMk cId="970197407" sldId="5040"/>
            <ac:spMk id="6" creationId="{F34E4C5A-F893-56DA-F276-0E569A86E4DD}"/>
          </ac:spMkLst>
        </pc:spChg>
      </pc:sldChg>
      <pc:sldChg chg="addSp modSp mod">
        <pc:chgData name="Wojtarowicz, Heather Mae" userId="893f9098-4580-4060-b43f-8d84ddcdc154" providerId="ADAL" clId="{61D5CAEB-8549-43E1-A14D-96232D56B8E7}" dt="2026-08-05T14:55:27.534" v="177" actId="20577"/>
        <pc:sldMkLst>
          <pc:docMk/>
          <pc:sldMk cId="1442797166" sldId="5066"/>
        </pc:sldMkLst>
        <pc:spChg chg="mod">
          <ac:chgData name="Wojtarowicz, Heather Mae" userId="893f9098-4580-4060-b43f-8d84ddcdc154" providerId="ADAL" clId="{61D5CAEB-8549-43E1-A14D-96232D56B8E7}" dt="2026-08-05T14:49:12.460" v="158" actId="20577"/>
          <ac:spMkLst>
            <pc:docMk/>
            <pc:sldMk cId="1442797166" sldId="5066"/>
            <ac:spMk id="2" creationId="{84F36146-E9DE-D1CF-6AE3-B95FEB3A230D}"/>
          </ac:spMkLst>
        </pc:spChg>
        <pc:spChg chg="mod">
          <ac:chgData name="Wojtarowicz, Heather Mae" userId="893f9098-4580-4060-b43f-8d84ddcdc154" providerId="ADAL" clId="{61D5CAEB-8549-43E1-A14D-96232D56B8E7}" dt="2026-08-05T14:55:14.457" v="175" actId="20577"/>
          <ac:spMkLst>
            <pc:docMk/>
            <pc:sldMk cId="1442797166" sldId="5066"/>
            <ac:spMk id="3" creationId="{CD4C12CD-1350-49B6-B0AC-05C4D25AD5A1}"/>
          </ac:spMkLst>
        </pc:spChg>
        <pc:spChg chg="mod">
          <ac:chgData name="Wojtarowicz, Heather Mae" userId="893f9098-4580-4060-b43f-8d84ddcdc154" providerId="ADAL" clId="{61D5CAEB-8549-43E1-A14D-96232D56B8E7}" dt="2026-08-05T14:55:03.957" v="171" actId="20577"/>
          <ac:spMkLst>
            <pc:docMk/>
            <pc:sldMk cId="1442797166" sldId="5066"/>
            <ac:spMk id="4" creationId="{FF858017-F6A3-9BD3-8863-E037FC40E3B6}"/>
          </ac:spMkLst>
        </pc:spChg>
        <pc:spChg chg="mod">
          <ac:chgData name="Wojtarowicz, Heather Mae" userId="893f9098-4580-4060-b43f-8d84ddcdc154" providerId="ADAL" clId="{61D5CAEB-8549-43E1-A14D-96232D56B8E7}" dt="2026-08-05T14:55:27.534" v="177" actId="20577"/>
          <ac:spMkLst>
            <pc:docMk/>
            <pc:sldMk cId="1442797166" sldId="5066"/>
            <ac:spMk id="5" creationId="{07A1FF51-3D23-0B1B-6DCC-4652C0722C63}"/>
          </ac:spMkLst>
        </pc:spChg>
        <pc:spChg chg="add mod">
          <ac:chgData name="Wojtarowicz, Heather Mae" userId="893f9098-4580-4060-b43f-8d84ddcdc154" providerId="ADAL" clId="{61D5CAEB-8549-43E1-A14D-96232D56B8E7}" dt="2026-08-05T14:55:07.690" v="172" actId="1076"/>
          <ac:spMkLst>
            <pc:docMk/>
            <pc:sldMk cId="1442797166" sldId="5066"/>
            <ac:spMk id="8" creationId="{CF6C5B1F-82F6-974A-C518-1B4BF1A2244D}"/>
          </ac:spMkLst>
        </pc:spChg>
      </pc:sldChg>
      <pc:sldChg chg="modSp mod ord">
        <pc:chgData name="Wojtarowicz, Heather Mae" userId="893f9098-4580-4060-b43f-8d84ddcdc154" providerId="ADAL" clId="{61D5CAEB-8549-43E1-A14D-96232D56B8E7}" dt="2026-08-10T15:57:17.339" v="190"/>
        <pc:sldMkLst>
          <pc:docMk/>
          <pc:sldMk cId="2380950799" sldId="7380"/>
        </pc:sldMkLst>
        <pc:spChg chg="mod">
          <ac:chgData name="Wojtarowicz, Heather Mae" userId="893f9098-4580-4060-b43f-8d84ddcdc154" providerId="ADAL" clId="{61D5CAEB-8549-43E1-A14D-96232D56B8E7}" dt="2026-08-03T20:29:20.601" v="0" actId="1076"/>
          <ac:spMkLst>
            <pc:docMk/>
            <pc:sldMk cId="2380950799" sldId="7380"/>
            <ac:spMk id="25" creationId="{80C1943B-8BAA-4449-2C5C-CA66CA272D30}"/>
          </ac:spMkLst>
        </pc:spChg>
        <pc:spChg chg="mod">
          <ac:chgData name="Wojtarowicz, Heather Mae" userId="893f9098-4580-4060-b43f-8d84ddcdc154" providerId="ADAL" clId="{61D5CAEB-8549-43E1-A14D-96232D56B8E7}" dt="2026-08-03T21:37:47.661" v="156" actId="20577"/>
          <ac:spMkLst>
            <pc:docMk/>
            <pc:sldMk cId="2380950799" sldId="7380"/>
            <ac:spMk id="40" creationId="{D9A9EE54-2DDC-EAA3-C58B-BAE762B5AB97}"/>
          </ac:spMkLst>
        </pc:spChg>
        <pc:spChg chg="mod">
          <ac:chgData name="Wojtarowicz, Heather Mae" userId="893f9098-4580-4060-b43f-8d84ddcdc154" providerId="ADAL" clId="{61D5CAEB-8549-43E1-A14D-96232D56B8E7}" dt="2026-08-03T20:29:20.601" v="0" actId="1076"/>
          <ac:spMkLst>
            <pc:docMk/>
            <pc:sldMk cId="2380950799" sldId="7380"/>
            <ac:spMk id="41" creationId="{0B1246E4-68BC-31D9-0837-49673FDB52CA}"/>
          </ac:spMkLst>
        </pc:spChg>
        <pc:grpChg chg="mod">
          <ac:chgData name="Wojtarowicz, Heather Mae" userId="893f9098-4580-4060-b43f-8d84ddcdc154" providerId="ADAL" clId="{61D5CAEB-8549-43E1-A14D-96232D56B8E7}" dt="2026-08-03T20:29:26.424" v="1" actId="1076"/>
          <ac:grpSpMkLst>
            <pc:docMk/>
            <pc:sldMk cId="2380950799" sldId="7380"/>
            <ac:grpSpMk id="7" creationId="{5FA3E4BD-8512-03A6-487A-A6515F8AFBD5}"/>
          </ac:grpSpMkLst>
        </pc:grpChg>
        <pc:picChg chg="mod">
          <ac:chgData name="Wojtarowicz, Heather Mae" userId="893f9098-4580-4060-b43f-8d84ddcdc154" providerId="ADAL" clId="{61D5CAEB-8549-43E1-A14D-96232D56B8E7}" dt="2026-08-03T20:29:20.601" v="0" actId="1076"/>
          <ac:picMkLst>
            <pc:docMk/>
            <pc:sldMk cId="2380950799" sldId="7380"/>
            <ac:picMk id="6" creationId="{2E70B4A1-1174-B007-7B19-5300AEAA6E20}"/>
          </ac:picMkLst>
        </pc:picChg>
      </pc:sldChg>
      <pc:sldChg chg="modSp mod">
        <pc:chgData name="Wojtarowicz, Heather Mae" userId="893f9098-4580-4060-b43f-8d84ddcdc154" providerId="ADAL" clId="{61D5CAEB-8549-43E1-A14D-96232D56B8E7}" dt="2026-08-10T15:02:42.216" v="186" actId="313"/>
        <pc:sldMkLst>
          <pc:docMk/>
          <pc:sldMk cId="2833006443" sldId="7387"/>
        </pc:sldMkLst>
        <pc:spChg chg="mod">
          <ac:chgData name="Wojtarowicz, Heather Mae" userId="893f9098-4580-4060-b43f-8d84ddcdc154" providerId="ADAL" clId="{61D5CAEB-8549-43E1-A14D-96232D56B8E7}" dt="2026-08-10T15:02:42.216" v="186" actId="313"/>
          <ac:spMkLst>
            <pc:docMk/>
            <pc:sldMk cId="2833006443" sldId="7387"/>
            <ac:spMk id="4" creationId="{E28AADC8-D528-48E7-795D-5BCCD2B87404}"/>
          </ac:spMkLst>
        </pc:spChg>
      </pc:sldChg>
      <pc:sldChg chg="modSp mod ord">
        <pc:chgData name="Wojtarowicz, Heather Mae" userId="893f9098-4580-4060-b43f-8d84ddcdc154" providerId="ADAL" clId="{61D5CAEB-8549-43E1-A14D-96232D56B8E7}" dt="2026-08-10T15:58:56.481" v="194"/>
        <pc:sldMkLst>
          <pc:docMk/>
          <pc:sldMk cId="3301345904" sldId="7388"/>
        </pc:sldMkLst>
        <pc:spChg chg="mod">
          <ac:chgData name="Wojtarowicz, Heather Mae" userId="893f9098-4580-4060-b43f-8d84ddcdc154" providerId="ADAL" clId="{61D5CAEB-8549-43E1-A14D-96232D56B8E7}" dt="2026-08-10T15:54:21.265" v="188" actId="20577"/>
          <ac:spMkLst>
            <pc:docMk/>
            <pc:sldMk cId="3301345904" sldId="7388"/>
            <ac:spMk id="2" creationId="{EB30BD75-9EF2-E8B9-F351-01C485CBD970}"/>
          </ac:spMkLst>
        </pc:spChg>
      </pc:sldChg>
      <pc:sldChg chg="ord">
        <pc:chgData name="Wojtarowicz, Heather Mae" userId="893f9098-4580-4060-b43f-8d84ddcdc154" providerId="ADAL" clId="{61D5CAEB-8549-43E1-A14D-96232D56B8E7}" dt="2026-08-10T15:59:29.500" v="196"/>
        <pc:sldMkLst>
          <pc:docMk/>
          <pc:sldMk cId="1411617752" sldId="7396"/>
        </pc:sldMkLst>
      </pc:sldChg>
      <pc:sldChg chg="modSp mod">
        <pc:chgData name="Wojtarowicz, Heather Mae" userId="893f9098-4580-4060-b43f-8d84ddcdc154" providerId="ADAL" clId="{61D5CAEB-8549-43E1-A14D-96232D56B8E7}" dt="2026-08-03T21:03:55.595" v="72" actId="20577"/>
        <pc:sldMkLst>
          <pc:docMk/>
          <pc:sldMk cId="1816022601" sldId="7397"/>
        </pc:sldMkLst>
        <pc:spChg chg="mod">
          <ac:chgData name="Wojtarowicz, Heather Mae" userId="893f9098-4580-4060-b43f-8d84ddcdc154" providerId="ADAL" clId="{61D5CAEB-8549-43E1-A14D-96232D56B8E7}" dt="2026-08-03T21:03:55.595" v="72" actId="20577"/>
          <ac:spMkLst>
            <pc:docMk/>
            <pc:sldMk cId="1816022601" sldId="7397"/>
            <ac:spMk id="4" creationId="{E5A9E4CA-3601-8E59-250C-92838EC0CFE7}"/>
          </ac:spMkLst>
        </pc:spChg>
      </pc:sldChg>
      <pc:sldChg chg="mod ord modShow">
        <pc:chgData name="Wojtarowicz, Heather Mae" userId="893f9098-4580-4060-b43f-8d84ddcdc154" providerId="ADAL" clId="{61D5CAEB-8549-43E1-A14D-96232D56B8E7}" dt="2026-08-10T16:10:33.201" v="199"/>
        <pc:sldMkLst>
          <pc:docMk/>
          <pc:sldMk cId="445508065" sldId="7398"/>
        </pc:sldMkLst>
      </pc:sldChg>
    </pc:docChg>
  </pc:docChgLst>
  <pc:docChgLst>
    <pc:chgData name="dkhoujah" userId="S::dkhoujah_gmail.com#ext#@adminliveunc.onmicrosoft.com::03926866-8962-44d5-aff4-fe5b49243bd1" providerId="AD" clId="Web-{2FF1CDCA-4ADC-E16E-FB03-BC88049C7FF4}"/>
    <pc:docChg chg="addSld modSld">
      <pc:chgData name="dkhoujah" userId="S::dkhoujah_gmail.com#ext#@adminliveunc.onmicrosoft.com::03926866-8962-44d5-aff4-fe5b49243bd1" providerId="AD" clId="Web-{2FF1CDCA-4ADC-E16E-FB03-BC88049C7FF4}" dt="2026-08-07T03:19:28.094" v="217"/>
      <pc:docMkLst>
        <pc:docMk/>
      </pc:docMkLst>
      <pc:sldChg chg="modSp">
        <pc:chgData name="dkhoujah" userId="S::dkhoujah_gmail.com#ext#@adminliveunc.onmicrosoft.com::03926866-8962-44d5-aff4-fe5b49243bd1" providerId="AD" clId="Web-{2FF1CDCA-4ADC-E16E-FB03-BC88049C7FF4}" dt="2026-08-05T18:14:49.372" v="208" actId="20577"/>
        <pc:sldMkLst>
          <pc:docMk/>
          <pc:sldMk cId="1442797166" sldId="5066"/>
        </pc:sldMkLst>
        <pc:spChg chg="mod">
          <ac:chgData name="dkhoujah" userId="S::dkhoujah_gmail.com#ext#@adminliveunc.onmicrosoft.com::03926866-8962-44d5-aff4-fe5b49243bd1" providerId="AD" clId="Web-{2FF1CDCA-4ADC-E16E-FB03-BC88049C7FF4}" dt="2026-08-05T18:14:49.372" v="208" actId="20577"/>
          <ac:spMkLst>
            <pc:docMk/>
            <pc:sldMk cId="1442797166" sldId="5066"/>
            <ac:spMk id="2" creationId="{84F36146-E9DE-D1CF-6AE3-B95FEB3A230D}"/>
          </ac:spMkLst>
        </pc:spChg>
      </pc:sldChg>
      <pc:sldChg chg="addSp delSp modSp">
        <pc:chgData name="dkhoujah" userId="S::dkhoujah_gmail.com#ext#@adminliveunc.onmicrosoft.com::03926866-8962-44d5-aff4-fe5b49243bd1" providerId="AD" clId="Web-{2FF1CDCA-4ADC-E16E-FB03-BC88049C7FF4}" dt="2026-08-05T18:51:24.615" v="210" actId="20577"/>
        <pc:sldMkLst>
          <pc:docMk/>
          <pc:sldMk cId="1620692353" sldId="7367"/>
        </pc:sldMkLst>
        <pc:spChg chg="mod">
          <ac:chgData name="dkhoujah" userId="S::dkhoujah_gmail.com#ext#@adminliveunc.onmicrosoft.com::03926866-8962-44d5-aff4-fe5b49243bd1" providerId="AD" clId="Web-{2FF1CDCA-4ADC-E16E-FB03-BC88049C7FF4}" dt="2026-08-05T18:07:37.636" v="83" actId="20577"/>
          <ac:spMkLst>
            <pc:docMk/>
            <pc:sldMk cId="1620692353" sldId="7367"/>
            <ac:spMk id="2" creationId="{F78BF783-4E7E-4B49-A0EC-5280E537BBD3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11:05.215" v="122" actId="1076"/>
          <ac:spMkLst>
            <pc:docMk/>
            <pc:sldMk cId="1620692353" sldId="7367"/>
            <ac:spMk id="3" creationId="{9BA823D6-ECE9-CD43-A19A-A609C080D9E7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13:26.341" v="186" actId="1076"/>
          <ac:spMkLst>
            <pc:docMk/>
            <pc:sldMk cId="1620692353" sldId="7367"/>
            <ac:spMk id="4" creationId="{DF418F40-A489-1043-8934-745E24D6E1E4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13:33.669" v="189" actId="20577"/>
          <ac:spMkLst>
            <pc:docMk/>
            <pc:sldMk cId="1620692353" sldId="7367"/>
            <ac:spMk id="5" creationId="{C5E4ECD3-EC83-5F41-AFFB-ECA197D5A4D4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13:39.325" v="193" actId="20577"/>
          <ac:spMkLst>
            <pc:docMk/>
            <pc:sldMk cId="1620692353" sldId="7367"/>
            <ac:spMk id="6" creationId="{BCBD04DC-BCB2-B0B5-F3AB-7BC1F98807A1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08:29.683" v="101" actId="1076"/>
          <ac:spMkLst>
            <pc:docMk/>
            <pc:sldMk cId="1620692353" sldId="7367"/>
            <ac:spMk id="8" creationId="{AB02C1A3-FCF5-A14B-9B26-8DF6EE3B8CF6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07:27.151" v="82" actId="20577"/>
          <ac:spMkLst>
            <pc:docMk/>
            <pc:sldMk cId="1620692353" sldId="7367"/>
            <ac:spMk id="11" creationId="{C7A3AFC3-AD5C-932B-BACA-B04112E952AF}"/>
          </ac:spMkLst>
        </pc:spChg>
        <pc:spChg chg="add del mod">
          <ac:chgData name="dkhoujah" userId="S::dkhoujah_gmail.com#ext#@adminliveunc.onmicrosoft.com::03926866-8962-44d5-aff4-fe5b49243bd1" providerId="AD" clId="Web-{2FF1CDCA-4ADC-E16E-FB03-BC88049C7FF4}" dt="2026-08-05T18:07:59.636" v="92" actId="20577"/>
          <ac:spMkLst>
            <pc:docMk/>
            <pc:sldMk cId="1620692353" sldId="7367"/>
            <ac:spMk id="12" creationId="{CA3C192D-D649-A440-838B-ECAB2A69D6F6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11:12.575" v="123" actId="1076"/>
          <ac:spMkLst>
            <pc:docMk/>
            <pc:sldMk cId="1620692353" sldId="7367"/>
            <ac:spMk id="16" creationId="{C3BA620B-B937-BF49-8561-4611E4FBABAF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14:00.294" v="207" actId="20577"/>
          <ac:spMkLst>
            <pc:docMk/>
            <pc:sldMk cId="1620692353" sldId="7367"/>
            <ac:spMk id="17" creationId="{72DB2788-0DB5-E2C5-A67D-2BE4AED0A449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12:40.622" v="167" actId="20577"/>
          <ac:spMkLst>
            <pc:docMk/>
            <pc:sldMk cId="1620692353" sldId="7367"/>
            <ac:spMk id="18" creationId="{5EB03720-7B33-EA95-1A09-DDA77809F8E2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12:48.622" v="168" actId="1076"/>
          <ac:spMkLst>
            <pc:docMk/>
            <pc:sldMk cId="1620692353" sldId="7367"/>
            <ac:spMk id="19" creationId="{9C21D575-1AAC-9E47-8A53-EF09EA69C75B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11:40.215" v="151" actId="20577"/>
          <ac:spMkLst>
            <pc:docMk/>
            <pc:sldMk cId="1620692353" sldId="7367"/>
            <ac:spMk id="20" creationId="{DF286794-32B9-A347-981E-7CECDE237398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51:24.615" v="210" actId="20577"/>
          <ac:spMkLst>
            <pc:docMk/>
            <pc:sldMk cId="1620692353" sldId="7367"/>
            <ac:spMk id="21" creationId="{FBDFAE5E-0742-9EEB-570A-03356FDAEB25}"/>
          </ac:spMkLst>
        </pc:spChg>
      </pc:sldChg>
      <pc:sldChg chg="modSp">
        <pc:chgData name="dkhoujah" userId="S::dkhoujah_gmail.com#ext#@adminliveunc.onmicrosoft.com::03926866-8962-44d5-aff4-fe5b49243bd1" providerId="AD" clId="Web-{2FF1CDCA-4ADC-E16E-FB03-BC88049C7FF4}" dt="2026-08-05T18:52:46.927" v="216" actId="20577"/>
        <pc:sldMkLst>
          <pc:docMk/>
          <pc:sldMk cId="706357376" sldId="16163"/>
        </pc:sldMkLst>
        <pc:spChg chg="mod">
          <ac:chgData name="dkhoujah" userId="S::dkhoujah_gmail.com#ext#@adminliveunc.onmicrosoft.com::03926866-8962-44d5-aff4-fe5b49243bd1" providerId="AD" clId="Web-{2FF1CDCA-4ADC-E16E-FB03-BC88049C7FF4}" dt="2026-08-05T18:52:22.302" v="213" actId="20577"/>
          <ac:spMkLst>
            <pc:docMk/>
            <pc:sldMk cId="706357376" sldId="16163"/>
            <ac:spMk id="2" creationId="{036EBF43-C838-68AF-DAD9-B4115AA17DB8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52:30.818" v="214" actId="20577"/>
          <ac:spMkLst>
            <pc:docMk/>
            <pc:sldMk cId="706357376" sldId="16163"/>
            <ac:spMk id="4" creationId="{751161B7-3FC4-7D0D-DB0D-D9DFF570EF79}"/>
          </ac:spMkLst>
        </pc:spChg>
        <pc:spChg chg="mod">
          <ac:chgData name="dkhoujah" userId="S::dkhoujah_gmail.com#ext#@adminliveunc.onmicrosoft.com::03926866-8962-44d5-aff4-fe5b49243bd1" providerId="AD" clId="Web-{2FF1CDCA-4ADC-E16E-FB03-BC88049C7FF4}" dt="2026-08-05T18:52:46.927" v="216" actId="20577"/>
          <ac:spMkLst>
            <pc:docMk/>
            <pc:sldMk cId="706357376" sldId="16163"/>
            <ac:spMk id="5" creationId="{8CB11622-1986-F3D0-6960-1368BA3A9B9F}"/>
          </ac:spMkLst>
        </pc:spChg>
      </pc:sldChg>
      <pc:sldChg chg="new">
        <pc:chgData name="dkhoujah" userId="S::dkhoujah_gmail.com#ext#@adminliveunc.onmicrosoft.com::03926866-8962-44d5-aff4-fe5b49243bd1" providerId="AD" clId="Web-{2FF1CDCA-4ADC-E16E-FB03-BC88049C7FF4}" dt="2026-08-07T03:19:28.094" v="217"/>
        <pc:sldMkLst>
          <pc:docMk/>
          <pc:sldMk cId="740043957" sldId="16164"/>
        </pc:sldMkLst>
      </pc:sldChg>
    </pc:docChg>
  </pc:docChgLst>
  <pc:docChgLst>
    <pc:chgData name="Wojtarowicz, Heather Mae" userId="S::hmwoj@ad.unc.edu::893f9098-4580-4060-b43f-8d84ddcdc154" providerId="AD" clId="Web-{F5C366B4-D811-96DA-23CF-6A78B182C219}"/>
    <pc:docChg chg="addSld delSld modSld sldOrd">
      <pc:chgData name="Wojtarowicz, Heather Mae" userId="S::hmwoj@ad.unc.edu::893f9098-4580-4060-b43f-8d84ddcdc154" providerId="AD" clId="Web-{F5C366B4-D811-96DA-23CF-6A78B182C219}" dt="2026-07-28T18:56:39.703" v="160" actId="1076"/>
      <pc:docMkLst>
        <pc:docMk/>
      </pc:docMkLst>
      <pc:sldChg chg="modSp">
        <pc:chgData name="Wojtarowicz, Heather Mae" userId="S::hmwoj@ad.unc.edu::893f9098-4580-4060-b43f-8d84ddcdc154" providerId="AD" clId="Web-{F5C366B4-D811-96DA-23CF-6A78B182C219}" dt="2026-07-28T18:56:39.703" v="160" actId="1076"/>
        <pc:sldMkLst>
          <pc:docMk/>
          <pc:sldMk cId="970197407" sldId="5040"/>
        </pc:sldMkLst>
        <pc:spChg chg="mod">
          <ac:chgData name="Wojtarowicz, Heather Mae" userId="S::hmwoj@ad.unc.edu::893f9098-4580-4060-b43f-8d84ddcdc154" providerId="AD" clId="Web-{F5C366B4-D811-96DA-23CF-6A78B182C219}" dt="2026-07-28T18:56:39.703" v="160" actId="1076"/>
          <ac:spMkLst>
            <pc:docMk/>
            <pc:sldMk cId="970197407" sldId="5040"/>
            <ac:spMk id="3" creationId="{32836955-5921-E411-5A7A-ECDBD59F448C}"/>
          </ac:spMkLst>
        </pc:spChg>
      </pc:sldChg>
      <pc:sldChg chg="addSp delSp modSp">
        <pc:chgData name="Wojtarowicz, Heather Mae" userId="S::hmwoj@ad.unc.edu::893f9098-4580-4060-b43f-8d84ddcdc154" providerId="AD" clId="Web-{F5C366B4-D811-96DA-23CF-6A78B182C219}" dt="2026-07-28T18:51:02.075" v="121" actId="20577"/>
        <pc:sldMkLst>
          <pc:docMk/>
          <pc:sldMk cId="2380950799" sldId="7380"/>
        </pc:sldMkLst>
        <pc:spChg chg="add">
          <ac:chgData name="Wojtarowicz, Heather Mae" userId="S::hmwoj@ad.unc.edu::893f9098-4580-4060-b43f-8d84ddcdc154" providerId="AD" clId="Web-{F5C366B4-D811-96DA-23CF-6A78B182C219}" dt="2026-07-28T18:50:14.840" v="84"/>
          <ac:spMkLst>
            <pc:docMk/>
            <pc:sldMk cId="2380950799" sldId="7380"/>
            <ac:spMk id="4" creationId="{AA95F133-BA45-FCA2-A0B2-FDF4115125F4}"/>
          </ac:spMkLst>
        </pc:spChg>
        <pc:spChg chg="add">
          <ac:chgData name="Wojtarowicz, Heather Mae" userId="S::hmwoj@ad.unc.edu::893f9098-4580-4060-b43f-8d84ddcdc154" providerId="AD" clId="Web-{F5C366B4-D811-96DA-23CF-6A78B182C219}" dt="2026-07-28T18:50:14.840" v="84"/>
          <ac:spMkLst>
            <pc:docMk/>
            <pc:sldMk cId="2380950799" sldId="7380"/>
            <ac:spMk id="5" creationId="{BB583E06-8014-C3A2-BB68-359073275951}"/>
          </ac:spMkLst>
        </pc:spChg>
        <pc:spChg chg="add mod">
          <ac:chgData name="Wojtarowicz, Heather Mae" userId="S::hmwoj@ad.unc.edu::893f9098-4580-4060-b43f-8d84ddcdc154" providerId="AD" clId="Web-{F5C366B4-D811-96DA-23CF-6A78B182C219}" dt="2026-07-28T18:51:02.075" v="121" actId="20577"/>
          <ac:spMkLst>
            <pc:docMk/>
            <pc:sldMk cId="2380950799" sldId="7380"/>
            <ac:spMk id="8" creationId="{8938F30A-1319-AB61-9277-7E89DF1CF393}"/>
          </ac:spMkLst>
        </pc:spChg>
        <pc:spChg chg="mod">
          <ac:chgData name="Wojtarowicz, Heather Mae" userId="S::hmwoj@ad.unc.edu::893f9098-4580-4060-b43f-8d84ddcdc154" providerId="AD" clId="Web-{F5C366B4-D811-96DA-23CF-6A78B182C219}" dt="2026-07-28T18:50:23.402" v="87" actId="1076"/>
          <ac:spMkLst>
            <pc:docMk/>
            <pc:sldMk cId="2380950799" sldId="7380"/>
            <ac:spMk id="25" creationId="{80C1943B-8BAA-4449-2C5C-CA66CA272D30}"/>
          </ac:spMkLst>
        </pc:spChg>
        <pc:spChg chg="mod">
          <ac:chgData name="Wojtarowicz, Heather Mae" userId="S::hmwoj@ad.unc.edu::893f9098-4580-4060-b43f-8d84ddcdc154" providerId="AD" clId="Web-{F5C366B4-D811-96DA-23CF-6A78B182C219}" dt="2026-07-28T18:50:23.402" v="88" actId="1076"/>
          <ac:spMkLst>
            <pc:docMk/>
            <pc:sldMk cId="2380950799" sldId="7380"/>
            <ac:spMk id="40" creationId="{D9A9EE54-2DDC-EAA3-C58B-BAE762B5AB97}"/>
          </ac:spMkLst>
        </pc:spChg>
        <pc:spChg chg="mod">
          <ac:chgData name="Wojtarowicz, Heather Mae" userId="S::hmwoj@ad.unc.edu::893f9098-4580-4060-b43f-8d84ddcdc154" providerId="AD" clId="Web-{F5C366B4-D811-96DA-23CF-6A78B182C219}" dt="2026-07-28T18:50:23.418" v="89" actId="1076"/>
          <ac:spMkLst>
            <pc:docMk/>
            <pc:sldMk cId="2380950799" sldId="7380"/>
            <ac:spMk id="41" creationId="{0B1246E4-68BC-31D9-0837-49673FDB52CA}"/>
          </ac:spMkLst>
        </pc:spChg>
        <pc:spChg chg="mod">
          <ac:chgData name="Wojtarowicz, Heather Mae" userId="S::hmwoj@ad.unc.edu::893f9098-4580-4060-b43f-8d84ddcdc154" providerId="AD" clId="Web-{F5C366B4-D811-96DA-23CF-6A78B182C219}" dt="2026-07-28T18:50:52.231" v="117" actId="1076"/>
          <ac:spMkLst>
            <pc:docMk/>
            <pc:sldMk cId="2380950799" sldId="7380"/>
            <ac:spMk id="42" creationId="{F7E57384-C5C3-E6EB-071D-22D095DB36AD}"/>
          </ac:spMkLst>
        </pc:spChg>
        <pc:grpChg chg="mod">
          <ac:chgData name="Wojtarowicz, Heather Mae" userId="S::hmwoj@ad.unc.edu::893f9098-4580-4060-b43f-8d84ddcdc154" providerId="AD" clId="Web-{F5C366B4-D811-96DA-23CF-6A78B182C219}" dt="2026-07-28T18:50:23.387" v="86" actId="1076"/>
          <ac:grpSpMkLst>
            <pc:docMk/>
            <pc:sldMk cId="2380950799" sldId="7380"/>
            <ac:grpSpMk id="7" creationId="{5FA3E4BD-8512-03A6-487A-A6515F8AFBD5}"/>
          </ac:grpSpMkLst>
        </pc:grpChg>
        <pc:picChg chg="add mod">
          <ac:chgData name="Wojtarowicz, Heather Mae" userId="S::hmwoj@ad.unc.edu::893f9098-4580-4060-b43f-8d84ddcdc154" providerId="AD" clId="Web-{F5C366B4-D811-96DA-23CF-6A78B182C219}" dt="2026-07-28T18:50:30.668" v="91" actId="1076"/>
          <ac:picMkLst>
            <pc:docMk/>
            <pc:sldMk cId="2380950799" sldId="7380"/>
            <ac:picMk id="2" creationId="{41B29EC9-5C37-8863-6F7F-05C7AF377929}"/>
          </ac:picMkLst>
        </pc:picChg>
        <pc:picChg chg="mod">
          <ac:chgData name="Wojtarowicz, Heather Mae" userId="S::hmwoj@ad.unc.edu::893f9098-4580-4060-b43f-8d84ddcdc154" providerId="AD" clId="Web-{F5C366B4-D811-96DA-23CF-6A78B182C219}" dt="2026-07-28T18:50:23.324" v="85" actId="1076"/>
          <ac:picMkLst>
            <pc:docMk/>
            <pc:sldMk cId="2380950799" sldId="7380"/>
            <ac:picMk id="6" creationId="{2E70B4A1-1174-B007-7B19-5300AEAA6E20}"/>
          </ac:picMkLst>
        </pc:picChg>
        <pc:picChg chg="mod">
          <ac:chgData name="Wojtarowicz, Heather Mae" userId="S::hmwoj@ad.unc.edu::893f9098-4580-4060-b43f-8d84ddcdc154" providerId="AD" clId="Web-{F5C366B4-D811-96DA-23CF-6A78B182C219}" dt="2026-07-28T18:42:33.819" v="52"/>
          <ac:picMkLst>
            <pc:docMk/>
            <pc:sldMk cId="2380950799" sldId="7380"/>
            <ac:picMk id="9" creationId="{ED47D170-3B6F-FE63-1967-350C9529EFE6}"/>
          </ac:picMkLst>
        </pc:picChg>
        <pc:cxnChg chg="add">
          <ac:chgData name="Wojtarowicz, Heather Mae" userId="S::hmwoj@ad.unc.edu::893f9098-4580-4060-b43f-8d84ddcdc154" providerId="AD" clId="Web-{F5C366B4-D811-96DA-23CF-6A78B182C219}" dt="2026-07-28T18:50:14.840" v="84"/>
          <ac:cxnSpMkLst>
            <pc:docMk/>
            <pc:sldMk cId="2380950799" sldId="7380"/>
            <ac:cxnSpMk id="3" creationId="{55C558B1-7C2E-039D-5AE9-6505C420DC96}"/>
          </ac:cxnSpMkLst>
        </pc:cxnChg>
      </pc:sldChg>
      <pc:sldChg chg="modSp">
        <pc:chgData name="Wojtarowicz, Heather Mae" userId="S::hmwoj@ad.unc.edu::893f9098-4580-4060-b43f-8d84ddcdc154" providerId="AD" clId="Web-{F5C366B4-D811-96DA-23CF-6A78B182C219}" dt="2026-07-28T18:52:16.919" v="149" actId="20577"/>
        <pc:sldMkLst>
          <pc:docMk/>
          <pc:sldMk cId="2833006443" sldId="7387"/>
        </pc:sldMkLst>
        <pc:spChg chg="mod">
          <ac:chgData name="Wojtarowicz, Heather Mae" userId="S::hmwoj@ad.unc.edu::893f9098-4580-4060-b43f-8d84ddcdc154" providerId="AD" clId="Web-{F5C366B4-D811-96DA-23CF-6A78B182C219}" dt="2026-07-28T18:52:01.732" v="143" actId="20577"/>
          <ac:spMkLst>
            <pc:docMk/>
            <pc:sldMk cId="2833006443" sldId="7387"/>
            <ac:spMk id="3" creationId="{233455B1-82C4-C422-281F-A4EFA60B8464}"/>
          </ac:spMkLst>
        </pc:spChg>
        <pc:spChg chg="mod">
          <ac:chgData name="Wojtarowicz, Heather Mae" userId="S::hmwoj@ad.unc.edu::893f9098-4580-4060-b43f-8d84ddcdc154" providerId="AD" clId="Web-{F5C366B4-D811-96DA-23CF-6A78B182C219}" dt="2026-07-28T18:52:16.919" v="149" actId="20577"/>
          <ac:spMkLst>
            <pc:docMk/>
            <pc:sldMk cId="2833006443" sldId="7387"/>
            <ac:spMk id="4" creationId="{E28AADC8-D528-48E7-795D-5BCCD2B87404}"/>
          </ac:spMkLst>
        </pc:spChg>
      </pc:sldChg>
      <pc:sldChg chg="modSp">
        <pc:chgData name="Wojtarowicz, Heather Mae" userId="S::hmwoj@ad.unc.edu::893f9098-4580-4060-b43f-8d84ddcdc154" providerId="AD" clId="Web-{F5C366B4-D811-96DA-23CF-6A78B182C219}" dt="2026-07-28T18:49:17.777" v="83"/>
        <pc:sldMkLst>
          <pc:docMk/>
          <pc:sldMk cId="3301345904" sldId="7388"/>
        </pc:sldMkLst>
        <pc:spChg chg="mod">
          <ac:chgData name="Wojtarowicz, Heather Mae" userId="S::hmwoj@ad.unc.edu::893f9098-4580-4060-b43f-8d84ddcdc154" providerId="AD" clId="Web-{F5C366B4-D811-96DA-23CF-6A78B182C219}" dt="2026-07-28T18:44:39.852" v="82" actId="20577"/>
          <ac:spMkLst>
            <pc:docMk/>
            <pc:sldMk cId="3301345904" sldId="7388"/>
            <ac:spMk id="2" creationId="{EB30BD75-9EF2-E8B9-F351-01C485CBD970}"/>
          </ac:spMkLst>
        </pc:spChg>
        <pc:spChg chg="mod">
          <ac:chgData name="Wojtarowicz, Heather Mae" userId="S::hmwoj@ad.unc.edu::893f9098-4580-4060-b43f-8d84ddcdc154" providerId="AD" clId="Web-{F5C366B4-D811-96DA-23CF-6A78B182C219}" dt="2026-07-28T18:44:35.899" v="81" actId="20577"/>
          <ac:spMkLst>
            <pc:docMk/>
            <pc:sldMk cId="3301345904" sldId="7388"/>
            <ac:spMk id="5" creationId="{01118C41-85C2-0C05-FB56-6F2523FCB5BE}"/>
          </ac:spMkLst>
        </pc:spChg>
        <pc:picChg chg="mod">
          <ac:chgData name="Wojtarowicz, Heather Mae" userId="S::hmwoj@ad.unc.edu::893f9098-4580-4060-b43f-8d84ddcdc154" providerId="AD" clId="Web-{F5C366B4-D811-96DA-23CF-6A78B182C219}" dt="2026-07-28T18:49:17.777" v="83"/>
          <ac:picMkLst>
            <pc:docMk/>
            <pc:sldMk cId="3301345904" sldId="7388"/>
            <ac:picMk id="4" creationId="{ABA33A22-0394-8E9F-81FC-FD1F7C081C9C}"/>
          </ac:picMkLst>
        </pc:picChg>
      </pc:sldChg>
      <pc:sldChg chg="add">
        <pc:chgData name="Wojtarowicz, Heather Mae" userId="S::hmwoj@ad.unc.edu::893f9098-4580-4060-b43f-8d84ddcdc154" providerId="AD" clId="Web-{F5C366B4-D811-96DA-23CF-6A78B182C219}" dt="2026-07-28T18:51:24.809" v="122"/>
        <pc:sldMkLst>
          <pc:docMk/>
          <pc:sldMk cId="1411617752" sldId="7396"/>
        </pc:sldMkLst>
      </pc:sldChg>
      <pc:sldChg chg="modSp add replId">
        <pc:chgData name="Wojtarowicz, Heather Mae" userId="S::hmwoj@ad.unc.edu::893f9098-4580-4060-b43f-8d84ddcdc154" providerId="AD" clId="Web-{F5C366B4-D811-96DA-23CF-6A78B182C219}" dt="2026-07-28T18:52:32.466" v="154" actId="20577"/>
        <pc:sldMkLst>
          <pc:docMk/>
          <pc:sldMk cId="1816022601" sldId="7397"/>
        </pc:sldMkLst>
        <pc:spChg chg="mod">
          <ac:chgData name="Wojtarowicz, Heather Mae" userId="S::hmwoj@ad.unc.edu::893f9098-4580-4060-b43f-8d84ddcdc154" providerId="AD" clId="Web-{F5C366B4-D811-96DA-23CF-6A78B182C219}" dt="2026-07-28T18:52:32.466" v="154" actId="20577"/>
          <ac:spMkLst>
            <pc:docMk/>
            <pc:sldMk cId="1816022601" sldId="7397"/>
            <ac:spMk id="3" creationId="{82E846C2-B6F1-3E77-07CA-A67333CE399F}"/>
          </ac:spMkLst>
        </pc:spChg>
      </pc:sldChg>
      <pc:sldChg chg="add ord replId">
        <pc:chgData name="Wojtarowicz, Heather Mae" userId="S::hmwoj@ad.unc.edu::893f9098-4580-4060-b43f-8d84ddcdc154" providerId="AD" clId="Web-{F5C366B4-D811-96DA-23CF-6A78B182C219}" dt="2026-07-28T18:52:47.920" v="157"/>
        <pc:sldMkLst>
          <pc:docMk/>
          <pc:sldMk cId="445508065" sldId="73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6CCD2-CE59-234E-B605-6904345A89F3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560E0-2452-9A45-92F3-D95F1EA34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93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6A51B-1BB3-A14B-8DC7-924124D136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156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Title on TEAMS from Don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3B674-208E-442B-8857-0F149C8F5B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4478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1560E0-2452-9A45-92F3-D95F1EA34D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6200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6FBDD-9668-42A3-8BDA-47C340D5B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0D5B2C-23AE-0A51-1681-602B2F897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2BAAD-2B94-BE9F-FB27-9DE7FD4C6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A161F-2C20-4CEA-2DC5-28CAECE690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1560E0-2452-9A45-92F3-D95F1EA34D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8862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7C7E5-E56D-1324-4C5E-0F730E53F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ED7A82-A1E2-6F0C-5644-F7D201616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E1363D-1D9C-6F66-F1FF-10635BF6E2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5C060-2022-B36E-3A20-CE052C361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1560E0-2452-9A45-92F3-D95F1EA34D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795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Drop email in the chat?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1A1983-7477-1245-B0BF-00FD25C118A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04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CD0AB-E8A8-8776-F7BC-C74671B9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7DDFB2-776B-DB08-7CFE-9A5B611486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ED8466-4560-44C5-64FC-B2C01C86A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460FB-C9BB-B732-E412-8CA1DDB1A6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1560E0-2452-9A45-92F3-D95F1EA34D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406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55D46-1207-0F6A-20C1-0EB98A2B4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51E06B-AC1F-59C4-DE42-9FDA7E312E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FED2F2-F59B-7DC6-7AEE-28BE56A5D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CEACB-4FEE-BB71-0E83-DFAEBB33E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1560E0-2452-9A45-92F3-D95F1EA34D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996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1560E0-2452-9A45-92F3-D95F1EA34D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7693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DDCAB-14F9-D3A8-8DCF-F579C1DB1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076CCE-8EAC-46B0-090B-AFCEB60565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AA1DDF-1AD2-D533-1205-F7AD202031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484D7-EA4B-D197-D1BD-79CE498740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1560E0-2452-9A45-92F3-D95F1EA34D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93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emf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emf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emf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32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47810" y="0"/>
            <a:ext cx="1544191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a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1422400" y="1498061"/>
            <a:ext cx="2946939" cy="2946939"/>
          </a:xfrm>
          <a:custGeom>
            <a:avLst/>
            <a:gdLst>
              <a:gd name="connsiteX0" fmla="*/ 1409700 w 2819400"/>
              <a:gd name="connsiteY0" fmla="*/ 0 h 2819400"/>
              <a:gd name="connsiteX1" fmla="*/ 2819400 w 2819400"/>
              <a:gd name="connsiteY1" fmla="*/ 1409700 h 2819400"/>
              <a:gd name="connsiteX2" fmla="*/ 1409700 w 2819400"/>
              <a:gd name="connsiteY2" fmla="*/ 2819400 h 2819400"/>
              <a:gd name="connsiteX3" fmla="*/ 0 w 2819400"/>
              <a:gd name="connsiteY3" fmla="*/ 1409700 h 2819400"/>
              <a:gd name="connsiteX4" fmla="*/ 1409700 w 2819400"/>
              <a:gd name="connsiteY4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400" h="2819400">
                <a:moveTo>
                  <a:pt x="1409700" y="0"/>
                </a:moveTo>
                <a:cubicBezTo>
                  <a:pt x="2188256" y="0"/>
                  <a:pt x="2819400" y="631144"/>
                  <a:pt x="2819400" y="1409700"/>
                </a:cubicBezTo>
                <a:cubicBezTo>
                  <a:pt x="2819400" y="2188256"/>
                  <a:pt x="2188256" y="2819400"/>
                  <a:pt x="1409700" y="2819400"/>
                </a:cubicBezTo>
                <a:cubicBezTo>
                  <a:pt x="631144" y="2819400"/>
                  <a:pt x="0" y="2188256"/>
                  <a:pt x="0" y="1409700"/>
                </a:cubicBezTo>
                <a:cubicBezTo>
                  <a:pt x="0" y="631144"/>
                  <a:pt x="631144" y="0"/>
                  <a:pt x="14097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30953921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MS0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CLICK TO EDIT SUBTITLE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63048" y="2165351"/>
            <a:ext cx="4648201" cy="2882901"/>
          </a:xfrm>
          <a:custGeom>
            <a:avLst/>
            <a:gdLst>
              <a:gd name="connsiteX0" fmla="*/ 0 w 3486151"/>
              <a:gd name="connsiteY0" fmla="*/ 0 h 2162176"/>
              <a:gd name="connsiteX1" fmla="*/ 3486151 w 3486151"/>
              <a:gd name="connsiteY1" fmla="*/ 0 h 2162176"/>
              <a:gd name="connsiteX2" fmla="*/ 3486151 w 3486151"/>
              <a:gd name="connsiteY2" fmla="*/ 2162176 h 2162176"/>
              <a:gd name="connsiteX3" fmla="*/ 0 w 3486151"/>
              <a:gd name="connsiteY3" fmla="*/ 2162176 h 216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6151" h="2162176">
                <a:moveTo>
                  <a:pt x="0" y="0"/>
                </a:moveTo>
                <a:lnTo>
                  <a:pt x="3486151" y="0"/>
                </a:lnTo>
                <a:lnTo>
                  <a:pt x="3486151" y="2162176"/>
                </a:lnTo>
                <a:lnTo>
                  <a:pt x="0" y="2162176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45720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2270859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70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 descr="A picture containing indoor, building, plane, table&#10;&#10;Description automatically generated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>
          <a:xfrm>
            <a:off x="2" y="3"/>
            <a:ext cx="12191999" cy="685799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 userDrawn="1"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lang="en-US" sz="24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087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677"/>
            <a:ext cx="12191999" cy="68546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 userDrawn="1"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92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677"/>
            <a:ext cx="12191997" cy="68546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 userDrawn="1"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82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480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400" dirty="0" smtClean="0">
                <a:solidFill>
                  <a:srgbClr val="5A5A5A"/>
                </a:solidFill>
              </a:defRPr>
            </a:lvl1pPr>
            <a:lvl2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2pPr>
            <a:lvl3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3pPr>
            <a:lvl4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4pPr>
            <a:lvl5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39985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5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rgbClr val="5A5A5A"/>
                </a:solidFill>
              </a:defRPr>
            </a:lvl1pPr>
            <a:lvl2pPr>
              <a:defRPr lang="en-US" sz="2133" dirty="0" smtClean="0">
                <a:solidFill>
                  <a:srgbClr val="5A5A5A"/>
                </a:solidFill>
              </a:defRPr>
            </a:lvl2pPr>
            <a:lvl3pPr>
              <a:defRPr lang="en-US" sz="2133" dirty="0" smtClean="0">
                <a:solidFill>
                  <a:srgbClr val="5A5A5A"/>
                </a:solidFill>
              </a:defRPr>
            </a:lvl3pPr>
            <a:lvl4pPr>
              <a:defRPr lang="en-US" sz="2133" dirty="0" smtClean="0">
                <a:solidFill>
                  <a:srgbClr val="5A5A5A"/>
                </a:solidFill>
              </a:defRPr>
            </a:lvl4pPr>
            <a:lvl5pPr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57883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4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rgbClr val="5A5A5A"/>
                </a:solidFill>
              </a:defRPr>
            </a:lvl1pPr>
            <a:lvl2pPr>
              <a:defRPr lang="en-US" sz="2133" dirty="0" smtClean="0">
                <a:solidFill>
                  <a:srgbClr val="5A5A5A"/>
                </a:solidFill>
              </a:defRPr>
            </a:lvl2pPr>
            <a:lvl3pPr>
              <a:defRPr lang="en-US" sz="2133" dirty="0" smtClean="0">
                <a:solidFill>
                  <a:srgbClr val="5A5A5A"/>
                </a:solidFill>
              </a:defRPr>
            </a:lvl3pPr>
            <a:lvl4pPr>
              <a:defRPr lang="en-US" sz="2133" dirty="0" smtClean="0">
                <a:solidFill>
                  <a:srgbClr val="5A5A5A"/>
                </a:solidFill>
              </a:defRPr>
            </a:lvl4pPr>
            <a:lvl5pPr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57883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6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39985" y="0"/>
            <a:ext cx="1544191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863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d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642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kern="1200" baseline="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47810" y="0"/>
            <a:ext cx="1544191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84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47810" y="0"/>
            <a:ext cx="1544191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587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664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d_Titl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377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_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239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_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079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_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337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Lef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4799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72CE7E-9031-F742-8EE2-EFC00A881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381" y="366183"/>
            <a:ext cx="5345723" cy="214724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1E0BC7-53A5-A746-AC02-917F72368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1600" y="393701"/>
            <a:ext cx="5384019" cy="5795433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73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364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278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d_Title_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328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023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473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327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MS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8000" y="1463041"/>
            <a:ext cx="5213352" cy="45908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21BB9-B635-3646-A0EE-BD2C200BFB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0651" y="1481376"/>
            <a:ext cx="5194300" cy="4591049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352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_Imag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" y="3"/>
            <a:ext cx="12191999" cy="685799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44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" y="346511"/>
            <a:ext cx="12191999" cy="313141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258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_PicLef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741307-B0A8-B743-93C6-D382F06554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7A336F-4AED-2A48-BF30-91AD52837F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9305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gle_PicLeft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D1098-2BF0-0D49-A577-A517BF3FF0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AEA9D33-24A1-5F46-8B65-0E99DA35D1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479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_PicLeft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ECE51-83CD-0C4A-9BB8-90FB50C09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48F70BB-1274-3244-8F7D-45CB1B6FC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683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_PicLef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B2FB17-51AA-1848-86B3-5E603546A5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BADF2B0-9A79-6242-9D6F-B601EC46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701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d_Title_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765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gle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5396904" y="0"/>
            <a:ext cx="6795096" cy="6858000"/>
          </a:xfrm>
          <a:custGeom>
            <a:avLst/>
            <a:gdLst>
              <a:gd name="connsiteX0" fmla="*/ 2531213 w 5096322"/>
              <a:gd name="connsiteY0" fmla="*/ 0 h 5143500"/>
              <a:gd name="connsiteX1" fmla="*/ 2784922 w 5096322"/>
              <a:gd name="connsiteY1" fmla="*/ 0 h 5143500"/>
              <a:gd name="connsiteX2" fmla="*/ 5096322 w 5096322"/>
              <a:gd name="connsiteY2" fmla="*/ 0 h 5143500"/>
              <a:gd name="connsiteX3" fmla="*/ 5096322 w 5096322"/>
              <a:gd name="connsiteY3" fmla="*/ 5143500 h 5143500"/>
              <a:gd name="connsiteX4" fmla="*/ 4501963 w 5096322"/>
              <a:gd name="connsiteY4" fmla="*/ 5143500 h 5143500"/>
              <a:gd name="connsiteX5" fmla="*/ 2784922 w 5096322"/>
              <a:gd name="connsiteY5" fmla="*/ 5143500 h 5143500"/>
              <a:gd name="connsiteX6" fmla="*/ 1997524 w 5096322"/>
              <a:gd name="connsiteY6" fmla="*/ 5143500 h 5143500"/>
              <a:gd name="connsiteX7" fmla="*/ 1997524 w 5096322"/>
              <a:gd name="connsiteY7" fmla="*/ 5143497 h 5143500"/>
              <a:gd name="connsiteX8" fmla="*/ 1058295 w 5096322"/>
              <a:gd name="connsiteY8" fmla="*/ 5143497 h 5143500"/>
              <a:gd name="connsiteX9" fmla="*/ 1058294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2531213" y="0"/>
                </a:moveTo>
                <a:lnTo>
                  <a:pt x="2784922" y="0"/>
                </a:lnTo>
                <a:lnTo>
                  <a:pt x="5096322" y="0"/>
                </a:lnTo>
                <a:lnTo>
                  <a:pt x="5096322" y="5143500"/>
                </a:lnTo>
                <a:lnTo>
                  <a:pt x="4501963" y="5143500"/>
                </a:lnTo>
                <a:lnTo>
                  <a:pt x="2784922" y="5143500"/>
                </a:lnTo>
                <a:lnTo>
                  <a:pt x="1997524" y="5143500"/>
                </a:lnTo>
                <a:lnTo>
                  <a:pt x="1997524" y="5143497"/>
                </a:lnTo>
                <a:lnTo>
                  <a:pt x="1058295" y="5143497"/>
                </a:lnTo>
                <a:lnTo>
                  <a:pt x="1058294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463040" bIns="7315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6158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 hasCustomPrompt="1"/>
          </p:nvPr>
        </p:nvSpPr>
        <p:spPr>
          <a:xfrm>
            <a:off x="508000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 hasCustomPrompt="1"/>
          </p:nvPr>
        </p:nvSpPr>
        <p:spPr>
          <a:xfrm>
            <a:off x="4308909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 hasCustomPrompt="1"/>
          </p:nvPr>
        </p:nvSpPr>
        <p:spPr>
          <a:xfrm>
            <a:off x="8109817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360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2"/>
          <p:cNvSpPr>
            <a:spLocks noGrp="1"/>
          </p:cNvSpPr>
          <p:nvPr>
            <p:ph type="pic" sz="quarter" idx="20" hasCustomPrompt="1"/>
          </p:nvPr>
        </p:nvSpPr>
        <p:spPr>
          <a:xfrm>
            <a:off x="508000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1" name="Picture Placeholder 82"/>
          <p:cNvSpPr>
            <a:spLocks noGrp="1"/>
          </p:cNvSpPr>
          <p:nvPr>
            <p:ph type="pic" sz="quarter" idx="21" hasCustomPrompt="1"/>
          </p:nvPr>
        </p:nvSpPr>
        <p:spPr>
          <a:xfrm>
            <a:off x="4308909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2" name="Picture Placeholder 82"/>
          <p:cNvSpPr>
            <a:spLocks noGrp="1"/>
          </p:cNvSpPr>
          <p:nvPr>
            <p:ph type="pic" sz="quarter" idx="22" hasCustomPrompt="1"/>
          </p:nvPr>
        </p:nvSpPr>
        <p:spPr>
          <a:xfrm>
            <a:off x="8109817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3" name="Picture Placeholder 82"/>
          <p:cNvSpPr>
            <a:spLocks noGrp="1"/>
          </p:cNvSpPr>
          <p:nvPr>
            <p:ph type="pic" sz="quarter" idx="23" hasCustomPrompt="1"/>
          </p:nvPr>
        </p:nvSpPr>
        <p:spPr>
          <a:xfrm>
            <a:off x="508000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82"/>
          <p:cNvSpPr>
            <a:spLocks noGrp="1"/>
          </p:cNvSpPr>
          <p:nvPr>
            <p:ph type="pic" sz="quarter" idx="24" hasCustomPrompt="1"/>
          </p:nvPr>
        </p:nvSpPr>
        <p:spPr>
          <a:xfrm>
            <a:off x="4308909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82"/>
          <p:cNvSpPr>
            <a:spLocks noGrp="1"/>
          </p:cNvSpPr>
          <p:nvPr>
            <p:ph type="pic" sz="quarter" idx="25" hasCustomPrompt="1"/>
          </p:nvPr>
        </p:nvSpPr>
        <p:spPr>
          <a:xfrm>
            <a:off x="8109817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170869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7201" y="0"/>
            <a:ext cx="6094799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8997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7999" y="1463041"/>
            <a:ext cx="5575167" cy="45908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67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657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071362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4473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_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61140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5330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81112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039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21"/>
          </p:nvPr>
        </p:nvSpPr>
        <p:spPr>
          <a:xfrm>
            <a:off x="1026697" y="744353"/>
            <a:ext cx="10138608" cy="3914273"/>
          </a:xfrm>
          <a:custGeom>
            <a:avLst/>
            <a:gdLst>
              <a:gd name="connsiteX0" fmla="*/ 0 w 2286001"/>
              <a:gd name="connsiteY0" fmla="*/ 0 h 2571751"/>
              <a:gd name="connsiteX1" fmla="*/ 2286001 w 2286001"/>
              <a:gd name="connsiteY1" fmla="*/ 0 h 2571751"/>
              <a:gd name="connsiteX2" fmla="*/ 2286001 w 2286001"/>
              <a:gd name="connsiteY2" fmla="*/ 2571751 h 2571751"/>
              <a:gd name="connsiteX3" fmla="*/ 0 w 2286001"/>
              <a:gd name="connsiteY3" fmla="*/ 2571751 h 2571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1" h="2571751">
                <a:moveTo>
                  <a:pt x="0" y="0"/>
                </a:moveTo>
                <a:lnTo>
                  <a:pt x="2286001" y="0"/>
                </a:lnTo>
                <a:lnTo>
                  <a:pt x="2286001" y="2571751"/>
                </a:lnTo>
                <a:lnTo>
                  <a:pt x="0" y="257175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463040" bIns="7315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2730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os_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9" hasCustomPrompt="1"/>
          </p:nvPr>
        </p:nvSpPr>
        <p:spPr>
          <a:xfrm>
            <a:off x="507999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20" hasCustomPrompt="1"/>
          </p:nvPr>
        </p:nvSpPr>
        <p:spPr>
          <a:xfrm>
            <a:off x="2798677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1" hasCustomPrompt="1"/>
          </p:nvPr>
        </p:nvSpPr>
        <p:spPr>
          <a:xfrm>
            <a:off x="5089356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22" hasCustomPrompt="1"/>
          </p:nvPr>
        </p:nvSpPr>
        <p:spPr>
          <a:xfrm>
            <a:off x="7380035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23" hasCustomPrompt="1"/>
          </p:nvPr>
        </p:nvSpPr>
        <p:spPr>
          <a:xfrm>
            <a:off x="9670715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09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d_Title_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24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line_Fir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1134" y="3466569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8606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_Mi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601134" y="2251681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9566482" y="362632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9566482" y="4059661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9697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_La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1134" y="1692089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5604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MS0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CLICK TO EDIT SUBTITLE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63048" y="2165351"/>
            <a:ext cx="4648201" cy="2882901"/>
          </a:xfrm>
          <a:custGeom>
            <a:avLst/>
            <a:gdLst>
              <a:gd name="connsiteX0" fmla="*/ 0 w 3486151"/>
              <a:gd name="connsiteY0" fmla="*/ 0 h 2162176"/>
              <a:gd name="connsiteX1" fmla="*/ 3486151 w 3486151"/>
              <a:gd name="connsiteY1" fmla="*/ 0 h 2162176"/>
              <a:gd name="connsiteX2" fmla="*/ 3486151 w 3486151"/>
              <a:gd name="connsiteY2" fmla="*/ 2162176 h 2162176"/>
              <a:gd name="connsiteX3" fmla="*/ 0 w 3486151"/>
              <a:gd name="connsiteY3" fmla="*/ 2162176 h 216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6151" h="2162176">
                <a:moveTo>
                  <a:pt x="0" y="0"/>
                </a:moveTo>
                <a:lnTo>
                  <a:pt x="3486151" y="0"/>
                </a:lnTo>
                <a:lnTo>
                  <a:pt x="3486151" y="2162176"/>
                </a:lnTo>
                <a:lnTo>
                  <a:pt x="0" y="2162176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45720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96590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er_BlueBand_Screens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Backer_LightGrey_Screens-0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611382"/>
            <a:ext cx="10363200" cy="1470025"/>
          </a:xfrm>
        </p:spPr>
        <p:txBody>
          <a:bodyPr anchor="b">
            <a:noAutofit/>
          </a:bodyPr>
          <a:lstStyle>
            <a:lvl1pPr algn="l">
              <a:defRPr sz="4267" b="1">
                <a:solidFill>
                  <a:schemeClr val="bg1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089388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pic>
        <p:nvPicPr>
          <p:cNvPr id="7" name="Picture 6" descr="GEDC_Logo_LongForm.eps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51" y="708230"/>
            <a:ext cx="6009795" cy="102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5881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er_BlueBand_Screens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61" y="3489421"/>
            <a:ext cx="10363200" cy="1362076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8861" y="2352532"/>
            <a:ext cx="10363200" cy="113265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pic>
        <p:nvPicPr>
          <p:cNvPr id="9" name="Picture 8" descr="Backer_Blue_Screens-01.pn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105"/>
          <a:stretch/>
        </p:blipFill>
        <p:spPr>
          <a:xfrm>
            <a:off x="0" y="5905115"/>
            <a:ext cx="12192000" cy="952885"/>
          </a:xfrm>
          <a:prstGeom prst="rect">
            <a:avLst/>
          </a:prstGeom>
        </p:spPr>
      </p:pic>
      <p:pic>
        <p:nvPicPr>
          <p:cNvPr id="10" name="Picture 9" descr="GEDC_Logo_LongForm.eps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51" y="708230"/>
            <a:ext cx="6009795" cy="102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411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8691" y="6370402"/>
            <a:ext cx="73632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897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33500"/>
            <a:ext cx="5384800" cy="4633191"/>
          </a:xfrm>
        </p:spPr>
        <p:txBody>
          <a:bodyPr>
            <a:normAutofit/>
          </a:bodyPr>
          <a:lstStyle>
            <a:lvl1pPr marL="609585" indent="-609585">
              <a:buFont typeface="Arial"/>
              <a:buChar char="•"/>
              <a:defRPr sz="2667"/>
            </a:lvl1pPr>
            <a:lvl2pPr marL="1066773" indent="-457189">
              <a:buFont typeface="Arial"/>
              <a:buChar char="•"/>
              <a:defRPr sz="2667"/>
            </a:lvl2pPr>
            <a:lvl3pPr marL="1676358" indent="-457189">
              <a:buFont typeface="Arial"/>
              <a:buChar char="•"/>
              <a:defRPr sz="2400"/>
            </a:lvl3pPr>
            <a:lvl4pPr marL="2209745" indent="-380990">
              <a:buFont typeface="Arial"/>
              <a:buChar char="•"/>
              <a:defRPr sz="2133"/>
            </a:lvl4pPr>
            <a:lvl5pPr marL="2819330" indent="-380990">
              <a:buFont typeface="Arial"/>
              <a:buChar char="•"/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17707" y="6363386"/>
            <a:ext cx="716618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6197600" y="1336964"/>
            <a:ext cx="5384800" cy="4629727"/>
          </a:xfrm>
        </p:spPr>
        <p:txBody>
          <a:bodyPr>
            <a:normAutofit/>
          </a:bodyPr>
          <a:lstStyle>
            <a:lvl1pPr marL="609585" indent="-609585">
              <a:buFont typeface="Arial"/>
              <a:buChar char="•"/>
              <a:defRPr sz="2667"/>
            </a:lvl1pPr>
            <a:lvl2pPr marL="1066773" indent="-457189">
              <a:buFont typeface="Arial"/>
              <a:buChar char="•"/>
              <a:defRPr sz="2667"/>
            </a:lvl2pPr>
            <a:lvl3pPr marL="1676358" indent="-457189">
              <a:buFont typeface="Arial"/>
              <a:buChar char="•"/>
              <a:defRPr sz="2400"/>
            </a:lvl3pPr>
            <a:lvl4pPr marL="2209745" indent="-380990">
              <a:buFont typeface="Arial"/>
              <a:buChar char="•"/>
              <a:defRPr sz="2133"/>
            </a:lvl4pPr>
            <a:lvl5pPr marL="2819330" indent="-380990">
              <a:buFont typeface="Arial"/>
              <a:buChar char="•"/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0631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483977"/>
            <a:ext cx="5386917" cy="690900"/>
          </a:xfrm>
        </p:spPr>
        <p:txBody>
          <a:bodyPr anchor="b">
            <a:normAutofit/>
          </a:bodyPr>
          <a:lstStyle>
            <a:lvl1pPr marL="0" indent="0">
              <a:buNone/>
              <a:defRPr sz="2133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229044"/>
            <a:ext cx="5386917" cy="3713017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0" y="1483977"/>
            <a:ext cx="5389033" cy="690900"/>
          </a:xfrm>
        </p:spPr>
        <p:txBody>
          <a:bodyPr anchor="b">
            <a:normAutofit/>
          </a:bodyPr>
          <a:lstStyle>
            <a:lvl1pPr marL="0" indent="0">
              <a:buNone/>
              <a:defRPr sz="2133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906376" y="6351930"/>
            <a:ext cx="684722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6199718" y="2229042"/>
            <a:ext cx="5386917" cy="3713017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4348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06376" y="6351930"/>
            <a:ext cx="644082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01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Lef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4799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72CE7E-9031-F742-8EE2-EFC00A881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381" y="366183"/>
            <a:ext cx="5345723" cy="214724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1E0BC7-53A5-A746-AC02-917F72368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1600" y="393701"/>
            <a:ext cx="5384019" cy="5795433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804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736199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50890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3" y="420827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420827"/>
            <a:ext cx="6815667" cy="5453500"/>
          </a:xfrm>
        </p:spPr>
        <p:txBody>
          <a:bodyPr/>
          <a:lstStyle>
            <a:lvl1pPr>
              <a:defRPr sz="3733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687177"/>
            <a:ext cx="4011084" cy="418715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748391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2440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>
                <a:solidFill>
                  <a:schemeClr val="bg1">
                    <a:lumMod val="8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752455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1333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744327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6615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4876800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4876800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388543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911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26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 descr="A picture containing indoor, building, plane, table&#10;&#10;Description automatically generated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>
          <a:xfrm>
            <a:off x="2" y="3"/>
            <a:ext cx="12191999" cy="685799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 userDrawn="1"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lang="en-US" sz="24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55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677"/>
            <a:ext cx="12191999" cy="68546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 userDrawn="1"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252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677"/>
            <a:ext cx="12191997" cy="68546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 userDrawn="1"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646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480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400" dirty="0" smtClean="0">
                <a:solidFill>
                  <a:srgbClr val="5A5A5A"/>
                </a:solidFill>
              </a:defRPr>
            </a:lvl1pPr>
            <a:lvl2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2pPr>
            <a:lvl3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3pPr>
            <a:lvl4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4pPr>
            <a:lvl5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39985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346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rgbClr val="5A5A5A"/>
                </a:solidFill>
              </a:defRPr>
            </a:lvl1pPr>
            <a:lvl2pPr>
              <a:defRPr lang="en-US" sz="2133" dirty="0" smtClean="0">
                <a:solidFill>
                  <a:srgbClr val="5A5A5A"/>
                </a:solidFill>
              </a:defRPr>
            </a:lvl2pPr>
            <a:lvl3pPr>
              <a:defRPr lang="en-US" sz="2133" dirty="0" smtClean="0">
                <a:solidFill>
                  <a:srgbClr val="5A5A5A"/>
                </a:solidFill>
              </a:defRPr>
            </a:lvl3pPr>
            <a:lvl4pPr>
              <a:defRPr lang="en-US" sz="2133" dirty="0" smtClean="0">
                <a:solidFill>
                  <a:srgbClr val="5A5A5A"/>
                </a:solidFill>
              </a:defRPr>
            </a:lvl4pPr>
            <a:lvl5pPr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57883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7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rgbClr val="5A5A5A"/>
                </a:solidFill>
              </a:defRPr>
            </a:lvl1pPr>
            <a:lvl2pPr>
              <a:defRPr lang="en-US" sz="2133" dirty="0" smtClean="0">
                <a:solidFill>
                  <a:srgbClr val="5A5A5A"/>
                </a:solidFill>
              </a:defRPr>
            </a:lvl2pPr>
            <a:lvl3pPr>
              <a:defRPr lang="en-US" sz="2133" dirty="0" smtClean="0">
                <a:solidFill>
                  <a:srgbClr val="5A5A5A"/>
                </a:solidFill>
              </a:defRPr>
            </a:lvl3pPr>
            <a:lvl4pPr>
              <a:defRPr lang="en-US" sz="2133" dirty="0" smtClean="0">
                <a:solidFill>
                  <a:srgbClr val="5A5A5A"/>
                </a:solidFill>
              </a:defRPr>
            </a:lvl4pPr>
            <a:lvl5pPr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57883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5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39985" y="0"/>
            <a:ext cx="1544191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744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kern="1200" baseline="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47810" y="0"/>
            <a:ext cx="1544191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80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47810" y="0"/>
            <a:ext cx="1544191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452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822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d_Titl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724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_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584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_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6951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_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605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_Titl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02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Lef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4799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72CE7E-9031-F742-8EE2-EFC00A881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381" y="366183"/>
            <a:ext cx="5345723" cy="214724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1E0BC7-53A5-A746-AC02-917F72368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1600" y="393701"/>
            <a:ext cx="5384019" cy="5795433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064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578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111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611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78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293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MS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8000" y="1463041"/>
            <a:ext cx="5213352" cy="45908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21BB9-B635-3646-A0EE-BD2C200BFB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0651" y="1481376"/>
            <a:ext cx="5194300" cy="4591049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214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" y="3"/>
            <a:ext cx="12191999" cy="685799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1662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_Imag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" y="3"/>
            <a:ext cx="12191999" cy="685799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686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" y="346511"/>
            <a:ext cx="12191999" cy="313141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665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_Title_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617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_PicLef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741307-B0A8-B743-93C6-D382F06554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7A336F-4AED-2A48-BF30-91AD52837F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0410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gle_PicLeft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D1098-2BF0-0D49-A577-A517BF3FF0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AEA9D33-24A1-5F46-8B65-0E99DA35D1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707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_PicLeft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ECE51-83CD-0C4A-9BB8-90FB50C09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48F70BB-1274-3244-8F7D-45CB1B6FC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63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_PicLef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B2FB17-51AA-1848-86B3-5E603546A5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BADF2B0-9A79-6242-9D6F-B601EC46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25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gle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5396904" y="0"/>
            <a:ext cx="6795096" cy="6858000"/>
          </a:xfrm>
          <a:custGeom>
            <a:avLst/>
            <a:gdLst>
              <a:gd name="connsiteX0" fmla="*/ 2531213 w 5096322"/>
              <a:gd name="connsiteY0" fmla="*/ 0 h 5143500"/>
              <a:gd name="connsiteX1" fmla="*/ 2784922 w 5096322"/>
              <a:gd name="connsiteY1" fmla="*/ 0 h 5143500"/>
              <a:gd name="connsiteX2" fmla="*/ 5096322 w 5096322"/>
              <a:gd name="connsiteY2" fmla="*/ 0 h 5143500"/>
              <a:gd name="connsiteX3" fmla="*/ 5096322 w 5096322"/>
              <a:gd name="connsiteY3" fmla="*/ 5143500 h 5143500"/>
              <a:gd name="connsiteX4" fmla="*/ 4501963 w 5096322"/>
              <a:gd name="connsiteY4" fmla="*/ 5143500 h 5143500"/>
              <a:gd name="connsiteX5" fmla="*/ 2784922 w 5096322"/>
              <a:gd name="connsiteY5" fmla="*/ 5143500 h 5143500"/>
              <a:gd name="connsiteX6" fmla="*/ 1997524 w 5096322"/>
              <a:gd name="connsiteY6" fmla="*/ 5143500 h 5143500"/>
              <a:gd name="connsiteX7" fmla="*/ 1997524 w 5096322"/>
              <a:gd name="connsiteY7" fmla="*/ 5143497 h 5143500"/>
              <a:gd name="connsiteX8" fmla="*/ 1058295 w 5096322"/>
              <a:gd name="connsiteY8" fmla="*/ 5143497 h 5143500"/>
              <a:gd name="connsiteX9" fmla="*/ 1058294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2531213" y="0"/>
                </a:moveTo>
                <a:lnTo>
                  <a:pt x="2784922" y="0"/>
                </a:lnTo>
                <a:lnTo>
                  <a:pt x="5096322" y="0"/>
                </a:lnTo>
                <a:lnTo>
                  <a:pt x="5096322" y="5143500"/>
                </a:lnTo>
                <a:lnTo>
                  <a:pt x="4501963" y="5143500"/>
                </a:lnTo>
                <a:lnTo>
                  <a:pt x="2784922" y="5143500"/>
                </a:lnTo>
                <a:lnTo>
                  <a:pt x="1997524" y="5143500"/>
                </a:lnTo>
                <a:lnTo>
                  <a:pt x="1997524" y="5143497"/>
                </a:lnTo>
                <a:lnTo>
                  <a:pt x="1058295" y="5143497"/>
                </a:lnTo>
                <a:lnTo>
                  <a:pt x="1058294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463040" bIns="7315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4780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8"/>
          <p:cNvSpPr>
            <a:spLocks noGrp="1"/>
          </p:cNvSpPr>
          <p:nvPr>
            <p:ph type="pic" sz="quarter" idx="11"/>
          </p:nvPr>
        </p:nvSpPr>
        <p:spPr>
          <a:xfrm>
            <a:off x="539014" y="911189"/>
            <a:ext cx="3080084" cy="3619100"/>
          </a:xfrm>
          <a:custGeom>
            <a:avLst/>
            <a:gdLst>
              <a:gd name="connsiteX0" fmla="*/ 0 w 2821021"/>
              <a:gd name="connsiteY0" fmla="*/ 0 h 1294532"/>
              <a:gd name="connsiteX1" fmla="*/ 2821021 w 2821021"/>
              <a:gd name="connsiteY1" fmla="*/ 0 h 1294532"/>
              <a:gd name="connsiteX2" fmla="*/ 2821021 w 2821021"/>
              <a:gd name="connsiteY2" fmla="*/ 1294532 h 1294532"/>
              <a:gd name="connsiteX3" fmla="*/ 0 w 2821021"/>
              <a:gd name="connsiteY3" fmla="*/ 1294532 h 129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1021" h="1294532">
                <a:moveTo>
                  <a:pt x="0" y="0"/>
                </a:moveTo>
                <a:lnTo>
                  <a:pt x="2821021" y="0"/>
                </a:lnTo>
                <a:lnTo>
                  <a:pt x="2821021" y="1294532"/>
                </a:lnTo>
                <a:lnTo>
                  <a:pt x="0" y="1294532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1303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 hasCustomPrompt="1"/>
          </p:nvPr>
        </p:nvSpPr>
        <p:spPr>
          <a:xfrm>
            <a:off x="508000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 hasCustomPrompt="1"/>
          </p:nvPr>
        </p:nvSpPr>
        <p:spPr>
          <a:xfrm>
            <a:off x="4308909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 hasCustomPrompt="1"/>
          </p:nvPr>
        </p:nvSpPr>
        <p:spPr>
          <a:xfrm>
            <a:off x="8109817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793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2"/>
          <p:cNvSpPr>
            <a:spLocks noGrp="1"/>
          </p:cNvSpPr>
          <p:nvPr>
            <p:ph type="pic" sz="quarter" idx="20" hasCustomPrompt="1"/>
          </p:nvPr>
        </p:nvSpPr>
        <p:spPr>
          <a:xfrm>
            <a:off x="508000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1" name="Picture Placeholder 82"/>
          <p:cNvSpPr>
            <a:spLocks noGrp="1"/>
          </p:cNvSpPr>
          <p:nvPr>
            <p:ph type="pic" sz="quarter" idx="21" hasCustomPrompt="1"/>
          </p:nvPr>
        </p:nvSpPr>
        <p:spPr>
          <a:xfrm>
            <a:off x="4308909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2" name="Picture Placeholder 82"/>
          <p:cNvSpPr>
            <a:spLocks noGrp="1"/>
          </p:cNvSpPr>
          <p:nvPr>
            <p:ph type="pic" sz="quarter" idx="22" hasCustomPrompt="1"/>
          </p:nvPr>
        </p:nvSpPr>
        <p:spPr>
          <a:xfrm>
            <a:off x="8109817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3" name="Picture Placeholder 82"/>
          <p:cNvSpPr>
            <a:spLocks noGrp="1"/>
          </p:cNvSpPr>
          <p:nvPr>
            <p:ph type="pic" sz="quarter" idx="23" hasCustomPrompt="1"/>
          </p:nvPr>
        </p:nvSpPr>
        <p:spPr>
          <a:xfrm>
            <a:off x="508000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82"/>
          <p:cNvSpPr>
            <a:spLocks noGrp="1"/>
          </p:cNvSpPr>
          <p:nvPr>
            <p:ph type="pic" sz="quarter" idx="24" hasCustomPrompt="1"/>
          </p:nvPr>
        </p:nvSpPr>
        <p:spPr>
          <a:xfrm>
            <a:off x="4308909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82"/>
          <p:cNvSpPr>
            <a:spLocks noGrp="1"/>
          </p:cNvSpPr>
          <p:nvPr>
            <p:ph type="pic" sz="quarter" idx="25" hasCustomPrompt="1"/>
          </p:nvPr>
        </p:nvSpPr>
        <p:spPr>
          <a:xfrm>
            <a:off x="8109817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11718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4799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0755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7201" y="0"/>
            <a:ext cx="6094799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4212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eft_Title_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691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7999" y="1463041"/>
            <a:ext cx="5575167" cy="45908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67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42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071362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210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_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61140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315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_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580598" y="0"/>
            <a:ext cx="861140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3395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81112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9354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21"/>
          </p:nvPr>
        </p:nvSpPr>
        <p:spPr>
          <a:xfrm>
            <a:off x="1026697" y="744353"/>
            <a:ext cx="10138608" cy="3914273"/>
          </a:xfrm>
          <a:custGeom>
            <a:avLst/>
            <a:gdLst>
              <a:gd name="connsiteX0" fmla="*/ 0 w 2286001"/>
              <a:gd name="connsiteY0" fmla="*/ 0 h 2571751"/>
              <a:gd name="connsiteX1" fmla="*/ 2286001 w 2286001"/>
              <a:gd name="connsiteY1" fmla="*/ 0 h 2571751"/>
              <a:gd name="connsiteX2" fmla="*/ 2286001 w 2286001"/>
              <a:gd name="connsiteY2" fmla="*/ 2571751 h 2571751"/>
              <a:gd name="connsiteX3" fmla="*/ 0 w 2286001"/>
              <a:gd name="connsiteY3" fmla="*/ 2571751 h 2571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1" h="2571751">
                <a:moveTo>
                  <a:pt x="0" y="0"/>
                </a:moveTo>
                <a:lnTo>
                  <a:pt x="2286001" y="0"/>
                </a:lnTo>
                <a:lnTo>
                  <a:pt x="2286001" y="2571751"/>
                </a:lnTo>
                <a:lnTo>
                  <a:pt x="0" y="257175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463040" bIns="7315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8404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os_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9" hasCustomPrompt="1"/>
          </p:nvPr>
        </p:nvSpPr>
        <p:spPr>
          <a:xfrm>
            <a:off x="944519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20" hasCustomPrompt="1"/>
          </p:nvPr>
        </p:nvSpPr>
        <p:spPr>
          <a:xfrm>
            <a:off x="3749647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21" hasCustomPrompt="1"/>
          </p:nvPr>
        </p:nvSpPr>
        <p:spPr>
          <a:xfrm>
            <a:off x="6554771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2" hasCustomPrompt="1"/>
          </p:nvPr>
        </p:nvSpPr>
        <p:spPr>
          <a:xfrm>
            <a:off x="9359899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404686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os_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9" hasCustomPrompt="1"/>
          </p:nvPr>
        </p:nvSpPr>
        <p:spPr>
          <a:xfrm>
            <a:off x="1354097" y="1754305"/>
            <a:ext cx="1909803" cy="1909803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20" hasCustomPrompt="1"/>
          </p:nvPr>
        </p:nvSpPr>
        <p:spPr>
          <a:xfrm>
            <a:off x="5132007" y="1754305"/>
            <a:ext cx="1909803" cy="1909803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2" hasCustomPrompt="1"/>
          </p:nvPr>
        </p:nvSpPr>
        <p:spPr>
          <a:xfrm>
            <a:off x="8942939" y="1754305"/>
            <a:ext cx="1909803" cy="1909803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181583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os_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9" hasCustomPrompt="1"/>
          </p:nvPr>
        </p:nvSpPr>
        <p:spPr>
          <a:xfrm>
            <a:off x="507999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20" hasCustomPrompt="1"/>
          </p:nvPr>
        </p:nvSpPr>
        <p:spPr>
          <a:xfrm>
            <a:off x="2798677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1" hasCustomPrompt="1"/>
          </p:nvPr>
        </p:nvSpPr>
        <p:spPr>
          <a:xfrm>
            <a:off x="5089356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22" hasCustomPrompt="1"/>
          </p:nvPr>
        </p:nvSpPr>
        <p:spPr>
          <a:xfrm>
            <a:off x="7380035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23" hasCustomPrompt="1"/>
          </p:nvPr>
        </p:nvSpPr>
        <p:spPr>
          <a:xfrm>
            <a:off x="9670715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11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line_Fir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1134" y="3466569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22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 descr="A picture containing indoor, building, plane, table&#10;&#10;Description automatically generated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>
          <a:xfrm>
            <a:off x="2" y="3"/>
            <a:ext cx="12191999" cy="685799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lang="en-US" sz="24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532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_Title_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780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_Mi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601134" y="2251681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9566482" y="362632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9566482" y="4059661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3376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_La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1134" y="1692089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1055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a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1422400" y="1498061"/>
            <a:ext cx="2946939" cy="2946939"/>
          </a:xfrm>
          <a:custGeom>
            <a:avLst/>
            <a:gdLst>
              <a:gd name="connsiteX0" fmla="*/ 1409700 w 2819400"/>
              <a:gd name="connsiteY0" fmla="*/ 0 h 2819400"/>
              <a:gd name="connsiteX1" fmla="*/ 2819400 w 2819400"/>
              <a:gd name="connsiteY1" fmla="*/ 1409700 h 2819400"/>
              <a:gd name="connsiteX2" fmla="*/ 1409700 w 2819400"/>
              <a:gd name="connsiteY2" fmla="*/ 2819400 h 2819400"/>
              <a:gd name="connsiteX3" fmla="*/ 0 w 2819400"/>
              <a:gd name="connsiteY3" fmla="*/ 1409700 h 2819400"/>
              <a:gd name="connsiteX4" fmla="*/ 1409700 w 2819400"/>
              <a:gd name="connsiteY4" fmla="*/ 0 h 281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400" h="2819400">
                <a:moveTo>
                  <a:pt x="1409700" y="0"/>
                </a:moveTo>
                <a:cubicBezTo>
                  <a:pt x="2188256" y="0"/>
                  <a:pt x="2819400" y="631144"/>
                  <a:pt x="2819400" y="1409700"/>
                </a:cubicBezTo>
                <a:cubicBezTo>
                  <a:pt x="2819400" y="2188256"/>
                  <a:pt x="2188256" y="2819400"/>
                  <a:pt x="1409700" y="2819400"/>
                </a:cubicBezTo>
                <a:cubicBezTo>
                  <a:pt x="631144" y="2819400"/>
                  <a:pt x="0" y="2188256"/>
                  <a:pt x="0" y="1409700"/>
                </a:cubicBezTo>
                <a:cubicBezTo>
                  <a:pt x="0" y="631144"/>
                  <a:pt x="631144" y="0"/>
                  <a:pt x="14097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415287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MS0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CLICK TO EDIT SUBTITLE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63048" y="2165351"/>
            <a:ext cx="4648201" cy="2882901"/>
          </a:xfrm>
          <a:custGeom>
            <a:avLst/>
            <a:gdLst>
              <a:gd name="connsiteX0" fmla="*/ 0 w 3486151"/>
              <a:gd name="connsiteY0" fmla="*/ 0 h 2162176"/>
              <a:gd name="connsiteX1" fmla="*/ 3486151 w 3486151"/>
              <a:gd name="connsiteY1" fmla="*/ 0 h 2162176"/>
              <a:gd name="connsiteX2" fmla="*/ 3486151 w 3486151"/>
              <a:gd name="connsiteY2" fmla="*/ 2162176 h 2162176"/>
              <a:gd name="connsiteX3" fmla="*/ 0 w 3486151"/>
              <a:gd name="connsiteY3" fmla="*/ 2162176 h 216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6151" h="2162176">
                <a:moveTo>
                  <a:pt x="0" y="0"/>
                </a:moveTo>
                <a:lnTo>
                  <a:pt x="3486151" y="0"/>
                </a:lnTo>
                <a:lnTo>
                  <a:pt x="3486151" y="2162176"/>
                </a:lnTo>
                <a:lnTo>
                  <a:pt x="0" y="2162176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45720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68303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MS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8000" y="1463041"/>
            <a:ext cx="5213352" cy="45908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21BB9-B635-3646-A0EE-BD2C200BFB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0651" y="1481376"/>
            <a:ext cx="5194300" cy="4591049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381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gle_PicLef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741307-B0A8-B743-93C6-D382F06554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7A336F-4AED-2A48-BF30-91AD52837F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21416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gle_PicLeft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ECE51-83CD-0C4A-9BB8-90FB50C09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48F70BB-1274-3244-8F7D-45CB1B6FC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85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gle_PicLef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B2FB17-51AA-1848-86B3-5E603546A5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BADF2B0-9A79-6242-9D6F-B601EC46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3297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ngle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5396904" y="0"/>
            <a:ext cx="6795096" cy="6858000"/>
          </a:xfrm>
          <a:custGeom>
            <a:avLst/>
            <a:gdLst>
              <a:gd name="connsiteX0" fmla="*/ 2531213 w 5096322"/>
              <a:gd name="connsiteY0" fmla="*/ 0 h 5143500"/>
              <a:gd name="connsiteX1" fmla="*/ 2784922 w 5096322"/>
              <a:gd name="connsiteY1" fmla="*/ 0 h 5143500"/>
              <a:gd name="connsiteX2" fmla="*/ 5096322 w 5096322"/>
              <a:gd name="connsiteY2" fmla="*/ 0 h 5143500"/>
              <a:gd name="connsiteX3" fmla="*/ 5096322 w 5096322"/>
              <a:gd name="connsiteY3" fmla="*/ 5143500 h 5143500"/>
              <a:gd name="connsiteX4" fmla="*/ 4501963 w 5096322"/>
              <a:gd name="connsiteY4" fmla="*/ 5143500 h 5143500"/>
              <a:gd name="connsiteX5" fmla="*/ 2784922 w 5096322"/>
              <a:gd name="connsiteY5" fmla="*/ 5143500 h 5143500"/>
              <a:gd name="connsiteX6" fmla="*/ 1997524 w 5096322"/>
              <a:gd name="connsiteY6" fmla="*/ 5143500 h 5143500"/>
              <a:gd name="connsiteX7" fmla="*/ 1997524 w 5096322"/>
              <a:gd name="connsiteY7" fmla="*/ 5143497 h 5143500"/>
              <a:gd name="connsiteX8" fmla="*/ 1058295 w 5096322"/>
              <a:gd name="connsiteY8" fmla="*/ 5143497 h 5143500"/>
              <a:gd name="connsiteX9" fmla="*/ 1058294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2531213" y="0"/>
                </a:moveTo>
                <a:lnTo>
                  <a:pt x="2784922" y="0"/>
                </a:lnTo>
                <a:lnTo>
                  <a:pt x="5096322" y="0"/>
                </a:lnTo>
                <a:lnTo>
                  <a:pt x="5096322" y="5143500"/>
                </a:lnTo>
                <a:lnTo>
                  <a:pt x="4501963" y="5143500"/>
                </a:lnTo>
                <a:lnTo>
                  <a:pt x="2784922" y="5143500"/>
                </a:lnTo>
                <a:lnTo>
                  <a:pt x="1997524" y="5143500"/>
                </a:lnTo>
                <a:lnTo>
                  <a:pt x="1997524" y="5143497"/>
                </a:lnTo>
                <a:lnTo>
                  <a:pt x="1058295" y="5143497"/>
                </a:lnTo>
                <a:lnTo>
                  <a:pt x="1058294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463040" bIns="7315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7454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MS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 hasCustomPrompt="1"/>
          </p:nvPr>
        </p:nvSpPr>
        <p:spPr>
          <a:xfrm>
            <a:off x="508000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 hasCustomPrompt="1"/>
          </p:nvPr>
        </p:nvSpPr>
        <p:spPr>
          <a:xfrm>
            <a:off x="4308909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 hasCustomPrompt="1"/>
          </p:nvPr>
        </p:nvSpPr>
        <p:spPr>
          <a:xfrm>
            <a:off x="8109817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886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MS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2"/>
          <p:cNvSpPr>
            <a:spLocks noGrp="1"/>
          </p:cNvSpPr>
          <p:nvPr>
            <p:ph type="pic" sz="quarter" idx="20" hasCustomPrompt="1"/>
          </p:nvPr>
        </p:nvSpPr>
        <p:spPr>
          <a:xfrm>
            <a:off x="508000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1" name="Picture Placeholder 82"/>
          <p:cNvSpPr>
            <a:spLocks noGrp="1"/>
          </p:cNvSpPr>
          <p:nvPr>
            <p:ph type="pic" sz="quarter" idx="21" hasCustomPrompt="1"/>
          </p:nvPr>
        </p:nvSpPr>
        <p:spPr>
          <a:xfrm>
            <a:off x="4308909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2" name="Picture Placeholder 82"/>
          <p:cNvSpPr>
            <a:spLocks noGrp="1"/>
          </p:cNvSpPr>
          <p:nvPr>
            <p:ph type="pic" sz="quarter" idx="22" hasCustomPrompt="1"/>
          </p:nvPr>
        </p:nvSpPr>
        <p:spPr>
          <a:xfrm>
            <a:off x="8109817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3" name="Picture Placeholder 82"/>
          <p:cNvSpPr>
            <a:spLocks noGrp="1"/>
          </p:cNvSpPr>
          <p:nvPr>
            <p:ph type="pic" sz="quarter" idx="23" hasCustomPrompt="1"/>
          </p:nvPr>
        </p:nvSpPr>
        <p:spPr>
          <a:xfrm>
            <a:off x="508000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82"/>
          <p:cNvSpPr>
            <a:spLocks noGrp="1"/>
          </p:cNvSpPr>
          <p:nvPr>
            <p:ph type="pic" sz="quarter" idx="24" hasCustomPrompt="1"/>
          </p:nvPr>
        </p:nvSpPr>
        <p:spPr>
          <a:xfrm>
            <a:off x="4308909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82"/>
          <p:cNvSpPr>
            <a:spLocks noGrp="1"/>
          </p:cNvSpPr>
          <p:nvPr>
            <p:ph type="pic" sz="quarter" idx="25" hasCustomPrompt="1"/>
          </p:nvPr>
        </p:nvSpPr>
        <p:spPr>
          <a:xfrm>
            <a:off x="8109817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09621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7999" y="1463041"/>
            <a:ext cx="5575167" cy="45908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67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766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reak_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580598" y="0"/>
            <a:ext cx="861140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8709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677"/>
            <a:ext cx="12191999" cy="68546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857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MS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21"/>
          </p:nvPr>
        </p:nvSpPr>
        <p:spPr>
          <a:xfrm>
            <a:off x="1026697" y="744353"/>
            <a:ext cx="10138608" cy="3914273"/>
          </a:xfrm>
          <a:custGeom>
            <a:avLst/>
            <a:gdLst>
              <a:gd name="connsiteX0" fmla="*/ 0 w 2286001"/>
              <a:gd name="connsiteY0" fmla="*/ 0 h 2571751"/>
              <a:gd name="connsiteX1" fmla="*/ 2286001 w 2286001"/>
              <a:gd name="connsiteY1" fmla="*/ 0 h 2571751"/>
              <a:gd name="connsiteX2" fmla="*/ 2286001 w 2286001"/>
              <a:gd name="connsiteY2" fmla="*/ 2571751 h 2571751"/>
              <a:gd name="connsiteX3" fmla="*/ 0 w 2286001"/>
              <a:gd name="connsiteY3" fmla="*/ 2571751 h 2571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1" h="2571751">
                <a:moveTo>
                  <a:pt x="0" y="0"/>
                </a:moveTo>
                <a:lnTo>
                  <a:pt x="2286001" y="0"/>
                </a:lnTo>
                <a:lnTo>
                  <a:pt x="2286001" y="2571751"/>
                </a:lnTo>
                <a:lnTo>
                  <a:pt x="0" y="257175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463040" bIns="7315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5680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os_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9" hasCustomPrompt="1"/>
          </p:nvPr>
        </p:nvSpPr>
        <p:spPr>
          <a:xfrm>
            <a:off x="944519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20" hasCustomPrompt="1"/>
          </p:nvPr>
        </p:nvSpPr>
        <p:spPr>
          <a:xfrm>
            <a:off x="3749647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21" hasCustomPrompt="1"/>
          </p:nvPr>
        </p:nvSpPr>
        <p:spPr>
          <a:xfrm>
            <a:off x="6554771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2" hasCustomPrompt="1"/>
          </p:nvPr>
        </p:nvSpPr>
        <p:spPr>
          <a:xfrm>
            <a:off x="9359899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55629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os_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9" hasCustomPrompt="1"/>
          </p:nvPr>
        </p:nvSpPr>
        <p:spPr>
          <a:xfrm>
            <a:off x="507999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20" hasCustomPrompt="1"/>
          </p:nvPr>
        </p:nvSpPr>
        <p:spPr>
          <a:xfrm>
            <a:off x="2798677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1" hasCustomPrompt="1"/>
          </p:nvPr>
        </p:nvSpPr>
        <p:spPr>
          <a:xfrm>
            <a:off x="5089356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22" hasCustomPrompt="1"/>
          </p:nvPr>
        </p:nvSpPr>
        <p:spPr>
          <a:xfrm>
            <a:off x="7380035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23" hasCustomPrompt="1"/>
          </p:nvPr>
        </p:nvSpPr>
        <p:spPr>
          <a:xfrm>
            <a:off x="9670715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423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line_Fir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1134" y="3466569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2594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_Mi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601134" y="2251681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9566482" y="362632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9566482" y="4059661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9046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_La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1134" y="1692089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2626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MS0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CLICK TO EDIT SUBTITLE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63048" y="2165351"/>
            <a:ext cx="4648201" cy="2882901"/>
          </a:xfrm>
          <a:custGeom>
            <a:avLst/>
            <a:gdLst>
              <a:gd name="connsiteX0" fmla="*/ 0 w 3486151"/>
              <a:gd name="connsiteY0" fmla="*/ 0 h 2162176"/>
              <a:gd name="connsiteX1" fmla="*/ 3486151 w 3486151"/>
              <a:gd name="connsiteY1" fmla="*/ 0 h 2162176"/>
              <a:gd name="connsiteX2" fmla="*/ 3486151 w 3486151"/>
              <a:gd name="connsiteY2" fmla="*/ 2162176 h 2162176"/>
              <a:gd name="connsiteX3" fmla="*/ 0 w 3486151"/>
              <a:gd name="connsiteY3" fmla="*/ 2162176 h 216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6151" h="2162176">
                <a:moveTo>
                  <a:pt x="0" y="0"/>
                </a:moveTo>
                <a:lnTo>
                  <a:pt x="3486151" y="0"/>
                </a:lnTo>
                <a:lnTo>
                  <a:pt x="3486151" y="2162176"/>
                </a:lnTo>
                <a:lnTo>
                  <a:pt x="0" y="2162176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45720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98144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981200"/>
            <a:ext cx="109728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E7ED55-B090-49FF-BA91-7AB7734305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62E605-2439-4D02-8667-9934C48950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11C9FF-9B30-4E45-B57C-9E68D92CA5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38E9B-13E0-461F-868A-DAC4A3DB754F}" type="slidenum">
              <a:rPr lang="en-US" altLang="en-US" smtClean="0">
                <a:solidFill>
                  <a:srgbClr val="003366"/>
                </a:solidFill>
                <a:ea typeface="ＭＳ Ｐゴシック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3366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70909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_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61140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9489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&amp; Content- No Leaves,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-2117" y="1"/>
            <a:ext cx="12194117" cy="1428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-2117" y="6716714"/>
            <a:ext cx="12194117" cy="1428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8" name="Title Placeholder 43"/>
          <p:cNvSpPr>
            <a:spLocks noGrp="1"/>
          </p:cNvSpPr>
          <p:nvPr>
            <p:ph type="title"/>
          </p:nvPr>
        </p:nvSpPr>
        <p:spPr>
          <a:xfrm>
            <a:off x="609600" y="240134"/>
            <a:ext cx="10972800" cy="79216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609600" y="1250950"/>
            <a:ext cx="11006667" cy="43307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6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600"/>
              </a:spcBef>
              <a:defRPr sz="2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4"/>
          <p:cNvSpPr>
            <a:spLocks noGrp="1"/>
          </p:cNvSpPr>
          <p:nvPr>
            <p:ph type="sldNum" sz="quarter" idx="12"/>
          </p:nvPr>
        </p:nvSpPr>
        <p:spPr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en-US" smtClean="0"/>
            </a:lvl1pPr>
          </a:lstStyle>
          <a:p>
            <a:fld id="{F01B0EA9-9ECF-4241-9066-6932FB1E02A0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8968685" y="6284187"/>
            <a:ext cx="2987767" cy="321860"/>
            <a:chOff x="487363" y="2840038"/>
            <a:chExt cx="8167687" cy="1173162"/>
          </a:xfrm>
        </p:grpSpPr>
        <p:sp>
          <p:nvSpPr>
            <p:cNvPr id="11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487363" y="2843213"/>
              <a:ext cx="8167687" cy="1169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6"/>
            <p:cNvSpPr>
              <a:spLocks noEditPoints="1"/>
            </p:cNvSpPr>
            <p:nvPr userDrawn="1"/>
          </p:nvSpPr>
          <p:spPr bwMode="auto">
            <a:xfrm>
              <a:off x="531813" y="2892425"/>
              <a:ext cx="803275" cy="1068387"/>
            </a:xfrm>
            <a:custGeom>
              <a:avLst/>
              <a:gdLst>
                <a:gd name="T0" fmla="*/ 126 w 506"/>
                <a:gd name="T1" fmla="*/ 172 h 673"/>
                <a:gd name="T2" fmla="*/ 175 w 506"/>
                <a:gd name="T3" fmla="*/ 125 h 673"/>
                <a:gd name="T4" fmla="*/ 333 w 506"/>
                <a:gd name="T5" fmla="*/ 125 h 673"/>
                <a:gd name="T6" fmla="*/ 383 w 506"/>
                <a:gd name="T7" fmla="*/ 172 h 673"/>
                <a:gd name="T8" fmla="*/ 383 w 506"/>
                <a:gd name="T9" fmla="*/ 500 h 673"/>
                <a:gd name="T10" fmla="*/ 333 w 506"/>
                <a:gd name="T11" fmla="*/ 548 h 673"/>
                <a:gd name="T12" fmla="*/ 175 w 506"/>
                <a:gd name="T13" fmla="*/ 548 h 673"/>
                <a:gd name="T14" fmla="*/ 126 w 506"/>
                <a:gd name="T15" fmla="*/ 500 h 673"/>
                <a:gd name="T16" fmla="*/ 126 w 506"/>
                <a:gd name="T17" fmla="*/ 172 h 673"/>
                <a:gd name="T18" fmla="*/ 126 w 506"/>
                <a:gd name="T19" fmla="*/ 172 h 673"/>
                <a:gd name="T20" fmla="*/ 506 w 506"/>
                <a:gd name="T21" fmla="*/ 120 h 673"/>
                <a:gd name="T22" fmla="*/ 385 w 506"/>
                <a:gd name="T23" fmla="*/ 0 h 673"/>
                <a:gd name="T24" fmla="*/ 123 w 506"/>
                <a:gd name="T25" fmla="*/ 0 h 673"/>
                <a:gd name="T26" fmla="*/ 0 w 506"/>
                <a:gd name="T27" fmla="*/ 120 h 673"/>
                <a:gd name="T28" fmla="*/ 0 w 506"/>
                <a:gd name="T29" fmla="*/ 552 h 673"/>
                <a:gd name="T30" fmla="*/ 123 w 506"/>
                <a:gd name="T31" fmla="*/ 673 h 673"/>
                <a:gd name="T32" fmla="*/ 385 w 506"/>
                <a:gd name="T33" fmla="*/ 673 h 673"/>
                <a:gd name="T34" fmla="*/ 506 w 506"/>
                <a:gd name="T35" fmla="*/ 552 h 673"/>
                <a:gd name="T36" fmla="*/ 506 w 506"/>
                <a:gd name="T37" fmla="*/ 120 h 673"/>
                <a:gd name="T38" fmla="*/ 506 w 506"/>
                <a:gd name="T39" fmla="*/ 12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6" h="673">
                  <a:moveTo>
                    <a:pt x="126" y="172"/>
                  </a:moveTo>
                  <a:lnTo>
                    <a:pt x="175" y="125"/>
                  </a:lnTo>
                  <a:lnTo>
                    <a:pt x="333" y="125"/>
                  </a:lnTo>
                  <a:lnTo>
                    <a:pt x="383" y="172"/>
                  </a:lnTo>
                  <a:lnTo>
                    <a:pt x="383" y="500"/>
                  </a:lnTo>
                  <a:lnTo>
                    <a:pt x="333" y="548"/>
                  </a:lnTo>
                  <a:lnTo>
                    <a:pt x="175" y="548"/>
                  </a:lnTo>
                  <a:lnTo>
                    <a:pt x="126" y="500"/>
                  </a:lnTo>
                  <a:lnTo>
                    <a:pt x="126" y="172"/>
                  </a:lnTo>
                  <a:lnTo>
                    <a:pt x="126" y="172"/>
                  </a:lnTo>
                  <a:close/>
                  <a:moveTo>
                    <a:pt x="506" y="120"/>
                  </a:moveTo>
                  <a:lnTo>
                    <a:pt x="385" y="0"/>
                  </a:lnTo>
                  <a:lnTo>
                    <a:pt x="123" y="0"/>
                  </a:lnTo>
                  <a:lnTo>
                    <a:pt x="0" y="120"/>
                  </a:lnTo>
                  <a:lnTo>
                    <a:pt x="0" y="552"/>
                  </a:lnTo>
                  <a:lnTo>
                    <a:pt x="123" y="673"/>
                  </a:lnTo>
                  <a:lnTo>
                    <a:pt x="385" y="673"/>
                  </a:lnTo>
                  <a:lnTo>
                    <a:pt x="506" y="552"/>
                  </a:lnTo>
                  <a:lnTo>
                    <a:pt x="506" y="120"/>
                  </a:lnTo>
                  <a:lnTo>
                    <a:pt x="506" y="120"/>
                  </a:lnTo>
                  <a:close/>
                </a:path>
              </a:pathLst>
            </a:custGeom>
            <a:solidFill>
              <a:srgbClr val="B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7"/>
            <p:cNvSpPr>
              <a:spLocks noEditPoints="1"/>
            </p:cNvSpPr>
            <p:nvPr userDrawn="1"/>
          </p:nvSpPr>
          <p:spPr bwMode="auto">
            <a:xfrm>
              <a:off x="487363" y="2840038"/>
              <a:ext cx="8167687" cy="1169989"/>
            </a:xfrm>
            <a:custGeom>
              <a:avLst/>
              <a:gdLst>
                <a:gd name="T0" fmla="*/ 397 w 2178"/>
                <a:gd name="T1" fmla="*/ 289 h 312"/>
                <a:gd name="T2" fmla="*/ 430 w 2178"/>
                <a:gd name="T3" fmla="*/ 253 h 312"/>
                <a:gd name="T4" fmla="*/ 493 w 2178"/>
                <a:gd name="T5" fmla="*/ 256 h 312"/>
                <a:gd name="T6" fmla="*/ 535 w 2178"/>
                <a:gd name="T7" fmla="*/ 289 h 312"/>
                <a:gd name="T8" fmla="*/ 608 w 2178"/>
                <a:gd name="T9" fmla="*/ 282 h 312"/>
                <a:gd name="T10" fmla="*/ 678 w 2178"/>
                <a:gd name="T11" fmla="*/ 225 h 312"/>
                <a:gd name="T12" fmla="*/ 660 w 2178"/>
                <a:gd name="T13" fmla="*/ 232 h 312"/>
                <a:gd name="T14" fmla="*/ 761 w 2178"/>
                <a:gd name="T15" fmla="*/ 289 h 312"/>
                <a:gd name="T16" fmla="*/ 814 w 2178"/>
                <a:gd name="T17" fmla="*/ 282 h 312"/>
                <a:gd name="T18" fmla="*/ 858 w 2178"/>
                <a:gd name="T19" fmla="*/ 225 h 312"/>
                <a:gd name="T20" fmla="*/ 923 w 2178"/>
                <a:gd name="T21" fmla="*/ 289 h 312"/>
                <a:gd name="T22" fmla="*/ 941 w 2178"/>
                <a:gd name="T23" fmla="*/ 257 h 312"/>
                <a:gd name="T24" fmla="*/ 1061 w 2178"/>
                <a:gd name="T25" fmla="*/ 289 h 312"/>
                <a:gd name="T26" fmla="*/ 1103 w 2178"/>
                <a:gd name="T27" fmla="*/ 282 h 312"/>
                <a:gd name="T28" fmla="*/ 1182 w 2178"/>
                <a:gd name="T29" fmla="*/ 277 h 312"/>
                <a:gd name="T30" fmla="*/ 1197 w 2178"/>
                <a:gd name="T31" fmla="*/ 232 h 312"/>
                <a:gd name="T32" fmla="*/ 1287 w 2178"/>
                <a:gd name="T33" fmla="*/ 289 h 312"/>
                <a:gd name="T34" fmla="*/ 1351 w 2178"/>
                <a:gd name="T35" fmla="*/ 225 h 312"/>
                <a:gd name="T36" fmla="*/ 1367 w 2178"/>
                <a:gd name="T37" fmla="*/ 232 h 312"/>
                <a:gd name="T38" fmla="*/ 1433 w 2178"/>
                <a:gd name="T39" fmla="*/ 264 h 312"/>
                <a:gd name="T40" fmla="*/ 59 w 2178"/>
                <a:gd name="T41" fmla="*/ 0 h 312"/>
                <a:gd name="T42" fmla="*/ 61 w 2178"/>
                <a:gd name="T43" fmla="*/ 307 h 312"/>
                <a:gd name="T44" fmla="*/ 150 w 2178"/>
                <a:gd name="T45" fmla="*/ 238 h 312"/>
                <a:gd name="T46" fmla="*/ 147 w 2178"/>
                <a:gd name="T47" fmla="*/ 80 h 312"/>
                <a:gd name="T48" fmla="*/ 1628 w 2178"/>
                <a:gd name="T49" fmla="*/ 46 h 312"/>
                <a:gd name="T50" fmla="*/ 1515 w 2178"/>
                <a:gd name="T51" fmla="*/ 107 h 312"/>
                <a:gd name="T52" fmla="*/ 1518 w 2178"/>
                <a:gd name="T53" fmla="*/ 39 h 312"/>
                <a:gd name="T54" fmla="*/ 1438 w 2178"/>
                <a:gd name="T55" fmla="*/ 117 h 312"/>
                <a:gd name="T56" fmla="*/ 1441 w 2178"/>
                <a:gd name="T57" fmla="*/ 107 h 312"/>
                <a:gd name="T58" fmla="*/ 1713 w 2178"/>
                <a:gd name="T59" fmla="*/ 48 h 312"/>
                <a:gd name="T60" fmla="*/ 1634 w 2178"/>
                <a:gd name="T61" fmla="*/ 46 h 312"/>
                <a:gd name="T62" fmla="*/ 1974 w 2178"/>
                <a:gd name="T63" fmla="*/ 107 h 312"/>
                <a:gd name="T64" fmla="*/ 2066 w 2178"/>
                <a:gd name="T65" fmla="*/ 109 h 312"/>
                <a:gd name="T66" fmla="*/ 2122 w 2178"/>
                <a:gd name="T67" fmla="*/ 82 h 312"/>
                <a:gd name="T68" fmla="*/ 2138 w 2178"/>
                <a:gd name="T69" fmla="*/ 39 h 312"/>
                <a:gd name="T70" fmla="*/ 1953 w 2178"/>
                <a:gd name="T71" fmla="*/ 94 h 312"/>
                <a:gd name="T72" fmla="*/ 1920 w 2178"/>
                <a:gd name="T73" fmla="*/ 107 h 312"/>
                <a:gd name="T74" fmla="*/ 1855 w 2178"/>
                <a:gd name="T75" fmla="*/ 98 h 312"/>
                <a:gd name="T76" fmla="*/ 1819 w 2178"/>
                <a:gd name="T77" fmla="*/ 48 h 312"/>
                <a:gd name="T78" fmla="*/ 1839 w 2178"/>
                <a:gd name="T79" fmla="*/ 73 h 312"/>
                <a:gd name="T80" fmla="*/ 1784 w 2178"/>
                <a:gd name="T81" fmla="*/ 61 h 312"/>
                <a:gd name="T82" fmla="*/ 1741 w 2178"/>
                <a:gd name="T83" fmla="*/ 48 h 312"/>
                <a:gd name="T84" fmla="*/ 1323 w 2178"/>
                <a:gd name="T85" fmla="*/ 80 h 312"/>
                <a:gd name="T86" fmla="*/ 1342 w 2178"/>
                <a:gd name="T87" fmla="*/ 39 h 312"/>
                <a:gd name="T88" fmla="*/ 557 w 2178"/>
                <a:gd name="T89" fmla="*/ 106 h 312"/>
                <a:gd name="T90" fmla="*/ 557 w 2178"/>
                <a:gd name="T91" fmla="*/ 49 h 312"/>
                <a:gd name="T92" fmla="*/ 566 w 2178"/>
                <a:gd name="T93" fmla="*/ 95 h 312"/>
                <a:gd name="T94" fmla="*/ 327 w 2178"/>
                <a:gd name="T95" fmla="*/ 28 h 312"/>
                <a:gd name="T96" fmla="*/ 399 w 2178"/>
                <a:gd name="T97" fmla="*/ 40 h 312"/>
                <a:gd name="T98" fmla="*/ 757 w 2178"/>
                <a:gd name="T99" fmla="*/ 109 h 312"/>
                <a:gd name="T100" fmla="*/ 768 w 2178"/>
                <a:gd name="T101" fmla="*/ 71 h 312"/>
                <a:gd name="T102" fmla="*/ 750 w 2178"/>
                <a:gd name="T103" fmla="*/ 116 h 312"/>
                <a:gd name="T104" fmla="*/ 480 w 2178"/>
                <a:gd name="T105" fmla="*/ 107 h 312"/>
                <a:gd name="T106" fmla="*/ 445 w 2178"/>
                <a:gd name="T107" fmla="*/ 39 h 312"/>
                <a:gd name="T108" fmla="*/ 1226 w 2178"/>
                <a:gd name="T109" fmla="*/ 107 h 312"/>
                <a:gd name="T110" fmla="*/ 1200 w 2178"/>
                <a:gd name="T111" fmla="*/ 39 h 312"/>
                <a:gd name="T112" fmla="*/ 1093 w 2178"/>
                <a:gd name="T113" fmla="*/ 107 h 312"/>
                <a:gd name="T114" fmla="*/ 1147 w 2178"/>
                <a:gd name="T115" fmla="*/ 116 h 312"/>
                <a:gd name="T116" fmla="*/ 1168 w 2178"/>
                <a:gd name="T117" fmla="*/ 39 h 312"/>
                <a:gd name="T118" fmla="*/ 1011 w 2178"/>
                <a:gd name="T119" fmla="*/ 27 h 312"/>
                <a:gd name="T120" fmla="*/ 984 w 2178"/>
                <a:gd name="T121" fmla="*/ 91 h 312"/>
                <a:gd name="T122" fmla="*/ 806 w 2178"/>
                <a:gd name="T123" fmla="*/ 46 h 312"/>
                <a:gd name="T124" fmla="*/ 890 w 2178"/>
                <a:gd name="T125" fmla="*/ 1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78" h="312">
                  <a:moveTo>
                    <a:pt x="393" y="278"/>
                  </a:moveTo>
                  <a:cubicBezTo>
                    <a:pt x="378" y="225"/>
                    <a:pt x="378" y="225"/>
                    <a:pt x="378" y="225"/>
                  </a:cubicBezTo>
                  <a:cubicBezTo>
                    <a:pt x="371" y="225"/>
                    <a:pt x="371" y="225"/>
                    <a:pt x="371" y="225"/>
                  </a:cubicBezTo>
                  <a:cubicBezTo>
                    <a:pt x="357" y="278"/>
                    <a:pt x="357" y="278"/>
                    <a:pt x="357" y="278"/>
                  </a:cubicBezTo>
                  <a:cubicBezTo>
                    <a:pt x="343" y="225"/>
                    <a:pt x="343" y="225"/>
                    <a:pt x="343" y="225"/>
                  </a:cubicBezTo>
                  <a:cubicBezTo>
                    <a:pt x="334" y="225"/>
                    <a:pt x="334" y="225"/>
                    <a:pt x="334" y="225"/>
                  </a:cubicBezTo>
                  <a:cubicBezTo>
                    <a:pt x="352" y="289"/>
                    <a:pt x="352" y="289"/>
                    <a:pt x="352" y="289"/>
                  </a:cubicBezTo>
                  <a:cubicBezTo>
                    <a:pt x="361" y="289"/>
                    <a:pt x="361" y="289"/>
                    <a:pt x="361" y="289"/>
                  </a:cubicBezTo>
                  <a:cubicBezTo>
                    <a:pt x="375" y="237"/>
                    <a:pt x="375" y="237"/>
                    <a:pt x="375" y="237"/>
                  </a:cubicBezTo>
                  <a:cubicBezTo>
                    <a:pt x="389" y="289"/>
                    <a:pt x="389" y="289"/>
                    <a:pt x="389" y="289"/>
                  </a:cubicBezTo>
                  <a:cubicBezTo>
                    <a:pt x="397" y="289"/>
                    <a:pt x="397" y="289"/>
                    <a:pt x="397" y="289"/>
                  </a:cubicBezTo>
                  <a:cubicBezTo>
                    <a:pt x="416" y="225"/>
                    <a:pt x="416" y="225"/>
                    <a:pt x="416" y="225"/>
                  </a:cubicBezTo>
                  <a:cubicBezTo>
                    <a:pt x="407" y="225"/>
                    <a:pt x="407" y="225"/>
                    <a:pt x="407" y="225"/>
                  </a:cubicBezTo>
                  <a:lnTo>
                    <a:pt x="393" y="278"/>
                  </a:lnTo>
                  <a:close/>
                  <a:moveTo>
                    <a:pt x="422" y="289"/>
                  </a:moveTo>
                  <a:cubicBezTo>
                    <a:pt x="464" y="289"/>
                    <a:pt x="464" y="289"/>
                    <a:pt x="464" y="289"/>
                  </a:cubicBezTo>
                  <a:cubicBezTo>
                    <a:pt x="464" y="282"/>
                    <a:pt x="464" y="282"/>
                    <a:pt x="464" y="282"/>
                  </a:cubicBezTo>
                  <a:cubicBezTo>
                    <a:pt x="430" y="282"/>
                    <a:pt x="430" y="282"/>
                    <a:pt x="430" y="282"/>
                  </a:cubicBezTo>
                  <a:cubicBezTo>
                    <a:pt x="430" y="260"/>
                    <a:pt x="430" y="260"/>
                    <a:pt x="430" y="260"/>
                  </a:cubicBezTo>
                  <a:cubicBezTo>
                    <a:pt x="463" y="260"/>
                    <a:pt x="463" y="260"/>
                    <a:pt x="463" y="260"/>
                  </a:cubicBezTo>
                  <a:cubicBezTo>
                    <a:pt x="463" y="253"/>
                    <a:pt x="463" y="253"/>
                    <a:pt x="463" y="253"/>
                  </a:cubicBezTo>
                  <a:cubicBezTo>
                    <a:pt x="430" y="253"/>
                    <a:pt x="430" y="253"/>
                    <a:pt x="430" y="253"/>
                  </a:cubicBezTo>
                  <a:cubicBezTo>
                    <a:pt x="430" y="232"/>
                    <a:pt x="430" y="232"/>
                    <a:pt x="430" y="232"/>
                  </a:cubicBezTo>
                  <a:cubicBezTo>
                    <a:pt x="464" y="232"/>
                    <a:pt x="464" y="232"/>
                    <a:pt x="464" y="232"/>
                  </a:cubicBezTo>
                  <a:cubicBezTo>
                    <a:pt x="464" y="225"/>
                    <a:pt x="464" y="225"/>
                    <a:pt x="464" y="225"/>
                  </a:cubicBezTo>
                  <a:cubicBezTo>
                    <a:pt x="422" y="225"/>
                    <a:pt x="422" y="225"/>
                    <a:pt x="422" y="225"/>
                  </a:cubicBezTo>
                  <a:lnTo>
                    <a:pt x="422" y="289"/>
                  </a:lnTo>
                  <a:close/>
                  <a:moveTo>
                    <a:pt x="527" y="225"/>
                  </a:moveTo>
                  <a:cubicBezTo>
                    <a:pt x="517" y="225"/>
                    <a:pt x="517" y="225"/>
                    <a:pt x="517" y="225"/>
                  </a:cubicBezTo>
                  <a:cubicBezTo>
                    <a:pt x="498" y="251"/>
                    <a:pt x="498" y="251"/>
                    <a:pt x="498" y="251"/>
                  </a:cubicBezTo>
                  <a:cubicBezTo>
                    <a:pt x="479" y="225"/>
                    <a:pt x="479" y="225"/>
                    <a:pt x="479" y="225"/>
                  </a:cubicBezTo>
                  <a:cubicBezTo>
                    <a:pt x="470" y="225"/>
                    <a:pt x="470" y="225"/>
                    <a:pt x="470" y="225"/>
                  </a:cubicBezTo>
                  <a:cubicBezTo>
                    <a:pt x="493" y="256"/>
                    <a:pt x="493" y="256"/>
                    <a:pt x="493" y="256"/>
                  </a:cubicBezTo>
                  <a:cubicBezTo>
                    <a:pt x="468" y="289"/>
                    <a:pt x="468" y="289"/>
                    <a:pt x="468" y="289"/>
                  </a:cubicBezTo>
                  <a:cubicBezTo>
                    <a:pt x="478" y="289"/>
                    <a:pt x="478" y="289"/>
                    <a:pt x="478" y="289"/>
                  </a:cubicBezTo>
                  <a:cubicBezTo>
                    <a:pt x="498" y="262"/>
                    <a:pt x="498" y="262"/>
                    <a:pt x="498" y="262"/>
                  </a:cubicBezTo>
                  <a:cubicBezTo>
                    <a:pt x="519" y="289"/>
                    <a:pt x="519" y="289"/>
                    <a:pt x="519" y="289"/>
                  </a:cubicBezTo>
                  <a:cubicBezTo>
                    <a:pt x="528" y="289"/>
                    <a:pt x="528" y="289"/>
                    <a:pt x="528" y="289"/>
                  </a:cubicBezTo>
                  <a:cubicBezTo>
                    <a:pt x="503" y="256"/>
                    <a:pt x="503" y="256"/>
                    <a:pt x="503" y="256"/>
                  </a:cubicBezTo>
                  <a:lnTo>
                    <a:pt x="527" y="225"/>
                  </a:lnTo>
                  <a:close/>
                  <a:moveTo>
                    <a:pt x="580" y="275"/>
                  </a:moveTo>
                  <a:cubicBezTo>
                    <a:pt x="543" y="225"/>
                    <a:pt x="543" y="225"/>
                    <a:pt x="543" y="225"/>
                  </a:cubicBezTo>
                  <a:cubicBezTo>
                    <a:pt x="535" y="225"/>
                    <a:pt x="535" y="225"/>
                    <a:pt x="535" y="225"/>
                  </a:cubicBezTo>
                  <a:cubicBezTo>
                    <a:pt x="535" y="289"/>
                    <a:pt x="535" y="289"/>
                    <a:pt x="535" y="289"/>
                  </a:cubicBezTo>
                  <a:cubicBezTo>
                    <a:pt x="543" y="289"/>
                    <a:pt x="543" y="289"/>
                    <a:pt x="543" y="289"/>
                  </a:cubicBezTo>
                  <a:cubicBezTo>
                    <a:pt x="543" y="238"/>
                    <a:pt x="543" y="238"/>
                    <a:pt x="543" y="238"/>
                  </a:cubicBezTo>
                  <a:cubicBezTo>
                    <a:pt x="580" y="289"/>
                    <a:pt x="580" y="289"/>
                    <a:pt x="580" y="289"/>
                  </a:cubicBezTo>
                  <a:cubicBezTo>
                    <a:pt x="588" y="289"/>
                    <a:pt x="588" y="289"/>
                    <a:pt x="588" y="289"/>
                  </a:cubicBezTo>
                  <a:cubicBezTo>
                    <a:pt x="588" y="225"/>
                    <a:pt x="588" y="225"/>
                    <a:pt x="588" y="225"/>
                  </a:cubicBezTo>
                  <a:cubicBezTo>
                    <a:pt x="580" y="225"/>
                    <a:pt x="580" y="225"/>
                    <a:pt x="580" y="225"/>
                  </a:cubicBezTo>
                  <a:lnTo>
                    <a:pt x="580" y="275"/>
                  </a:lnTo>
                  <a:close/>
                  <a:moveTo>
                    <a:pt x="600" y="289"/>
                  </a:moveTo>
                  <a:cubicBezTo>
                    <a:pt x="642" y="289"/>
                    <a:pt x="642" y="289"/>
                    <a:pt x="642" y="289"/>
                  </a:cubicBezTo>
                  <a:cubicBezTo>
                    <a:pt x="642" y="282"/>
                    <a:pt x="642" y="282"/>
                    <a:pt x="642" y="282"/>
                  </a:cubicBezTo>
                  <a:cubicBezTo>
                    <a:pt x="608" y="282"/>
                    <a:pt x="608" y="282"/>
                    <a:pt x="608" y="282"/>
                  </a:cubicBezTo>
                  <a:cubicBezTo>
                    <a:pt x="608" y="260"/>
                    <a:pt x="608" y="260"/>
                    <a:pt x="608" y="260"/>
                  </a:cubicBezTo>
                  <a:cubicBezTo>
                    <a:pt x="641" y="260"/>
                    <a:pt x="641" y="260"/>
                    <a:pt x="641" y="260"/>
                  </a:cubicBezTo>
                  <a:cubicBezTo>
                    <a:pt x="641" y="253"/>
                    <a:pt x="641" y="253"/>
                    <a:pt x="641" y="253"/>
                  </a:cubicBezTo>
                  <a:cubicBezTo>
                    <a:pt x="608" y="253"/>
                    <a:pt x="608" y="253"/>
                    <a:pt x="608" y="253"/>
                  </a:cubicBezTo>
                  <a:cubicBezTo>
                    <a:pt x="608" y="232"/>
                    <a:pt x="608" y="232"/>
                    <a:pt x="608" y="232"/>
                  </a:cubicBezTo>
                  <a:cubicBezTo>
                    <a:pt x="642" y="232"/>
                    <a:pt x="642" y="232"/>
                    <a:pt x="642" y="232"/>
                  </a:cubicBezTo>
                  <a:cubicBezTo>
                    <a:pt x="642" y="225"/>
                    <a:pt x="642" y="225"/>
                    <a:pt x="642" y="225"/>
                  </a:cubicBezTo>
                  <a:cubicBezTo>
                    <a:pt x="600" y="225"/>
                    <a:pt x="600" y="225"/>
                    <a:pt x="600" y="225"/>
                  </a:cubicBezTo>
                  <a:lnTo>
                    <a:pt x="600" y="289"/>
                  </a:lnTo>
                  <a:close/>
                  <a:moveTo>
                    <a:pt x="698" y="244"/>
                  </a:moveTo>
                  <a:cubicBezTo>
                    <a:pt x="698" y="233"/>
                    <a:pt x="690" y="225"/>
                    <a:pt x="678" y="225"/>
                  </a:cubicBezTo>
                  <a:cubicBezTo>
                    <a:pt x="652" y="225"/>
                    <a:pt x="652" y="225"/>
                    <a:pt x="652" y="225"/>
                  </a:cubicBezTo>
                  <a:cubicBezTo>
                    <a:pt x="652" y="289"/>
                    <a:pt x="652" y="289"/>
                    <a:pt x="652" y="289"/>
                  </a:cubicBezTo>
                  <a:cubicBezTo>
                    <a:pt x="660" y="289"/>
                    <a:pt x="660" y="289"/>
                    <a:pt x="660" y="289"/>
                  </a:cubicBezTo>
                  <a:cubicBezTo>
                    <a:pt x="660" y="264"/>
                    <a:pt x="660" y="264"/>
                    <a:pt x="660" y="264"/>
                  </a:cubicBezTo>
                  <a:cubicBezTo>
                    <a:pt x="673" y="264"/>
                    <a:pt x="673" y="264"/>
                    <a:pt x="673" y="264"/>
                  </a:cubicBezTo>
                  <a:cubicBezTo>
                    <a:pt x="689" y="289"/>
                    <a:pt x="689" y="289"/>
                    <a:pt x="689" y="289"/>
                  </a:cubicBezTo>
                  <a:cubicBezTo>
                    <a:pt x="699" y="289"/>
                    <a:pt x="699" y="289"/>
                    <a:pt x="699" y="289"/>
                  </a:cubicBezTo>
                  <a:cubicBezTo>
                    <a:pt x="682" y="263"/>
                    <a:pt x="682" y="263"/>
                    <a:pt x="682" y="263"/>
                  </a:cubicBezTo>
                  <a:cubicBezTo>
                    <a:pt x="690" y="262"/>
                    <a:pt x="698" y="256"/>
                    <a:pt x="698" y="244"/>
                  </a:cubicBezTo>
                  <a:close/>
                  <a:moveTo>
                    <a:pt x="660" y="257"/>
                  </a:moveTo>
                  <a:cubicBezTo>
                    <a:pt x="660" y="232"/>
                    <a:pt x="660" y="232"/>
                    <a:pt x="660" y="232"/>
                  </a:cubicBezTo>
                  <a:cubicBezTo>
                    <a:pt x="677" y="232"/>
                    <a:pt x="677" y="232"/>
                    <a:pt x="677" y="232"/>
                  </a:cubicBezTo>
                  <a:cubicBezTo>
                    <a:pt x="685" y="232"/>
                    <a:pt x="690" y="237"/>
                    <a:pt x="690" y="244"/>
                  </a:cubicBezTo>
                  <a:cubicBezTo>
                    <a:pt x="690" y="252"/>
                    <a:pt x="685" y="257"/>
                    <a:pt x="677" y="257"/>
                  </a:cubicBezTo>
                  <a:lnTo>
                    <a:pt x="660" y="257"/>
                  </a:lnTo>
                  <a:close/>
                  <a:moveTo>
                    <a:pt x="762" y="274"/>
                  </a:moveTo>
                  <a:cubicBezTo>
                    <a:pt x="742" y="225"/>
                    <a:pt x="742" y="225"/>
                    <a:pt x="742" y="225"/>
                  </a:cubicBezTo>
                  <a:cubicBezTo>
                    <a:pt x="731" y="225"/>
                    <a:pt x="731" y="225"/>
                    <a:pt x="731" y="225"/>
                  </a:cubicBezTo>
                  <a:cubicBezTo>
                    <a:pt x="731" y="289"/>
                    <a:pt x="731" y="289"/>
                    <a:pt x="731" y="289"/>
                  </a:cubicBezTo>
                  <a:cubicBezTo>
                    <a:pt x="739" y="289"/>
                    <a:pt x="739" y="289"/>
                    <a:pt x="739" y="289"/>
                  </a:cubicBezTo>
                  <a:cubicBezTo>
                    <a:pt x="739" y="235"/>
                    <a:pt x="739" y="235"/>
                    <a:pt x="739" y="235"/>
                  </a:cubicBezTo>
                  <a:cubicBezTo>
                    <a:pt x="761" y="289"/>
                    <a:pt x="761" y="289"/>
                    <a:pt x="761" y="289"/>
                  </a:cubicBezTo>
                  <a:cubicBezTo>
                    <a:pt x="764" y="289"/>
                    <a:pt x="764" y="289"/>
                    <a:pt x="764" y="289"/>
                  </a:cubicBezTo>
                  <a:cubicBezTo>
                    <a:pt x="786" y="235"/>
                    <a:pt x="786" y="235"/>
                    <a:pt x="786" y="235"/>
                  </a:cubicBezTo>
                  <a:cubicBezTo>
                    <a:pt x="786" y="289"/>
                    <a:pt x="786" y="289"/>
                    <a:pt x="786" y="289"/>
                  </a:cubicBezTo>
                  <a:cubicBezTo>
                    <a:pt x="794" y="289"/>
                    <a:pt x="794" y="289"/>
                    <a:pt x="794" y="289"/>
                  </a:cubicBezTo>
                  <a:cubicBezTo>
                    <a:pt x="794" y="225"/>
                    <a:pt x="794" y="225"/>
                    <a:pt x="794" y="225"/>
                  </a:cubicBezTo>
                  <a:cubicBezTo>
                    <a:pt x="782" y="225"/>
                    <a:pt x="782" y="225"/>
                    <a:pt x="782" y="225"/>
                  </a:cubicBezTo>
                  <a:lnTo>
                    <a:pt x="762" y="274"/>
                  </a:lnTo>
                  <a:close/>
                  <a:moveTo>
                    <a:pt x="806" y="289"/>
                  </a:moveTo>
                  <a:cubicBezTo>
                    <a:pt x="848" y="289"/>
                    <a:pt x="848" y="289"/>
                    <a:pt x="848" y="289"/>
                  </a:cubicBezTo>
                  <a:cubicBezTo>
                    <a:pt x="848" y="282"/>
                    <a:pt x="848" y="282"/>
                    <a:pt x="848" y="282"/>
                  </a:cubicBezTo>
                  <a:cubicBezTo>
                    <a:pt x="814" y="282"/>
                    <a:pt x="814" y="282"/>
                    <a:pt x="814" y="282"/>
                  </a:cubicBezTo>
                  <a:cubicBezTo>
                    <a:pt x="814" y="260"/>
                    <a:pt x="814" y="260"/>
                    <a:pt x="814" y="260"/>
                  </a:cubicBezTo>
                  <a:cubicBezTo>
                    <a:pt x="847" y="260"/>
                    <a:pt x="847" y="260"/>
                    <a:pt x="847" y="260"/>
                  </a:cubicBezTo>
                  <a:cubicBezTo>
                    <a:pt x="847" y="253"/>
                    <a:pt x="847" y="253"/>
                    <a:pt x="847" y="253"/>
                  </a:cubicBezTo>
                  <a:cubicBezTo>
                    <a:pt x="814" y="253"/>
                    <a:pt x="814" y="253"/>
                    <a:pt x="814" y="253"/>
                  </a:cubicBezTo>
                  <a:cubicBezTo>
                    <a:pt x="814" y="232"/>
                    <a:pt x="814" y="232"/>
                    <a:pt x="814" y="232"/>
                  </a:cubicBezTo>
                  <a:cubicBezTo>
                    <a:pt x="848" y="232"/>
                    <a:pt x="848" y="232"/>
                    <a:pt x="848" y="232"/>
                  </a:cubicBezTo>
                  <a:cubicBezTo>
                    <a:pt x="848" y="225"/>
                    <a:pt x="848" y="225"/>
                    <a:pt x="848" y="225"/>
                  </a:cubicBezTo>
                  <a:cubicBezTo>
                    <a:pt x="806" y="225"/>
                    <a:pt x="806" y="225"/>
                    <a:pt x="806" y="225"/>
                  </a:cubicBezTo>
                  <a:lnTo>
                    <a:pt x="806" y="289"/>
                  </a:lnTo>
                  <a:close/>
                  <a:moveTo>
                    <a:pt x="880" y="225"/>
                  </a:moveTo>
                  <a:cubicBezTo>
                    <a:pt x="858" y="225"/>
                    <a:pt x="858" y="225"/>
                    <a:pt x="858" y="225"/>
                  </a:cubicBezTo>
                  <a:cubicBezTo>
                    <a:pt x="858" y="289"/>
                    <a:pt x="858" y="289"/>
                    <a:pt x="858" y="289"/>
                  </a:cubicBezTo>
                  <a:cubicBezTo>
                    <a:pt x="880" y="289"/>
                    <a:pt x="880" y="289"/>
                    <a:pt x="880" y="289"/>
                  </a:cubicBezTo>
                  <a:cubicBezTo>
                    <a:pt x="900" y="289"/>
                    <a:pt x="913" y="275"/>
                    <a:pt x="913" y="257"/>
                  </a:cubicBezTo>
                  <a:cubicBezTo>
                    <a:pt x="913" y="239"/>
                    <a:pt x="900" y="225"/>
                    <a:pt x="880" y="225"/>
                  </a:cubicBezTo>
                  <a:close/>
                  <a:moveTo>
                    <a:pt x="880" y="282"/>
                  </a:moveTo>
                  <a:cubicBezTo>
                    <a:pt x="866" y="282"/>
                    <a:pt x="866" y="282"/>
                    <a:pt x="866" y="282"/>
                  </a:cubicBezTo>
                  <a:cubicBezTo>
                    <a:pt x="866" y="232"/>
                    <a:pt x="866" y="232"/>
                    <a:pt x="866" y="232"/>
                  </a:cubicBezTo>
                  <a:cubicBezTo>
                    <a:pt x="880" y="232"/>
                    <a:pt x="880" y="232"/>
                    <a:pt x="880" y="232"/>
                  </a:cubicBezTo>
                  <a:cubicBezTo>
                    <a:pt x="896" y="232"/>
                    <a:pt x="905" y="243"/>
                    <a:pt x="905" y="257"/>
                  </a:cubicBezTo>
                  <a:cubicBezTo>
                    <a:pt x="905" y="271"/>
                    <a:pt x="896" y="282"/>
                    <a:pt x="880" y="282"/>
                  </a:cubicBezTo>
                  <a:close/>
                  <a:moveTo>
                    <a:pt x="923" y="289"/>
                  </a:moveTo>
                  <a:cubicBezTo>
                    <a:pt x="931" y="289"/>
                    <a:pt x="931" y="289"/>
                    <a:pt x="931" y="289"/>
                  </a:cubicBezTo>
                  <a:cubicBezTo>
                    <a:pt x="931" y="225"/>
                    <a:pt x="931" y="225"/>
                    <a:pt x="931" y="225"/>
                  </a:cubicBezTo>
                  <a:cubicBezTo>
                    <a:pt x="923" y="225"/>
                    <a:pt x="923" y="225"/>
                    <a:pt x="923" y="225"/>
                  </a:cubicBezTo>
                  <a:lnTo>
                    <a:pt x="923" y="289"/>
                  </a:lnTo>
                  <a:close/>
                  <a:moveTo>
                    <a:pt x="974" y="283"/>
                  </a:moveTo>
                  <a:cubicBezTo>
                    <a:pt x="960" y="283"/>
                    <a:pt x="949" y="272"/>
                    <a:pt x="949" y="257"/>
                  </a:cubicBezTo>
                  <a:cubicBezTo>
                    <a:pt x="949" y="242"/>
                    <a:pt x="960" y="231"/>
                    <a:pt x="974" y="231"/>
                  </a:cubicBezTo>
                  <a:cubicBezTo>
                    <a:pt x="981" y="231"/>
                    <a:pt x="988" y="235"/>
                    <a:pt x="992" y="240"/>
                  </a:cubicBezTo>
                  <a:cubicBezTo>
                    <a:pt x="998" y="237"/>
                    <a:pt x="998" y="237"/>
                    <a:pt x="998" y="237"/>
                  </a:cubicBezTo>
                  <a:cubicBezTo>
                    <a:pt x="993" y="229"/>
                    <a:pt x="985" y="224"/>
                    <a:pt x="974" y="224"/>
                  </a:cubicBezTo>
                  <a:cubicBezTo>
                    <a:pt x="956" y="224"/>
                    <a:pt x="941" y="237"/>
                    <a:pt x="941" y="257"/>
                  </a:cubicBezTo>
                  <a:cubicBezTo>
                    <a:pt x="941" y="277"/>
                    <a:pt x="956" y="290"/>
                    <a:pt x="974" y="290"/>
                  </a:cubicBezTo>
                  <a:cubicBezTo>
                    <a:pt x="985" y="290"/>
                    <a:pt x="993" y="285"/>
                    <a:pt x="998" y="277"/>
                  </a:cubicBezTo>
                  <a:cubicBezTo>
                    <a:pt x="992" y="274"/>
                    <a:pt x="992" y="274"/>
                    <a:pt x="992" y="274"/>
                  </a:cubicBezTo>
                  <a:cubicBezTo>
                    <a:pt x="988" y="279"/>
                    <a:pt x="981" y="283"/>
                    <a:pt x="974" y="283"/>
                  </a:cubicBezTo>
                  <a:close/>
                  <a:moveTo>
                    <a:pt x="1025" y="225"/>
                  </a:moveTo>
                  <a:cubicBezTo>
                    <a:pt x="999" y="289"/>
                    <a:pt x="999" y="289"/>
                    <a:pt x="999" y="289"/>
                  </a:cubicBezTo>
                  <a:cubicBezTo>
                    <a:pt x="1008" y="289"/>
                    <a:pt x="1008" y="289"/>
                    <a:pt x="1008" y="289"/>
                  </a:cubicBezTo>
                  <a:cubicBezTo>
                    <a:pt x="1014" y="275"/>
                    <a:pt x="1014" y="275"/>
                    <a:pt x="1014" y="275"/>
                  </a:cubicBezTo>
                  <a:cubicBezTo>
                    <a:pt x="1046" y="275"/>
                    <a:pt x="1046" y="275"/>
                    <a:pt x="1046" y="275"/>
                  </a:cubicBezTo>
                  <a:cubicBezTo>
                    <a:pt x="1052" y="289"/>
                    <a:pt x="1052" y="289"/>
                    <a:pt x="1052" y="289"/>
                  </a:cubicBezTo>
                  <a:cubicBezTo>
                    <a:pt x="1061" y="289"/>
                    <a:pt x="1061" y="289"/>
                    <a:pt x="1061" y="289"/>
                  </a:cubicBezTo>
                  <a:cubicBezTo>
                    <a:pt x="1035" y="225"/>
                    <a:pt x="1035" y="225"/>
                    <a:pt x="1035" y="225"/>
                  </a:cubicBezTo>
                  <a:lnTo>
                    <a:pt x="1025" y="225"/>
                  </a:lnTo>
                  <a:close/>
                  <a:moveTo>
                    <a:pt x="1017" y="268"/>
                  </a:moveTo>
                  <a:cubicBezTo>
                    <a:pt x="1030" y="233"/>
                    <a:pt x="1030" y="233"/>
                    <a:pt x="1030" y="233"/>
                  </a:cubicBezTo>
                  <a:cubicBezTo>
                    <a:pt x="1044" y="268"/>
                    <a:pt x="1044" y="268"/>
                    <a:pt x="1044" y="268"/>
                  </a:cubicBezTo>
                  <a:lnTo>
                    <a:pt x="1017" y="268"/>
                  </a:lnTo>
                  <a:close/>
                  <a:moveTo>
                    <a:pt x="1074" y="225"/>
                  </a:moveTo>
                  <a:cubicBezTo>
                    <a:pt x="1066" y="225"/>
                    <a:pt x="1066" y="225"/>
                    <a:pt x="1066" y="225"/>
                  </a:cubicBezTo>
                  <a:cubicBezTo>
                    <a:pt x="1066" y="289"/>
                    <a:pt x="1066" y="289"/>
                    <a:pt x="1066" y="289"/>
                  </a:cubicBezTo>
                  <a:cubicBezTo>
                    <a:pt x="1103" y="289"/>
                    <a:pt x="1103" y="289"/>
                    <a:pt x="1103" y="289"/>
                  </a:cubicBezTo>
                  <a:cubicBezTo>
                    <a:pt x="1103" y="282"/>
                    <a:pt x="1103" y="282"/>
                    <a:pt x="1103" y="282"/>
                  </a:cubicBezTo>
                  <a:cubicBezTo>
                    <a:pt x="1074" y="282"/>
                    <a:pt x="1074" y="282"/>
                    <a:pt x="1074" y="282"/>
                  </a:cubicBezTo>
                  <a:lnTo>
                    <a:pt x="1074" y="225"/>
                  </a:lnTo>
                  <a:close/>
                  <a:moveTo>
                    <a:pt x="1157" y="283"/>
                  </a:moveTo>
                  <a:cubicBezTo>
                    <a:pt x="1143" y="283"/>
                    <a:pt x="1133" y="272"/>
                    <a:pt x="1133" y="257"/>
                  </a:cubicBezTo>
                  <a:cubicBezTo>
                    <a:pt x="1133" y="242"/>
                    <a:pt x="1143" y="231"/>
                    <a:pt x="1157" y="231"/>
                  </a:cubicBezTo>
                  <a:cubicBezTo>
                    <a:pt x="1165" y="231"/>
                    <a:pt x="1171" y="235"/>
                    <a:pt x="1175" y="240"/>
                  </a:cubicBezTo>
                  <a:cubicBezTo>
                    <a:pt x="1182" y="237"/>
                    <a:pt x="1182" y="237"/>
                    <a:pt x="1182" y="237"/>
                  </a:cubicBezTo>
                  <a:cubicBezTo>
                    <a:pt x="1176" y="229"/>
                    <a:pt x="1169" y="224"/>
                    <a:pt x="1157" y="224"/>
                  </a:cubicBezTo>
                  <a:cubicBezTo>
                    <a:pt x="1139" y="224"/>
                    <a:pt x="1124" y="237"/>
                    <a:pt x="1124" y="257"/>
                  </a:cubicBezTo>
                  <a:cubicBezTo>
                    <a:pt x="1124" y="277"/>
                    <a:pt x="1139" y="290"/>
                    <a:pt x="1157" y="290"/>
                  </a:cubicBezTo>
                  <a:cubicBezTo>
                    <a:pt x="1169" y="290"/>
                    <a:pt x="1176" y="285"/>
                    <a:pt x="1182" y="277"/>
                  </a:cubicBezTo>
                  <a:cubicBezTo>
                    <a:pt x="1175" y="274"/>
                    <a:pt x="1175" y="274"/>
                    <a:pt x="1175" y="274"/>
                  </a:cubicBezTo>
                  <a:cubicBezTo>
                    <a:pt x="1171" y="279"/>
                    <a:pt x="1165" y="283"/>
                    <a:pt x="1157" y="283"/>
                  </a:cubicBezTo>
                  <a:close/>
                  <a:moveTo>
                    <a:pt x="1189" y="289"/>
                  </a:moveTo>
                  <a:cubicBezTo>
                    <a:pt x="1231" y="289"/>
                    <a:pt x="1231" y="289"/>
                    <a:pt x="1231" y="289"/>
                  </a:cubicBezTo>
                  <a:cubicBezTo>
                    <a:pt x="1231" y="282"/>
                    <a:pt x="1231" y="282"/>
                    <a:pt x="1231" y="282"/>
                  </a:cubicBezTo>
                  <a:cubicBezTo>
                    <a:pt x="1197" y="282"/>
                    <a:pt x="1197" y="282"/>
                    <a:pt x="1197" y="282"/>
                  </a:cubicBezTo>
                  <a:cubicBezTo>
                    <a:pt x="1197" y="260"/>
                    <a:pt x="1197" y="260"/>
                    <a:pt x="1197" y="260"/>
                  </a:cubicBezTo>
                  <a:cubicBezTo>
                    <a:pt x="1231" y="260"/>
                    <a:pt x="1231" y="260"/>
                    <a:pt x="1231" y="260"/>
                  </a:cubicBezTo>
                  <a:cubicBezTo>
                    <a:pt x="1231" y="253"/>
                    <a:pt x="1231" y="253"/>
                    <a:pt x="1231" y="253"/>
                  </a:cubicBezTo>
                  <a:cubicBezTo>
                    <a:pt x="1197" y="253"/>
                    <a:pt x="1197" y="253"/>
                    <a:pt x="1197" y="253"/>
                  </a:cubicBezTo>
                  <a:cubicBezTo>
                    <a:pt x="1197" y="232"/>
                    <a:pt x="1197" y="232"/>
                    <a:pt x="1197" y="232"/>
                  </a:cubicBezTo>
                  <a:cubicBezTo>
                    <a:pt x="1231" y="232"/>
                    <a:pt x="1231" y="232"/>
                    <a:pt x="1231" y="232"/>
                  </a:cubicBezTo>
                  <a:cubicBezTo>
                    <a:pt x="1231" y="225"/>
                    <a:pt x="1231" y="225"/>
                    <a:pt x="1231" y="225"/>
                  </a:cubicBezTo>
                  <a:cubicBezTo>
                    <a:pt x="1189" y="225"/>
                    <a:pt x="1189" y="225"/>
                    <a:pt x="1189" y="225"/>
                  </a:cubicBezTo>
                  <a:lnTo>
                    <a:pt x="1189" y="289"/>
                  </a:lnTo>
                  <a:close/>
                  <a:moveTo>
                    <a:pt x="1287" y="275"/>
                  </a:moveTo>
                  <a:cubicBezTo>
                    <a:pt x="1250" y="225"/>
                    <a:pt x="1250" y="225"/>
                    <a:pt x="1250" y="225"/>
                  </a:cubicBezTo>
                  <a:cubicBezTo>
                    <a:pt x="1242" y="225"/>
                    <a:pt x="1242" y="225"/>
                    <a:pt x="1242" y="225"/>
                  </a:cubicBezTo>
                  <a:cubicBezTo>
                    <a:pt x="1242" y="289"/>
                    <a:pt x="1242" y="289"/>
                    <a:pt x="1242" y="289"/>
                  </a:cubicBezTo>
                  <a:cubicBezTo>
                    <a:pt x="1250" y="289"/>
                    <a:pt x="1250" y="289"/>
                    <a:pt x="1250" y="289"/>
                  </a:cubicBezTo>
                  <a:cubicBezTo>
                    <a:pt x="1250" y="238"/>
                    <a:pt x="1250" y="238"/>
                    <a:pt x="1250" y="238"/>
                  </a:cubicBezTo>
                  <a:cubicBezTo>
                    <a:pt x="1287" y="289"/>
                    <a:pt x="1287" y="289"/>
                    <a:pt x="1287" y="289"/>
                  </a:cubicBezTo>
                  <a:cubicBezTo>
                    <a:pt x="1295" y="289"/>
                    <a:pt x="1295" y="289"/>
                    <a:pt x="1295" y="289"/>
                  </a:cubicBezTo>
                  <a:cubicBezTo>
                    <a:pt x="1295" y="225"/>
                    <a:pt x="1295" y="225"/>
                    <a:pt x="1295" y="225"/>
                  </a:cubicBezTo>
                  <a:cubicBezTo>
                    <a:pt x="1287" y="225"/>
                    <a:pt x="1287" y="225"/>
                    <a:pt x="1287" y="225"/>
                  </a:cubicBezTo>
                  <a:lnTo>
                    <a:pt x="1287" y="275"/>
                  </a:lnTo>
                  <a:close/>
                  <a:moveTo>
                    <a:pt x="1303" y="232"/>
                  </a:moveTo>
                  <a:cubicBezTo>
                    <a:pt x="1323" y="232"/>
                    <a:pt x="1323" y="232"/>
                    <a:pt x="1323" y="232"/>
                  </a:cubicBezTo>
                  <a:cubicBezTo>
                    <a:pt x="1323" y="289"/>
                    <a:pt x="1323" y="289"/>
                    <a:pt x="1323" y="289"/>
                  </a:cubicBezTo>
                  <a:cubicBezTo>
                    <a:pt x="1331" y="289"/>
                    <a:pt x="1331" y="289"/>
                    <a:pt x="1331" y="289"/>
                  </a:cubicBezTo>
                  <a:cubicBezTo>
                    <a:pt x="1331" y="232"/>
                    <a:pt x="1331" y="232"/>
                    <a:pt x="1331" y="232"/>
                  </a:cubicBezTo>
                  <a:cubicBezTo>
                    <a:pt x="1351" y="232"/>
                    <a:pt x="1351" y="232"/>
                    <a:pt x="1351" y="232"/>
                  </a:cubicBezTo>
                  <a:cubicBezTo>
                    <a:pt x="1351" y="225"/>
                    <a:pt x="1351" y="225"/>
                    <a:pt x="1351" y="225"/>
                  </a:cubicBezTo>
                  <a:cubicBezTo>
                    <a:pt x="1303" y="225"/>
                    <a:pt x="1303" y="225"/>
                    <a:pt x="1303" y="225"/>
                  </a:cubicBezTo>
                  <a:lnTo>
                    <a:pt x="1303" y="232"/>
                  </a:lnTo>
                  <a:close/>
                  <a:moveTo>
                    <a:pt x="1360" y="289"/>
                  </a:moveTo>
                  <a:cubicBezTo>
                    <a:pt x="1401" y="289"/>
                    <a:pt x="1401" y="289"/>
                    <a:pt x="1401" y="289"/>
                  </a:cubicBezTo>
                  <a:cubicBezTo>
                    <a:pt x="1401" y="282"/>
                    <a:pt x="1401" y="282"/>
                    <a:pt x="1401" y="282"/>
                  </a:cubicBezTo>
                  <a:cubicBezTo>
                    <a:pt x="1367" y="282"/>
                    <a:pt x="1367" y="282"/>
                    <a:pt x="1367" y="282"/>
                  </a:cubicBezTo>
                  <a:cubicBezTo>
                    <a:pt x="1367" y="260"/>
                    <a:pt x="1367" y="260"/>
                    <a:pt x="1367" y="260"/>
                  </a:cubicBezTo>
                  <a:cubicBezTo>
                    <a:pt x="1401" y="260"/>
                    <a:pt x="1401" y="260"/>
                    <a:pt x="1401" y="260"/>
                  </a:cubicBezTo>
                  <a:cubicBezTo>
                    <a:pt x="1401" y="253"/>
                    <a:pt x="1401" y="253"/>
                    <a:pt x="1401" y="253"/>
                  </a:cubicBezTo>
                  <a:cubicBezTo>
                    <a:pt x="1367" y="253"/>
                    <a:pt x="1367" y="253"/>
                    <a:pt x="1367" y="253"/>
                  </a:cubicBezTo>
                  <a:cubicBezTo>
                    <a:pt x="1367" y="232"/>
                    <a:pt x="1367" y="232"/>
                    <a:pt x="1367" y="232"/>
                  </a:cubicBezTo>
                  <a:cubicBezTo>
                    <a:pt x="1401" y="232"/>
                    <a:pt x="1401" y="232"/>
                    <a:pt x="1401" y="232"/>
                  </a:cubicBezTo>
                  <a:cubicBezTo>
                    <a:pt x="1401" y="225"/>
                    <a:pt x="1401" y="225"/>
                    <a:pt x="1401" y="225"/>
                  </a:cubicBezTo>
                  <a:cubicBezTo>
                    <a:pt x="1360" y="225"/>
                    <a:pt x="1360" y="225"/>
                    <a:pt x="1360" y="225"/>
                  </a:cubicBezTo>
                  <a:lnTo>
                    <a:pt x="1360" y="289"/>
                  </a:lnTo>
                  <a:close/>
                  <a:moveTo>
                    <a:pt x="1458" y="244"/>
                  </a:moveTo>
                  <a:cubicBezTo>
                    <a:pt x="1458" y="233"/>
                    <a:pt x="1449" y="225"/>
                    <a:pt x="1437" y="225"/>
                  </a:cubicBezTo>
                  <a:cubicBezTo>
                    <a:pt x="1412" y="225"/>
                    <a:pt x="1412" y="225"/>
                    <a:pt x="1412" y="225"/>
                  </a:cubicBezTo>
                  <a:cubicBezTo>
                    <a:pt x="1412" y="289"/>
                    <a:pt x="1412" y="289"/>
                    <a:pt x="1412" y="289"/>
                  </a:cubicBezTo>
                  <a:cubicBezTo>
                    <a:pt x="1420" y="289"/>
                    <a:pt x="1420" y="289"/>
                    <a:pt x="1420" y="289"/>
                  </a:cubicBezTo>
                  <a:cubicBezTo>
                    <a:pt x="1420" y="264"/>
                    <a:pt x="1420" y="264"/>
                    <a:pt x="1420" y="264"/>
                  </a:cubicBezTo>
                  <a:cubicBezTo>
                    <a:pt x="1433" y="264"/>
                    <a:pt x="1433" y="264"/>
                    <a:pt x="1433" y="264"/>
                  </a:cubicBezTo>
                  <a:cubicBezTo>
                    <a:pt x="1449" y="289"/>
                    <a:pt x="1449" y="289"/>
                    <a:pt x="1449" y="289"/>
                  </a:cubicBezTo>
                  <a:cubicBezTo>
                    <a:pt x="1458" y="289"/>
                    <a:pt x="1458" y="289"/>
                    <a:pt x="1458" y="289"/>
                  </a:cubicBezTo>
                  <a:cubicBezTo>
                    <a:pt x="1441" y="263"/>
                    <a:pt x="1441" y="263"/>
                    <a:pt x="1441" y="263"/>
                  </a:cubicBezTo>
                  <a:cubicBezTo>
                    <a:pt x="1450" y="262"/>
                    <a:pt x="1458" y="256"/>
                    <a:pt x="1458" y="244"/>
                  </a:cubicBezTo>
                  <a:close/>
                  <a:moveTo>
                    <a:pt x="1420" y="257"/>
                  </a:moveTo>
                  <a:cubicBezTo>
                    <a:pt x="1420" y="232"/>
                    <a:pt x="1420" y="232"/>
                    <a:pt x="1420" y="232"/>
                  </a:cubicBezTo>
                  <a:cubicBezTo>
                    <a:pt x="1437" y="232"/>
                    <a:pt x="1437" y="232"/>
                    <a:pt x="1437" y="232"/>
                  </a:cubicBezTo>
                  <a:cubicBezTo>
                    <a:pt x="1444" y="232"/>
                    <a:pt x="1449" y="237"/>
                    <a:pt x="1449" y="244"/>
                  </a:cubicBezTo>
                  <a:cubicBezTo>
                    <a:pt x="1449" y="252"/>
                    <a:pt x="1444" y="257"/>
                    <a:pt x="1437" y="257"/>
                  </a:cubicBezTo>
                  <a:lnTo>
                    <a:pt x="1420" y="257"/>
                  </a:lnTo>
                  <a:close/>
                  <a:moveTo>
                    <a:pt x="59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0" y="253"/>
                    <a:pt x="0" y="253"/>
                    <a:pt x="0" y="253"/>
                  </a:cubicBezTo>
                  <a:cubicBezTo>
                    <a:pt x="58" y="312"/>
                    <a:pt x="58" y="312"/>
                    <a:pt x="58" y="312"/>
                  </a:cubicBezTo>
                  <a:cubicBezTo>
                    <a:pt x="180" y="312"/>
                    <a:pt x="180" y="312"/>
                    <a:pt x="180" y="312"/>
                  </a:cubicBezTo>
                  <a:cubicBezTo>
                    <a:pt x="239" y="253"/>
                    <a:pt x="239" y="253"/>
                    <a:pt x="239" y="253"/>
                  </a:cubicBezTo>
                  <a:cubicBezTo>
                    <a:pt x="239" y="59"/>
                    <a:pt x="239" y="59"/>
                    <a:pt x="239" y="59"/>
                  </a:cubicBezTo>
                  <a:cubicBezTo>
                    <a:pt x="180" y="0"/>
                    <a:pt x="180" y="0"/>
                    <a:pt x="180" y="0"/>
                  </a:cubicBezTo>
                  <a:lnTo>
                    <a:pt x="59" y="0"/>
                  </a:lnTo>
                  <a:close/>
                  <a:moveTo>
                    <a:pt x="233" y="251"/>
                  </a:moveTo>
                  <a:cubicBezTo>
                    <a:pt x="178" y="307"/>
                    <a:pt x="178" y="307"/>
                    <a:pt x="178" y="307"/>
                  </a:cubicBezTo>
                  <a:cubicBezTo>
                    <a:pt x="61" y="307"/>
                    <a:pt x="61" y="307"/>
                    <a:pt x="61" y="307"/>
                  </a:cubicBezTo>
                  <a:cubicBezTo>
                    <a:pt x="5" y="251"/>
                    <a:pt x="5" y="251"/>
                    <a:pt x="5" y="251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178" y="5"/>
                    <a:pt x="178" y="5"/>
                    <a:pt x="178" y="5"/>
                  </a:cubicBezTo>
                  <a:cubicBezTo>
                    <a:pt x="233" y="60"/>
                    <a:pt x="233" y="60"/>
                    <a:pt x="233" y="60"/>
                  </a:cubicBezTo>
                  <a:lnTo>
                    <a:pt x="233" y="251"/>
                  </a:lnTo>
                  <a:close/>
                  <a:moveTo>
                    <a:pt x="89" y="75"/>
                  </a:moveTo>
                  <a:cubicBezTo>
                    <a:pt x="73" y="91"/>
                    <a:pt x="73" y="91"/>
                    <a:pt x="73" y="91"/>
                  </a:cubicBezTo>
                  <a:cubicBezTo>
                    <a:pt x="73" y="222"/>
                    <a:pt x="73" y="222"/>
                    <a:pt x="73" y="222"/>
                  </a:cubicBezTo>
                  <a:cubicBezTo>
                    <a:pt x="89" y="238"/>
                    <a:pt x="89" y="238"/>
                    <a:pt x="89" y="238"/>
                  </a:cubicBezTo>
                  <a:cubicBezTo>
                    <a:pt x="150" y="238"/>
                    <a:pt x="150" y="238"/>
                    <a:pt x="150" y="238"/>
                  </a:cubicBezTo>
                  <a:cubicBezTo>
                    <a:pt x="165" y="222"/>
                    <a:pt x="165" y="222"/>
                    <a:pt x="165" y="222"/>
                  </a:cubicBezTo>
                  <a:cubicBezTo>
                    <a:pt x="165" y="91"/>
                    <a:pt x="165" y="91"/>
                    <a:pt x="165" y="91"/>
                  </a:cubicBezTo>
                  <a:cubicBezTo>
                    <a:pt x="149" y="75"/>
                    <a:pt x="149" y="75"/>
                    <a:pt x="149" y="75"/>
                  </a:cubicBezTo>
                  <a:lnTo>
                    <a:pt x="89" y="75"/>
                  </a:lnTo>
                  <a:close/>
                  <a:moveTo>
                    <a:pt x="160" y="220"/>
                  </a:moveTo>
                  <a:cubicBezTo>
                    <a:pt x="147" y="233"/>
                    <a:pt x="147" y="233"/>
                    <a:pt x="147" y="233"/>
                  </a:cubicBezTo>
                  <a:cubicBezTo>
                    <a:pt x="91" y="233"/>
                    <a:pt x="91" y="233"/>
                    <a:pt x="91" y="233"/>
                  </a:cubicBezTo>
                  <a:cubicBezTo>
                    <a:pt x="79" y="220"/>
                    <a:pt x="79" y="220"/>
                    <a:pt x="79" y="220"/>
                  </a:cubicBezTo>
                  <a:cubicBezTo>
                    <a:pt x="79" y="93"/>
                    <a:pt x="79" y="93"/>
                    <a:pt x="79" y="93"/>
                  </a:cubicBezTo>
                  <a:cubicBezTo>
                    <a:pt x="92" y="80"/>
                    <a:pt x="92" y="80"/>
                    <a:pt x="92" y="80"/>
                  </a:cubicBezTo>
                  <a:cubicBezTo>
                    <a:pt x="147" y="80"/>
                    <a:pt x="147" y="80"/>
                    <a:pt x="147" y="80"/>
                  </a:cubicBezTo>
                  <a:cubicBezTo>
                    <a:pt x="160" y="93"/>
                    <a:pt x="160" y="93"/>
                    <a:pt x="160" y="93"/>
                  </a:cubicBezTo>
                  <a:lnTo>
                    <a:pt x="160" y="220"/>
                  </a:lnTo>
                  <a:close/>
                  <a:moveTo>
                    <a:pt x="318" y="169"/>
                  </a:moveTo>
                  <a:cubicBezTo>
                    <a:pt x="318" y="174"/>
                    <a:pt x="318" y="174"/>
                    <a:pt x="318" y="174"/>
                  </a:cubicBezTo>
                  <a:cubicBezTo>
                    <a:pt x="2178" y="174"/>
                    <a:pt x="2178" y="174"/>
                    <a:pt x="2178" y="174"/>
                  </a:cubicBezTo>
                  <a:cubicBezTo>
                    <a:pt x="2178" y="169"/>
                    <a:pt x="2178" y="169"/>
                    <a:pt x="2178" y="169"/>
                  </a:cubicBezTo>
                  <a:lnTo>
                    <a:pt x="318" y="169"/>
                  </a:lnTo>
                  <a:close/>
                  <a:moveTo>
                    <a:pt x="1628" y="109"/>
                  </a:moveTo>
                  <a:cubicBezTo>
                    <a:pt x="1616" y="107"/>
                    <a:pt x="1616" y="107"/>
                    <a:pt x="1616" y="107"/>
                  </a:cubicBezTo>
                  <a:cubicBezTo>
                    <a:pt x="1616" y="48"/>
                    <a:pt x="1616" y="48"/>
                    <a:pt x="1616" y="48"/>
                  </a:cubicBezTo>
                  <a:cubicBezTo>
                    <a:pt x="1628" y="46"/>
                    <a:pt x="1628" y="46"/>
                    <a:pt x="1628" y="46"/>
                  </a:cubicBezTo>
                  <a:cubicBezTo>
                    <a:pt x="1628" y="39"/>
                    <a:pt x="1628" y="39"/>
                    <a:pt x="1628" y="39"/>
                  </a:cubicBezTo>
                  <a:cubicBezTo>
                    <a:pt x="1587" y="39"/>
                    <a:pt x="1587" y="39"/>
                    <a:pt x="1587" y="39"/>
                  </a:cubicBezTo>
                  <a:cubicBezTo>
                    <a:pt x="1587" y="46"/>
                    <a:pt x="1587" y="46"/>
                    <a:pt x="1587" y="46"/>
                  </a:cubicBezTo>
                  <a:cubicBezTo>
                    <a:pt x="1599" y="48"/>
                    <a:pt x="1599" y="48"/>
                    <a:pt x="1599" y="48"/>
                  </a:cubicBezTo>
                  <a:cubicBezTo>
                    <a:pt x="1599" y="107"/>
                    <a:pt x="1599" y="107"/>
                    <a:pt x="1599" y="107"/>
                  </a:cubicBezTo>
                  <a:cubicBezTo>
                    <a:pt x="1587" y="109"/>
                    <a:pt x="1587" y="109"/>
                    <a:pt x="1587" y="109"/>
                  </a:cubicBezTo>
                  <a:cubicBezTo>
                    <a:pt x="1587" y="116"/>
                    <a:pt x="1587" y="116"/>
                    <a:pt x="1587" y="116"/>
                  </a:cubicBezTo>
                  <a:cubicBezTo>
                    <a:pt x="1628" y="116"/>
                    <a:pt x="1628" y="116"/>
                    <a:pt x="1628" y="116"/>
                  </a:cubicBezTo>
                  <a:lnTo>
                    <a:pt x="1628" y="109"/>
                  </a:lnTo>
                  <a:close/>
                  <a:moveTo>
                    <a:pt x="1526" y="109"/>
                  </a:moveTo>
                  <a:cubicBezTo>
                    <a:pt x="1515" y="107"/>
                    <a:pt x="1515" y="107"/>
                    <a:pt x="1515" y="107"/>
                  </a:cubicBezTo>
                  <a:cubicBezTo>
                    <a:pt x="1515" y="61"/>
                    <a:pt x="1515" y="61"/>
                    <a:pt x="1515" y="61"/>
                  </a:cubicBezTo>
                  <a:cubicBezTo>
                    <a:pt x="1553" y="116"/>
                    <a:pt x="1553" y="116"/>
                    <a:pt x="1553" y="116"/>
                  </a:cubicBezTo>
                  <a:cubicBezTo>
                    <a:pt x="1567" y="116"/>
                    <a:pt x="1567" y="116"/>
                    <a:pt x="1567" y="116"/>
                  </a:cubicBezTo>
                  <a:cubicBezTo>
                    <a:pt x="1567" y="48"/>
                    <a:pt x="1567" y="48"/>
                    <a:pt x="1567" y="48"/>
                  </a:cubicBezTo>
                  <a:cubicBezTo>
                    <a:pt x="1578" y="46"/>
                    <a:pt x="1578" y="46"/>
                    <a:pt x="1578" y="46"/>
                  </a:cubicBezTo>
                  <a:cubicBezTo>
                    <a:pt x="1578" y="39"/>
                    <a:pt x="1578" y="39"/>
                    <a:pt x="1578" y="39"/>
                  </a:cubicBezTo>
                  <a:cubicBezTo>
                    <a:pt x="1544" y="39"/>
                    <a:pt x="1544" y="39"/>
                    <a:pt x="1544" y="39"/>
                  </a:cubicBezTo>
                  <a:cubicBezTo>
                    <a:pt x="1544" y="46"/>
                    <a:pt x="1544" y="46"/>
                    <a:pt x="1544" y="46"/>
                  </a:cubicBezTo>
                  <a:cubicBezTo>
                    <a:pt x="1556" y="48"/>
                    <a:pt x="1556" y="48"/>
                    <a:pt x="1556" y="48"/>
                  </a:cubicBezTo>
                  <a:cubicBezTo>
                    <a:pt x="1556" y="91"/>
                    <a:pt x="1556" y="91"/>
                    <a:pt x="1556" y="91"/>
                  </a:cubicBezTo>
                  <a:cubicBezTo>
                    <a:pt x="1518" y="39"/>
                    <a:pt x="1518" y="39"/>
                    <a:pt x="1518" y="39"/>
                  </a:cubicBezTo>
                  <a:cubicBezTo>
                    <a:pt x="1492" y="39"/>
                    <a:pt x="1492" y="39"/>
                    <a:pt x="1492" y="39"/>
                  </a:cubicBezTo>
                  <a:cubicBezTo>
                    <a:pt x="1492" y="46"/>
                    <a:pt x="1492" y="46"/>
                    <a:pt x="1492" y="46"/>
                  </a:cubicBezTo>
                  <a:cubicBezTo>
                    <a:pt x="1503" y="48"/>
                    <a:pt x="1503" y="48"/>
                    <a:pt x="1503" y="48"/>
                  </a:cubicBezTo>
                  <a:cubicBezTo>
                    <a:pt x="1503" y="107"/>
                    <a:pt x="1503" y="107"/>
                    <a:pt x="1503" y="107"/>
                  </a:cubicBezTo>
                  <a:cubicBezTo>
                    <a:pt x="1492" y="109"/>
                    <a:pt x="1492" y="109"/>
                    <a:pt x="1492" y="109"/>
                  </a:cubicBezTo>
                  <a:cubicBezTo>
                    <a:pt x="1492" y="116"/>
                    <a:pt x="1492" y="116"/>
                    <a:pt x="1492" y="116"/>
                  </a:cubicBezTo>
                  <a:cubicBezTo>
                    <a:pt x="1526" y="116"/>
                    <a:pt x="1526" y="116"/>
                    <a:pt x="1526" y="116"/>
                  </a:cubicBezTo>
                  <a:lnTo>
                    <a:pt x="1526" y="109"/>
                  </a:lnTo>
                  <a:close/>
                  <a:moveTo>
                    <a:pt x="1400" y="76"/>
                  </a:moveTo>
                  <a:cubicBezTo>
                    <a:pt x="1400" y="86"/>
                    <a:pt x="1399" y="99"/>
                    <a:pt x="1407" y="107"/>
                  </a:cubicBezTo>
                  <a:cubicBezTo>
                    <a:pt x="1414" y="114"/>
                    <a:pt x="1424" y="117"/>
                    <a:pt x="1438" y="117"/>
                  </a:cubicBezTo>
                  <a:cubicBezTo>
                    <a:pt x="1451" y="117"/>
                    <a:pt x="1461" y="115"/>
                    <a:pt x="1466" y="109"/>
                  </a:cubicBezTo>
                  <a:cubicBezTo>
                    <a:pt x="1474" y="101"/>
                    <a:pt x="1475" y="94"/>
                    <a:pt x="1475" y="77"/>
                  </a:cubicBezTo>
                  <a:cubicBezTo>
                    <a:pt x="1475" y="27"/>
                    <a:pt x="1475" y="27"/>
                    <a:pt x="1475" y="27"/>
                  </a:cubicBezTo>
                  <a:cubicBezTo>
                    <a:pt x="1487" y="26"/>
                    <a:pt x="1487" y="26"/>
                    <a:pt x="1487" y="26"/>
                  </a:cubicBezTo>
                  <a:cubicBezTo>
                    <a:pt x="1487" y="18"/>
                    <a:pt x="1487" y="18"/>
                    <a:pt x="1487" y="18"/>
                  </a:cubicBezTo>
                  <a:cubicBezTo>
                    <a:pt x="1452" y="18"/>
                    <a:pt x="1452" y="18"/>
                    <a:pt x="1452" y="18"/>
                  </a:cubicBezTo>
                  <a:cubicBezTo>
                    <a:pt x="1452" y="26"/>
                    <a:pt x="1452" y="26"/>
                    <a:pt x="1452" y="26"/>
                  </a:cubicBezTo>
                  <a:cubicBezTo>
                    <a:pt x="1463" y="27"/>
                    <a:pt x="1463" y="27"/>
                    <a:pt x="1463" y="27"/>
                  </a:cubicBezTo>
                  <a:cubicBezTo>
                    <a:pt x="1463" y="84"/>
                    <a:pt x="1463" y="84"/>
                    <a:pt x="1463" y="84"/>
                  </a:cubicBezTo>
                  <a:cubicBezTo>
                    <a:pt x="1463" y="92"/>
                    <a:pt x="1461" y="97"/>
                    <a:pt x="1458" y="101"/>
                  </a:cubicBezTo>
                  <a:cubicBezTo>
                    <a:pt x="1454" y="105"/>
                    <a:pt x="1448" y="107"/>
                    <a:pt x="1441" y="107"/>
                  </a:cubicBezTo>
                  <a:cubicBezTo>
                    <a:pt x="1427" y="107"/>
                    <a:pt x="1418" y="100"/>
                    <a:pt x="1418" y="84"/>
                  </a:cubicBezTo>
                  <a:cubicBezTo>
                    <a:pt x="1418" y="27"/>
                    <a:pt x="1418" y="27"/>
                    <a:pt x="1418" y="27"/>
                  </a:cubicBezTo>
                  <a:cubicBezTo>
                    <a:pt x="1430" y="26"/>
                    <a:pt x="1430" y="26"/>
                    <a:pt x="1430" y="26"/>
                  </a:cubicBezTo>
                  <a:cubicBezTo>
                    <a:pt x="1430" y="18"/>
                    <a:pt x="1430" y="18"/>
                    <a:pt x="1430" y="18"/>
                  </a:cubicBezTo>
                  <a:cubicBezTo>
                    <a:pt x="1388" y="18"/>
                    <a:pt x="1388" y="18"/>
                    <a:pt x="1388" y="18"/>
                  </a:cubicBezTo>
                  <a:cubicBezTo>
                    <a:pt x="1388" y="26"/>
                    <a:pt x="1388" y="26"/>
                    <a:pt x="1388" y="26"/>
                  </a:cubicBezTo>
                  <a:cubicBezTo>
                    <a:pt x="1400" y="27"/>
                    <a:pt x="1400" y="27"/>
                    <a:pt x="1400" y="27"/>
                  </a:cubicBezTo>
                  <a:lnTo>
                    <a:pt x="1400" y="76"/>
                  </a:lnTo>
                  <a:close/>
                  <a:moveTo>
                    <a:pt x="1671" y="116"/>
                  </a:moveTo>
                  <a:cubicBezTo>
                    <a:pt x="1687" y="116"/>
                    <a:pt x="1687" y="116"/>
                    <a:pt x="1687" y="116"/>
                  </a:cubicBezTo>
                  <a:cubicBezTo>
                    <a:pt x="1713" y="48"/>
                    <a:pt x="1713" y="48"/>
                    <a:pt x="1713" y="48"/>
                  </a:cubicBezTo>
                  <a:cubicBezTo>
                    <a:pt x="1724" y="46"/>
                    <a:pt x="1724" y="46"/>
                    <a:pt x="1724" y="46"/>
                  </a:cubicBezTo>
                  <a:cubicBezTo>
                    <a:pt x="1724" y="39"/>
                    <a:pt x="1724" y="39"/>
                    <a:pt x="1724" y="39"/>
                  </a:cubicBezTo>
                  <a:cubicBezTo>
                    <a:pt x="1690" y="39"/>
                    <a:pt x="1690" y="39"/>
                    <a:pt x="1690" y="39"/>
                  </a:cubicBezTo>
                  <a:cubicBezTo>
                    <a:pt x="1690" y="46"/>
                    <a:pt x="1690" y="46"/>
                    <a:pt x="1690" y="46"/>
                  </a:cubicBezTo>
                  <a:cubicBezTo>
                    <a:pt x="1701" y="48"/>
                    <a:pt x="1701" y="48"/>
                    <a:pt x="1701" y="48"/>
                  </a:cubicBezTo>
                  <a:cubicBezTo>
                    <a:pt x="1682" y="100"/>
                    <a:pt x="1682" y="100"/>
                    <a:pt x="1682" y="100"/>
                  </a:cubicBezTo>
                  <a:cubicBezTo>
                    <a:pt x="1663" y="48"/>
                    <a:pt x="1663" y="48"/>
                    <a:pt x="1663" y="48"/>
                  </a:cubicBezTo>
                  <a:cubicBezTo>
                    <a:pt x="1674" y="46"/>
                    <a:pt x="1674" y="46"/>
                    <a:pt x="1674" y="46"/>
                  </a:cubicBezTo>
                  <a:cubicBezTo>
                    <a:pt x="1674" y="39"/>
                    <a:pt x="1674" y="39"/>
                    <a:pt x="1674" y="39"/>
                  </a:cubicBezTo>
                  <a:cubicBezTo>
                    <a:pt x="1634" y="39"/>
                    <a:pt x="1634" y="39"/>
                    <a:pt x="1634" y="39"/>
                  </a:cubicBezTo>
                  <a:cubicBezTo>
                    <a:pt x="1634" y="46"/>
                    <a:pt x="1634" y="46"/>
                    <a:pt x="1634" y="46"/>
                  </a:cubicBezTo>
                  <a:cubicBezTo>
                    <a:pt x="1645" y="48"/>
                    <a:pt x="1645" y="48"/>
                    <a:pt x="1645" y="48"/>
                  </a:cubicBezTo>
                  <a:lnTo>
                    <a:pt x="1671" y="116"/>
                  </a:lnTo>
                  <a:close/>
                  <a:moveTo>
                    <a:pt x="2003" y="109"/>
                  </a:moveTo>
                  <a:cubicBezTo>
                    <a:pt x="1992" y="107"/>
                    <a:pt x="1992" y="107"/>
                    <a:pt x="1992" y="107"/>
                  </a:cubicBezTo>
                  <a:cubicBezTo>
                    <a:pt x="1992" y="48"/>
                    <a:pt x="1992" y="48"/>
                    <a:pt x="1992" y="48"/>
                  </a:cubicBezTo>
                  <a:cubicBezTo>
                    <a:pt x="2003" y="46"/>
                    <a:pt x="2003" y="46"/>
                    <a:pt x="2003" y="46"/>
                  </a:cubicBezTo>
                  <a:cubicBezTo>
                    <a:pt x="2003" y="39"/>
                    <a:pt x="2003" y="39"/>
                    <a:pt x="2003" y="39"/>
                  </a:cubicBezTo>
                  <a:cubicBezTo>
                    <a:pt x="1963" y="39"/>
                    <a:pt x="1963" y="39"/>
                    <a:pt x="1963" y="39"/>
                  </a:cubicBezTo>
                  <a:cubicBezTo>
                    <a:pt x="1963" y="46"/>
                    <a:pt x="1963" y="46"/>
                    <a:pt x="1963" y="46"/>
                  </a:cubicBezTo>
                  <a:cubicBezTo>
                    <a:pt x="1974" y="48"/>
                    <a:pt x="1974" y="48"/>
                    <a:pt x="1974" y="48"/>
                  </a:cubicBezTo>
                  <a:cubicBezTo>
                    <a:pt x="1974" y="107"/>
                    <a:pt x="1974" y="107"/>
                    <a:pt x="1974" y="107"/>
                  </a:cubicBezTo>
                  <a:cubicBezTo>
                    <a:pt x="1963" y="109"/>
                    <a:pt x="1963" y="109"/>
                    <a:pt x="1963" y="109"/>
                  </a:cubicBezTo>
                  <a:cubicBezTo>
                    <a:pt x="1963" y="116"/>
                    <a:pt x="1963" y="116"/>
                    <a:pt x="1963" y="116"/>
                  </a:cubicBezTo>
                  <a:cubicBezTo>
                    <a:pt x="2003" y="116"/>
                    <a:pt x="2003" y="116"/>
                    <a:pt x="2003" y="116"/>
                  </a:cubicBezTo>
                  <a:lnTo>
                    <a:pt x="2003" y="109"/>
                  </a:lnTo>
                  <a:close/>
                  <a:moveTo>
                    <a:pt x="2021" y="49"/>
                  </a:moveTo>
                  <a:cubicBezTo>
                    <a:pt x="2037" y="49"/>
                    <a:pt x="2037" y="49"/>
                    <a:pt x="2037" y="49"/>
                  </a:cubicBezTo>
                  <a:cubicBezTo>
                    <a:pt x="2037" y="107"/>
                    <a:pt x="2037" y="107"/>
                    <a:pt x="2037" y="107"/>
                  </a:cubicBezTo>
                  <a:cubicBezTo>
                    <a:pt x="2026" y="109"/>
                    <a:pt x="2026" y="109"/>
                    <a:pt x="2026" y="109"/>
                  </a:cubicBezTo>
                  <a:cubicBezTo>
                    <a:pt x="2026" y="116"/>
                    <a:pt x="2026" y="116"/>
                    <a:pt x="2026" y="116"/>
                  </a:cubicBezTo>
                  <a:cubicBezTo>
                    <a:pt x="2066" y="116"/>
                    <a:pt x="2066" y="116"/>
                    <a:pt x="2066" y="116"/>
                  </a:cubicBezTo>
                  <a:cubicBezTo>
                    <a:pt x="2066" y="109"/>
                    <a:pt x="2066" y="109"/>
                    <a:pt x="2066" y="109"/>
                  </a:cubicBezTo>
                  <a:cubicBezTo>
                    <a:pt x="2055" y="107"/>
                    <a:pt x="2055" y="107"/>
                    <a:pt x="2055" y="107"/>
                  </a:cubicBezTo>
                  <a:cubicBezTo>
                    <a:pt x="2055" y="49"/>
                    <a:pt x="2055" y="49"/>
                    <a:pt x="2055" y="49"/>
                  </a:cubicBezTo>
                  <a:cubicBezTo>
                    <a:pt x="2072" y="49"/>
                    <a:pt x="2072" y="49"/>
                    <a:pt x="2072" y="49"/>
                  </a:cubicBezTo>
                  <a:cubicBezTo>
                    <a:pt x="2074" y="60"/>
                    <a:pt x="2074" y="60"/>
                    <a:pt x="2074" y="60"/>
                  </a:cubicBezTo>
                  <a:cubicBezTo>
                    <a:pt x="2081" y="60"/>
                    <a:pt x="2081" y="60"/>
                    <a:pt x="2081" y="60"/>
                  </a:cubicBezTo>
                  <a:cubicBezTo>
                    <a:pt x="2081" y="39"/>
                    <a:pt x="2081" y="39"/>
                    <a:pt x="2081" y="39"/>
                  </a:cubicBezTo>
                  <a:cubicBezTo>
                    <a:pt x="2011" y="39"/>
                    <a:pt x="2011" y="39"/>
                    <a:pt x="2011" y="39"/>
                  </a:cubicBezTo>
                  <a:cubicBezTo>
                    <a:pt x="2011" y="60"/>
                    <a:pt x="2011" y="60"/>
                    <a:pt x="2011" y="60"/>
                  </a:cubicBezTo>
                  <a:cubicBezTo>
                    <a:pt x="2019" y="60"/>
                    <a:pt x="2019" y="60"/>
                    <a:pt x="2019" y="60"/>
                  </a:cubicBezTo>
                  <a:lnTo>
                    <a:pt x="2021" y="49"/>
                  </a:lnTo>
                  <a:close/>
                  <a:moveTo>
                    <a:pt x="2122" y="82"/>
                  </a:moveTo>
                  <a:cubicBezTo>
                    <a:pt x="2122" y="107"/>
                    <a:pt x="2122" y="107"/>
                    <a:pt x="2122" y="107"/>
                  </a:cubicBezTo>
                  <a:cubicBezTo>
                    <a:pt x="2110" y="109"/>
                    <a:pt x="2110" y="109"/>
                    <a:pt x="2110" y="109"/>
                  </a:cubicBezTo>
                  <a:cubicBezTo>
                    <a:pt x="2110" y="116"/>
                    <a:pt x="2110" y="116"/>
                    <a:pt x="2110" y="116"/>
                  </a:cubicBezTo>
                  <a:cubicBezTo>
                    <a:pt x="2150" y="116"/>
                    <a:pt x="2150" y="116"/>
                    <a:pt x="2150" y="116"/>
                  </a:cubicBezTo>
                  <a:cubicBezTo>
                    <a:pt x="2150" y="109"/>
                    <a:pt x="2150" y="109"/>
                    <a:pt x="2150" y="109"/>
                  </a:cubicBezTo>
                  <a:cubicBezTo>
                    <a:pt x="2139" y="107"/>
                    <a:pt x="2139" y="107"/>
                    <a:pt x="2139" y="107"/>
                  </a:cubicBezTo>
                  <a:cubicBezTo>
                    <a:pt x="2139" y="82"/>
                    <a:pt x="2139" y="82"/>
                    <a:pt x="2139" y="82"/>
                  </a:cubicBezTo>
                  <a:cubicBezTo>
                    <a:pt x="2161" y="48"/>
                    <a:pt x="2161" y="48"/>
                    <a:pt x="2161" y="48"/>
                  </a:cubicBezTo>
                  <a:cubicBezTo>
                    <a:pt x="2172" y="46"/>
                    <a:pt x="2172" y="46"/>
                    <a:pt x="2172" y="46"/>
                  </a:cubicBezTo>
                  <a:cubicBezTo>
                    <a:pt x="2172" y="39"/>
                    <a:pt x="2172" y="39"/>
                    <a:pt x="2172" y="39"/>
                  </a:cubicBezTo>
                  <a:cubicBezTo>
                    <a:pt x="2138" y="39"/>
                    <a:pt x="2138" y="39"/>
                    <a:pt x="2138" y="39"/>
                  </a:cubicBezTo>
                  <a:cubicBezTo>
                    <a:pt x="2138" y="46"/>
                    <a:pt x="2138" y="46"/>
                    <a:pt x="2138" y="46"/>
                  </a:cubicBezTo>
                  <a:cubicBezTo>
                    <a:pt x="2149" y="48"/>
                    <a:pt x="2149" y="48"/>
                    <a:pt x="2149" y="48"/>
                  </a:cubicBezTo>
                  <a:cubicBezTo>
                    <a:pt x="2133" y="73"/>
                    <a:pt x="2133" y="73"/>
                    <a:pt x="2133" y="73"/>
                  </a:cubicBezTo>
                  <a:cubicBezTo>
                    <a:pt x="2118" y="48"/>
                    <a:pt x="2118" y="48"/>
                    <a:pt x="2118" y="48"/>
                  </a:cubicBezTo>
                  <a:cubicBezTo>
                    <a:pt x="2129" y="46"/>
                    <a:pt x="2129" y="46"/>
                    <a:pt x="2129" y="46"/>
                  </a:cubicBezTo>
                  <a:cubicBezTo>
                    <a:pt x="2129" y="39"/>
                    <a:pt x="2129" y="39"/>
                    <a:pt x="2129" y="39"/>
                  </a:cubicBezTo>
                  <a:cubicBezTo>
                    <a:pt x="2088" y="39"/>
                    <a:pt x="2088" y="39"/>
                    <a:pt x="2088" y="39"/>
                  </a:cubicBezTo>
                  <a:cubicBezTo>
                    <a:pt x="2088" y="46"/>
                    <a:pt x="2088" y="46"/>
                    <a:pt x="2088" y="46"/>
                  </a:cubicBezTo>
                  <a:cubicBezTo>
                    <a:pt x="2099" y="48"/>
                    <a:pt x="2099" y="48"/>
                    <a:pt x="2099" y="48"/>
                  </a:cubicBezTo>
                  <a:lnTo>
                    <a:pt x="2122" y="82"/>
                  </a:lnTo>
                  <a:close/>
                  <a:moveTo>
                    <a:pt x="1953" y="94"/>
                  </a:moveTo>
                  <a:cubicBezTo>
                    <a:pt x="1953" y="63"/>
                    <a:pt x="1913" y="75"/>
                    <a:pt x="1913" y="58"/>
                  </a:cubicBezTo>
                  <a:cubicBezTo>
                    <a:pt x="1913" y="50"/>
                    <a:pt x="1919" y="48"/>
                    <a:pt x="1926" y="48"/>
                  </a:cubicBezTo>
                  <a:cubicBezTo>
                    <a:pt x="1933" y="48"/>
                    <a:pt x="1939" y="49"/>
                    <a:pt x="1939" y="49"/>
                  </a:cubicBezTo>
                  <a:cubicBezTo>
                    <a:pt x="1941" y="61"/>
                    <a:pt x="1941" y="61"/>
                    <a:pt x="1941" y="61"/>
                  </a:cubicBezTo>
                  <a:cubicBezTo>
                    <a:pt x="1949" y="61"/>
                    <a:pt x="1949" y="61"/>
                    <a:pt x="1949" y="61"/>
                  </a:cubicBezTo>
                  <a:cubicBezTo>
                    <a:pt x="1949" y="42"/>
                    <a:pt x="1949" y="42"/>
                    <a:pt x="1949" y="42"/>
                  </a:cubicBezTo>
                  <a:cubicBezTo>
                    <a:pt x="1941" y="40"/>
                    <a:pt x="1933" y="38"/>
                    <a:pt x="1924" y="38"/>
                  </a:cubicBezTo>
                  <a:cubicBezTo>
                    <a:pt x="1905" y="38"/>
                    <a:pt x="1896" y="46"/>
                    <a:pt x="1896" y="60"/>
                  </a:cubicBezTo>
                  <a:cubicBezTo>
                    <a:pt x="1896" y="79"/>
                    <a:pt x="1914" y="81"/>
                    <a:pt x="1928" y="86"/>
                  </a:cubicBezTo>
                  <a:cubicBezTo>
                    <a:pt x="1933" y="87"/>
                    <a:pt x="1936" y="89"/>
                    <a:pt x="1936" y="95"/>
                  </a:cubicBezTo>
                  <a:cubicBezTo>
                    <a:pt x="1936" y="104"/>
                    <a:pt x="1929" y="107"/>
                    <a:pt x="1920" y="107"/>
                  </a:cubicBezTo>
                  <a:cubicBezTo>
                    <a:pt x="1911" y="107"/>
                    <a:pt x="1905" y="105"/>
                    <a:pt x="1905" y="105"/>
                  </a:cubicBezTo>
                  <a:cubicBezTo>
                    <a:pt x="1903" y="92"/>
                    <a:pt x="1903" y="92"/>
                    <a:pt x="1903" y="92"/>
                  </a:cubicBezTo>
                  <a:cubicBezTo>
                    <a:pt x="1896" y="92"/>
                    <a:pt x="1896" y="92"/>
                    <a:pt x="1896" y="92"/>
                  </a:cubicBezTo>
                  <a:cubicBezTo>
                    <a:pt x="1896" y="112"/>
                    <a:pt x="1896" y="112"/>
                    <a:pt x="1896" y="112"/>
                  </a:cubicBezTo>
                  <a:cubicBezTo>
                    <a:pt x="1896" y="112"/>
                    <a:pt x="1908" y="117"/>
                    <a:pt x="1922" y="117"/>
                  </a:cubicBezTo>
                  <a:cubicBezTo>
                    <a:pt x="1942" y="117"/>
                    <a:pt x="1953" y="109"/>
                    <a:pt x="1953" y="94"/>
                  </a:cubicBezTo>
                  <a:close/>
                  <a:moveTo>
                    <a:pt x="1847" y="109"/>
                  </a:moveTo>
                  <a:cubicBezTo>
                    <a:pt x="1836" y="107"/>
                    <a:pt x="1836" y="107"/>
                    <a:pt x="1836" y="107"/>
                  </a:cubicBezTo>
                  <a:cubicBezTo>
                    <a:pt x="1836" y="81"/>
                    <a:pt x="1836" y="81"/>
                    <a:pt x="1836" y="81"/>
                  </a:cubicBezTo>
                  <a:cubicBezTo>
                    <a:pt x="1838" y="81"/>
                    <a:pt x="1838" y="81"/>
                    <a:pt x="1838" y="81"/>
                  </a:cubicBezTo>
                  <a:cubicBezTo>
                    <a:pt x="1848" y="81"/>
                    <a:pt x="1851" y="86"/>
                    <a:pt x="1855" y="98"/>
                  </a:cubicBezTo>
                  <a:cubicBezTo>
                    <a:pt x="1863" y="116"/>
                    <a:pt x="1863" y="116"/>
                    <a:pt x="1863" y="116"/>
                  </a:cubicBezTo>
                  <a:cubicBezTo>
                    <a:pt x="1887" y="116"/>
                    <a:pt x="1887" y="116"/>
                    <a:pt x="1887" y="116"/>
                  </a:cubicBezTo>
                  <a:cubicBezTo>
                    <a:pt x="1887" y="109"/>
                    <a:pt x="1887" y="109"/>
                    <a:pt x="1887" y="109"/>
                  </a:cubicBezTo>
                  <a:cubicBezTo>
                    <a:pt x="1876" y="107"/>
                    <a:pt x="1876" y="107"/>
                    <a:pt x="1876" y="107"/>
                  </a:cubicBezTo>
                  <a:cubicBezTo>
                    <a:pt x="1873" y="99"/>
                    <a:pt x="1868" y="84"/>
                    <a:pt x="1861" y="79"/>
                  </a:cubicBezTo>
                  <a:cubicBezTo>
                    <a:pt x="1869" y="76"/>
                    <a:pt x="1875" y="68"/>
                    <a:pt x="1875" y="59"/>
                  </a:cubicBezTo>
                  <a:cubicBezTo>
                    <a:pt x="1875" y="54"/>
                    <a:pt x="1873" y="49"/>
                    <a:pt x="1869" y="45"/>
                  </a:cubicBezTo>
                  <a:cubicBezTo>
                    <a:pt x="1863" y="40"/>
                    <a:pt x="1854" y="39"/>
                    <a:pt x="1846" y="39"/>
                  </a:cubicBezTo>
                  <a:cubicBezTo>
                    <a:pt x="1807" y="39"/>
                    <a:pt x="1807" y="39"/>
                    <a:pt x="1807" y="39"/>
                  </a:cubicBezTo>
                  <a:cubicBezTo>
                    <a:pt x="1807" y="46"/>
                    <a:pt x="1807" y="46"/>
                    <a:pt x="1807" y="46"/>
                  </a:cubicBezTo>
                  <a:cubicBezTo>
                    <a:pt x="1819" y="48"/>
                    <a:pt x="1819" y="48"/>
                    <a:pt x="1819" y="48"/>
                  </a:cubicBezTo>
                  <a:cubicBezTo>
                    <a:pt x="1819" y="107"/>
                    <a:pt x="1819" y="107"/>
                    <a:pt x="1819" y="107"/>
                  </a:cubicBezTo>
                  <a:cubicBezTo>
                    <a:pt x="1807" y="109"/>
                    <a:pt x="1807" y="109"/>
                    <a:pt x="1807" y="109"/>
                  </a:cubicBezTo>
                  <a:cubicBezTo>
                    <a:pt x="1807" y="116"/>
                    <a:pt x="1807" y="116"/>
                    <a:pt x="1807" y="116"/>
                  </a:cubicBezTo>
                  <a:cubicBezTo>
                    <a:pt x="1847" y="116"/>
                    <a:pt x="1847" y="116"/>
                    <a:pt x="1847" y="116"/>
                  </a:cubicBezTo>
                  <a:lnTo>
                    <a:pt x="1847" y="109"/>
                  </a:lnTo>
                  <a:close/>
                  <a:moveTo>
                    <a:pt x="1836" y="48"/>
                  </a:moveTo>
                  <a:cubicBezTo>
                    <a:pt x="1841" y="48"/>
                    <a:pt x="1841" y="48"/>
                    <a:pt x="1841" y="48"/>
                  </a:cubicBezTo>
                  <a:cubicBezTo>
                    <a:pt x="1845" y="48"/>
                    <a:pt x="1852" y="48"/>
                    <a:pt x="1854" y="51"/>
                  </a:cubicBezTo>
                  <a:cubicBezTo>
                    <a:pt x="1857" y="53"/>
                    <a:pt x="1858" y="57"/>
                    <a:pt x="1858" y="60"/>
                  </a:cubicBezTo>
                  <a:cubicBezTo>
                    <a:pt x="1858" y="63"/>
                    <a:pt x="1857" y="66"/>
                    <a:pt x="1855" y="69"/>
                  </a:cubicBezTo>
                  <a:cubicBezTo>
                    <a:pt x="1851" y="73"/>
                    <a:pt x="1844" y="73"/>
                    <a:pt x="1839" y="73"/>
                  </a:cubicBezTo>
                  <a:cubicBezTo>
                    <a:pt x="1836" y="73"/>
                    <a:pt x="1836" y="73"/>
                    <a:pt x="1836" y="73"/>
                  </a:cubicBezTo>
                  <a:lnTo>
                    <a:pt x="1836" y="48"/>
                  </a:lnTo>
                  <a:close/>
                  <a:moveTo>
                    <a:pt x="1796" y="95"/>
                  </a:moveTo>
                  <a:cubicBezTo>
                    <a:pt x="1788" y="95"/>
                    <a:pt x="1788" y="95"/>
                    <a:pt x="1788" y="95"/>
                  </a:cubicBezTo>
                  <a:cubicBezTo>
                    <a:pt x="1787" y="106"/>
                    <a:pt x="1787" y="106"/>
                    <a:pt x="1787" y="106"/>
                  </a:cubicBezTo>
                  <a:cubicBezTo>
                    <a:pt x="1759" y="106"/>
                    <a:pt x="1759" y="106"/>
                    <a:pt x="1759" y="106"/>
                  </a:cubicBezTo>
                  <a:cubicBezTo>
                    <a:pt x="1759" y="80"/>
                    <a:pt x="1759" y="80"/>
                    <a:pt x="1759" y="80"/>
                  </a:cubicBezTo>
                  <a:cubicBezTo>
                    <a:pt x="1776" y="80"/>
                    <a:pt x="1776" y="80"/>
                    <a:pt x="1776" y="80"/>
                  </a:cubicBezTo>
                  <a:cubicBezTo>
                    <a:pt x="1778" y="90"/>
                    <a:pt x="1778" y="90"/>
                    <a:pt x="1778" y="90"/>
                  </a:cubicBezTo>
                  <a:cubicBezTo>
                    <a:pt x="1784" y="90"/>
                    <a:pt x="1784" y="90"/>
                    <a:pt x="1784" y="90"/>
                  </a:cubicBezTo>
                  <a:cubicBezTo>
                    <a:pt x="1784" y="61"/>
                    <a:pt x="1784" y="61"/>
                    <a:pt x="1784" y="61"/>
                  </a:cubicBezTo>
                  <a:cubicBezTo>
                    <a:pt x="1778" y="61"/>
                    <a:pt x="1778" y="61"/>
                    <a:pt x="1778" y="61"/>
                  </a:cubicBezTo>
                  <a:cubicBezTo>
                    <a:pt x="1776" y="71"/>
                    <a:pt x="1776" y="71"/>
                    <a:pt x="1776" y="71"/>
                  </a:cubicBezTo>
                  <a:cubicBezTo>
                    <a:pt x="1759" y="71"/>
                    <a:pt x="1759" y="71"/>
                    <a:pt x="1759" y="71"/>
                  </a:cubicBezTo>
                  <a:cubicBezTo>
                    <a:pt x="1759" y="49"/>
                    <a:pt x="1759" y="49"/>
                    <a:pt x="1759" y="49"/>
                  </a:cubicBezTo>
                  <a:cubicBezTo>
                    <a:pt x="1787" y="49"/>
                    <a:pt x="1787" y="49"/>
                    <a:pt x="1787" y="49"/>
                  </a:cubicBezTo>
                  <a:cubicBezTo>
                    <a:pt x="1788" y="59"/>
                    <a:pt x="1788" y="59"/>
                    <a:pt x="1788" y="59"/>
                  </a:cubicBezTo>
                  <a:cubicBezTo>
                    <a:pt x="1796" y="59"/>
                    <a:pt x="1796" y="59"/>
                    <a:pt x="1796" y="59"/>
                  </a:cubicBezTo>
                  <a:cubicBezTo>
                    <a:pt x="1796" y="39"/>
                    <a:pt x="1796" y="39"/>
                    <a:pt x="1796" y="39"/>
                  </a:cubicBezTo>
                  <a:cubicBezTo>
                    <a:pt x="1730" y="39"/>
                    <a:pt x="1730" y="39"/>
                    <a:pt x="1730" y="39"/>
                  </a:cubicBezTo>
                  <a:cubicBezTo>
                    <a:pt x="1730" y="46"/>
                    <a:pt x="1730" y="46"/>
                    <a:pt x="1730" y="46"/>
                  </a:cubicBezTo>
                  <a:cubicBezTo>
                    <a:pt x="1741" y="48"/>
                    <a:pt x="1741" y="48"/>
                    <a:pt x="1741" y="48"/>
                  </a:cubicBezTo>
                  <a:cubicBezTo>
                    <a:pt x="1741" y="107"/>
                    <a:pt x="1741" y="107"/>
                    <a:pt x="1741" y="107"/>
                  </a:cubicBezTo>
                  <a:cubicBezTo>
                    <a:pt x="1730" y="109"/>
                    <a:pt x="1730" y="109"/>
                    <a:pt x="1730" y="109"/>
                  </a:cubicBezTo>
                  <a:cubicBezTo>
                    <a:pt x="1730" y="116"/>
                    <a:pt x="1730" y="116"/>
                    <a:pt x="1730" y="116"/>
                  </a:cubicBezTo>
                  <a:cubicBezTo>
                    <a:pt x="1796" y="116"/>
                    <a:pt x="1796" y="116"/>
                    <a:pt x="1796" y="116"/>
                  </a:cubicBezTo>
                  <a:lnTo>
                    <a:pt x="1796" y="95"/>
                  </a:lnTo>
                  <a:close/>
                  <a:moveTo>
                    <a:pt x="1342" y="95"/>
                  </a:moveTo>
                  <a:cubicBezTo>
                    <a:pt x="1335" y="95"/>
                    <a:pt x="1335" y="95"/>
                    <a:pt x="1335" y="95"/>
                  </a:cubicBezTo>
                  <a:cubicBezTo>
                    <a:pt x="1333" y="106"/>
                    <a:pt x="1333" y="106"/>
                    <a:pt x="1333" y="106"/>
                  </a:cubicBezTo>
                  <a:cubicBezTo>
                    <a:pt x="1305" y="106"/>
                    <a:pt x="1305" y="106"/>
                    <a:pt x="1305" y="106"/>
                  </a:cubicBezTo>
                  <a:cubicBezTo>
                    <a:pt x="1305" y="80"/>
                    <a:pt x="1305" y="80"/>
                    <a:pt x="1305" y="80"/>
                  </a:cubicBezTo>
                  <a:cubicBezTo>
                    <a:pt x="1323" y="80"/>
                    <a:pt x="1323" y="80"/>
                    <a:pt x="1323" y="80"/>
                  </a:cubicBezTo>
                  <a:cubicBezTo>
                    <a:pt x="1325" y="90"/>
                    <a:pt x="1325" y="90"/>
                    <a:pt x="1325" y="90"/>
                  </a:cubicBezTo>
                  <a:cubicBezTo>
                    <a:pt x="1331" y="90"/>
                    <a:pt x="1331" y="90"/>
                    <a:pt x="1331" y="90"/>
                  </a:cubicBezTo>
                  <a:cubicBezTo>
                    <a:pt x="1331" y="61"/>
                    <a:pt x="1331" y="61"/>
                    <a:pt x="1331" y="61"/>
                  </a:cubicBezTo>
                  <a:cubicBezTo>
                    <a:pt x="1325" y="61"/>
                    <a:pt x="1325" y="61"/>
                    <a:pt x="1325" y="61"/>
                  </a:cubicBezTo>
                  <a:cubicBezTo>
                    <a:pt x="1323" y="71"/>
                    <a:pt x="1323" y="71"/>
                    <a:pt x="1323" y="71"/>
                  </a:cubicBezTo>
                  <a:cubicBezTo>
                    <a:pt x="1305" y="71"/>
                    <a:pt x="1305" y="71"/>
                    <a:pt x="1305" y="71"/>
                  </a:cubicBezTo>
                  <a:cubicBezTo>
                    <a:pt x="1305" y="49"/>
                    <a:pt x="1305" y="49"/>
                    <a:pt x="1305" y="49"/>
                  </a:cubicBezTo>
                  <a:cubicBezTo>
                    <a:pt x="1333" y="49"/>
                    <a:pt x="1333" y="49"/>
                    <a:pt x="1333" y="49"/>
                  </a:cubicBezTo>
                  <a:cubicBezTo>
                    <a:pt x="1335" y="59"/>
                    <a:pt x="1335" y="59"/>
                    <a:pt x="1335" y="59"/>
                  </a:cubicBezTo>
                  <a:cubicBezTo>
                    <a:pt x="1342" y="59"/>
                    <a:pt x="1342" y="59"/>
                    <a:pt x="1342" y="59"/>
                  </a:cubicBezTo>
                  <a:cubicBezTo>
                    <a:pt x="1342" y="39"/>
                    <a:pt x="1342" y="39"/>
                    <a:pt x="1342" y="39"/>
                  </a:cubicBezTo>
                  <a:cubicBezTo>
                    <a:pt x="1277" y="39"/>
                    <a:pt x="1277" y="39"/>
                    <a:pt x="1277" y="39"/>
                  </a:cubicBezTo>
                  <a:cubicBezTo>
                    <a:pt x="1277" y="46"/>
                    <a:pt x="1277" y="46"/>
                    <a:pt x="1277" y="46"/>
                  </a:cubicBezTo>
                  <a:cubicBezTo>
                    <a:pt x="1288" y="48"/>
                    <a:pt x="1288" y="48"/>
                    <a:pt x="1288" y="48"/>
                  </a:cubicBezTo>
                  <a:cubicBezTo>
                    <a:pt x="1288" y="107"/>
                    <a:pt x="1288" y="107"/>
                    <a:pt x="1288" y="107"/>
                  </a:cubicBezTo>
                  <a:cubicBezTo>
                    <a:pt x="1277" y="109"/>
                    <a:pt x="1277" y="109"/>
                    <a:pt x="1277" y="109"/>
                  </a:cubicBezTo>
                  <a:cubicBezTo>
                    <a:pt x="1277" y="116"/>
                    <a:pt x="1277" y="116"/>
                    <a:pt x="1277" y="116"/>
                  </a:cubicBezTo>
                  <a:cubicBezTo>
                    <a:pt x="1342" y="116"/>
                    <a:pt x="1342" y="116"/>
                    <a:pt x="1342" y="116"/>
                  </a:cubicBezTo>
                  <a:lnTo>
                    <a:pt x="1342" y="95"/>
                  </a:lnTo>
                  <a:close/>
                  <a:moveTo>
                    <a:pt x="566" y="95"/>
                  </a:moveTo>
                  <a:cubicBezTo>
                    <a:pt x="559" y="95"/>
                    <a:pt x="559" y="95"/>
                    <a:pt x="559" y="95"/>
                  </a:cubicBezTo>
                  <a:cubicBezTo>
                    <a:pt x="557" y="106"/>
                    <a:pt x="557" y="106"/>
                    <a:pt x="557" y="106"/>
                  </a:cubicBezTo>
                  <a:cubicBezTo>
                    <a:pt x="529" y="106"/>
                    <a:pt x="529" y="106"/>
                    <a:pt x="529" y="106"/>
                  </a:cubicBezTo>
                  <a:cubicBezTo>
                    <a:pt x="529" y="80"/>
                    <a:pt x="529" y="80"/>
                    <a:pt x="529" y="80"/>
                  </a:cubicBezTo>
                  <a:cubicBezTo>
                    <a:pt x="546" y="80"/>
                    <a:pt x="546" y="80"/>
                    <a:pt x="546" y="80"/>
                  </a:cubicBezTo>
                  <a:cubicBezTo>
                    <a:pt x="548" y="90"/>
                    <a:pt x="548" y="90"/>
                    <a:pt x="548" y="9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555" y="61"/>
                    <a:pt x="555" y="61"/>
                    <a:pt x="555" y="61"/>
                  </a:cubicBezTo>
                  <a:cubicBezTo>
                    <a:pt x="548" y="61"/>
                    <a:pt x="548" y="61"/>
                    <a:pt x="548" y="61"/>
                  </a:cubicBezTo>
                  <a:cubicBezTo>
                    <a:pt x="546" y="71"/>
                    <a:pt x="546" y="71"/>
                    <a:pt x="546" y="71"/>
                  </a:cubicBezTo>
                  <a:cubicBezTo>
                    <a:pt x="529" y="71"/>
                    <a:pt x="529" y="71"/>
                    <a:pt x="529" y="71"/>
                  </a:cubicBezTo>
                  <a:cubicBezTo>
                    <a:pt x="529" y="49"/>
                    <a:pt x="529" y="49"/>
                    <a:pt x="529" y="49"/>
                  </a:cubicBezTo>
                  <a:cubicBezTo>
                    <a:pt x="557" y="49"/>
                    <a:pt x="557" y="49"/>
                    <a:pt x="557" y="49"/>
                  </a:cubicBezTo>
                  <a:cubicBezTo>
                    <a:pt x="559" y="59"/>
                    <a:pt x="559" y="59"/>
                    <a:pt x="559" y="59"/>
                  </a:cubicBezTo>
                  <a:cubicBezTo>
                    <a:pt x="566" y="59"/>
                    <a:pt x="566" y="59"/>
                    <a:pt x="566" y="59"/>
                  </a:cubicBezTo>
                  <a:cubicBezTo>
                    <a:pt x="566" y="39"/>
                    <a:pt x="566" y="39"/>
                    <a:pt x="566" y="39"/>
                  </a:cubicBezTo>
                  <a:cubicBezTo>
                    <a:pt x="500" y="39"/>
                    <a:pt x="500" y="39"/>
                    <a:pt x="500" y="39"/>
                  </a:cubicBezTo>
                  <a:cubicBezTo>
                    <a:pt x="500" y="46"/>
                    <a:pt x="500" y="46"/>
                    <a:pt x="500" y="46"/>
                  </a:cubicBezTo>
                  <a:cubicBezTo>
                    <a:pt x="511" y="48"/>
                    <a:pt x="511" y="48"/>
                    <a:pt x="511" y="48"/>
                  </a:cubicBezTo>
                  <a:cubicBezTo>
                    <a:pt x="511" y="107"/>
                    <a:pt x="511" y="107"/>
                    <a:pt x="511" y="107"/>
                  </a:cubicBezTo>
                  <a:cubicBezTo>
                    <a:pt x="500" y="109"/>
                    <a:pt x="500" y="109"/>
                    <a:pt x="500" y="109"/>
                  </a:cubicBezTo>
                  <a:cubicBezTo>
                    <a:pt x="500" y="116"/>
                    <a:pt x="500" y="116"/>
                    <a:pt x="500" y="116"/>
                  </a:cubicBezTo>
                  <a:cubicBezTo>
                    <a:pt x="566" y="116"/>
                    <a:pt x="566" y="116"/>
                    <a:pt x="566" y="116"/>
                  </a:cubicBezTo>
                  <a:lnTo>
                    <a:pt x="566" y="95"/>
                  </a:lnTo>
                  <a:close/>
                  <a:moveTo>
                    <a:pt x="659" y="117"/>
                  </a:moveTo>
                  <a:cubicBezTo>
                    <a:pt x="689" y="117"/>
                    <a:pt x="702" y="100"/>
                    <a:pt x="702" y="67"/>
                  </a:cubicBezTo>
                  <a:cubicBezTo>
                    <a:pt x="702" y="34"/>
                    <a:pt x="689" y="16"/>
                    <a:pt x="659" y="16"/>
                  </a:cubicBezTo>
                  <a:cubicBezTo>
                    <a:pt x="629" y="16"/>
                    <a:pt x="615" y="34"/>
                    <a:pt x="615" y="67"/>
                  </a:cubicBezTo>
                  <a:cubicBezTo>
                    <a:pt x="615" y="99"/>
                    <a:pt x="628" y="117"/>
                    <a:pt x="659" y="117"/>
                  </a:cubicBezTo>
                  <a:close/>
                  <a:moveTo>
                    <a:pt x="659" y="27"/>
                  </a:moveTo>
                  <a:cubicBezTo>
                    <a:pt x="675" y="27"/>
                    <a:pt x="683" y="40"/>
                    <a:pt x="683" y="67"/>
                  </a:cubicBezTo>
                  <a:cubicBezTo>
                    <a:pt x="683" y="94"/>
                    <a:pt x="675" y="107"/>
                    <a:pt x="659" y="107"/>
                  </a:cubicBezTo>
                  <a:cubicBezTo>
                    <a:pt x="642" y="107"/>
                    <a:pt x="634" y="94"/>
                    <a:pt x="634" y="67"/>
                  </a:cubicBezTo>
                  <a:cubicBezTo>
                    <a:pt x="634" y="40"/>
                    <a:pt x="643" y="27"/>
                    <a:pt x="659" y="27"/>
                  </a:cubicBezTo>
                  <a:close/>
                  <a:moveTo>
                    <a:pt x="327" y="28"/>
                  </a:moveTo>
                  <a:cubicBezTo>
                    <a:pt x="349" y="28"/>
                    <a:pt x="349" y="28"/>
                    <a:pt x="349" y="28"/>
                  </a:cubicBezTo>
                  <a:cubicBezTo>
                    <a:pt x="349" y="106"/>
                    <a:pt x="349" y="106"/>
                    <a:pt x="349" y="106"/>
                  </a:cubicBezTo>
                  <a:cubicBezTo>
                    <a:pt x="337" y="108"/>
                    <a:pt x="337" y="108"/>
                    <a:pt x="337" y="108"/>
                  </a:cubicBezTo>
                  <a:cubicBezTo>
                    <a:pt x="337" y="116"/>
                    <a:pt x="337" y="116"/>
                    <a:pt x="337" y="116"/>
                  </a:cubicBezTo>
                  <a:cubicBezTo>
                    <a:pt x="379" y="116"/>
                    <a:pt x="379" y="116"/>
                    <a:pt x="379" y="116"/>
                  </a:cubicBezTo>
                  <a:cubicBezTo>
                    <a:pt x="379" y="108"/>
                    <a:pt x="379" y="108"/>
                    <a:pt x="379" y="108"/>
                  </a:cubicBezTo>
                  <a:cubicBezTo>
                    <a:pt x="367" y="106"/>
                    <a:pt x="367" y="106"/>
                    <a:pt x="367" y="106"/>
                  </a:cubicBezTo>
                  <a:cubicBezTo>
                    <a:pt x="367" y="28"/>
                    <a:pt x="367" y="28"/>
                    <a:pt x="367" y="28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1" y="40"/>
                    <a:pt x="391" y="40"/>
                    <a:pt x="391" y="40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9" y="18"/>
                    <a:pt x="399" y="18"/>
                    <a:pt x="399" y="18"/>
                  </a:cubicBezTo>
                  <a:cubicBezTo>
                    <a:pt x="317" y="18"/>
                    <a:pt x="317" y="18"/>
                    <a:pt x="317" y="18"/>
                  </a:cubicBezTo>
                  <a:cubicBezTo>
                    <a:pt x="317" y="40"/>
                    <a:pt x="317" y="40"/>
                    <a:pt x="317" y="40"/>
                  </a:cubicBezTo>
                  <a:cubicBezTo>
                    <a:pt x="325" y="40"/>
                    <a:pt x="325" y="40"/>
                    <a:pt x="325" y="40"/>
                  </a:cubicBezTo>
                  <a:lnTo>
                    <a:pt x="327" y="28"/>
                  </a:lnTo>
                  <a:close/>
                  <a:moveTo>
                    <a:pt x="750" y="109"/>
                  </a:moveTo>
                  <a:cubicBezTo>
                    <a:pt x="739" y="107"/>
                    <a:pt x="739" y="107"/>
                    <a:pt x="739" y="107"/>
                  </a:cubicBezTo>
                  <a:cubicBezTo>
                    <a:pt x="739" y="80"/>
                    <a:pt x="739" y="80"/>
                    <a:pt x="739" y="80"/>
                  </a:cubicBezTo>
                  <a:cubicBezTo>
                    <a:pt x="768" y="80"/>
                    <a:pt x="768" y="80"/>
                    <a:pt x="768" y="80"/>
                  </a:cubicBezTo>
                  <a:cubicBezTo>
                    <a:pt x="768" y="107"/>
                    <a:pt x="768" y="107"/>
                    <a:pt x="768" y="107"/>
                  </a:cubicBezTo>
                  <a:cubicBezTo>
                    <a:pt x="757" y="109"/>
                    <a:pt x="757" y="109"/>
                    <a:pt x="757" y="109"/>
                  </a:cubicBezTo>
                  <a:cubicBezTo>
                    <a:pt x="757" y="116"/>
                    <a:pt x="757" y="116"/>
                    <a:pt x="757" y="116"/>
                  </a:cubicBezTo>
                  <a:cubicBezTo>
                    <a:pt x="797" y="116"/>
                    <a:pt x="797" y="116"/>
                    <a:pt x="797" y="116"/>
                  </a:cubicBezTo>
                  <a:cubicBezTo>
                    <a:pt x="797" y="109"/>
                    <a:pt x="797" y="109"/>
                    <a:pt x="797" y="109"/>
                  </a:cubicBezTo>
                  <a:cubicBezTo>
                    <a:pt x="786" y="107"/>
                    <a:pt x="786" y="107"/>
                    <a:pt x="786" y="107"/>
                  </a:cubicBezTo>
                  <a:cubicBezTo>
                    <a:pt x="786" y="48"/>
                    <a:pt x="786" y="48"/>
                    <a:pt x="786" y="48"/>
                  </a:cubicBezTo>
                  <a:cubicBezTo>
                    <a:pt x="797" y="46"/>
                    <a:pt x="797" y="46"/>
                    <a:pt x="797" y="46"/>
                  </a:cubicBezTo>
                  <a:cubicBezTo>
                    <a:pt x="797" y="39"/>
                    <a:pt x="797" y="39"/>
                    <a:pt x="797" y="39"/>
                  </a:cubicBezTo>
                  <a:cubicBezTo>
                    <a:pt x="757" y="39"/>
                    <a:pt x="757" y="39"/>
                    <a:pt x="757" y="39"/>
                  </a:cubicBezTo>
                  <a:cubicBezTo>
                    <a:pt x="757" y="46"/>
                    <a:pt x="757" y="46"/>
                    <a:pt x="757" y="46"/>
                  </a:cubicBezTo>
                  <a:cubicBezTo>
                    <a:pt x="768" y="48"/>
                    <a:pt x="768" y="48"/>
                    <a:pt x="768" y="48"/>
                  </a:cubicBezTo>
                  <a:cubicBezTo>
                    <a:pt x="768" y="71"/>
                    <a:pt x="768" y="71"/>
                    <a:pt x="768" y="71"/>
                  </a:cubicBezTo>
                  <a:cubicBezTo>
                    <a:pt x="739" y="71"/>
                    <a:pt x="739" y="71"/>
                    <a:pt x="739" y="71"/>
                  </a:cubicBezTo>
                  <a:cubicBezTo>
                    <a:pt x="739" y="48"/>
                    <a:pt x="739" y="48"/>
                    <a:pt x="739" y="48"/>
                  </a:cubicBezTo>
                  <a:cubicBezTo>
                    <a:pt x="750" y="46"/>
                    <a:pt x="750" y="46"/>
                    <a:pt x="750" y="46"/>
                  </a:cubicBezTo>
                  <a:cubicBezTo>
                    <a:pt x="750" y="39"/>
                    <a:pt x="750" y="39"/>
                    <a:pt x="750" y="39"/>
                  </a:cubicBezTo>
                  <a:cubicBezTo>
                    <a:pt x="710" y="39"/>
                    <a:pt x="710" y="39"/>
                    <a:pt x="710" y="39"/>
                  </a:cubicBezTo>
                  <a:cubicBezTo>
                    <a:pt x="710" y="46"/>
                    <a:pt x="710" y="46"/>
                    <a:pt x="710" y="46"/>
                  </a:cubicBezTo>
                  <a:cubicBezTo>
                    <a:pt x="722" y="48"/>
                    <a:pt x="722" y="48"/>
                    <a:pt x="722" y="48"/>
                  </a:cubicBezTo>
                  <a:cubicBezTo>
                    <a:pt x="722" y="107"/>
                    <a:pt x="722" y="107"/>
                    <a:pt x="722" y="107"/>
                  </a:cubicBezTo>
                  <a:cubicBezTo>
                    <a:pt x="710" y="109"/>
                    <a:pt x="710" y="109"/>
                    <a:pt x="710" y="109"/>
                  </a:cubicBezTo>
                  <a:cubicBezTo>
                    <a:pt x="710" y="116"/>
                    <a:pt x="710" y="116"/>
                    <a:pt x="710" y="116"/>
                  </a:cubicBezTo>
                  <a:cubicBezTo>
                    <a:pt x="750" y="116"/>
                    <a:pt x="750" y="116"/>
                    <a:pt x="750" y="116"/>
                  </a:cubicBezTo>
                  <a:lnTo>
                    <a:pt x="750" y="109"/>
                  </a:lnTo>
                  <a:close/>
                  <a:moveTo>
                    <a:pt x="445" y="109"/>
                  </a:moveTo>
                  <a:cubicBezTo>
                    <a:pt x="434" y="107"/>
                    <a:pt x="434" y="107"/>
                    <a:pt x="434" y="107"/>
                  </a:cubicBezTo>
                  <a:cubicBezTo>
                    <a:pt x="434" y="80"/>
                    <a:pt x="434" y="80"/>
                    <a:pt x="434" y="80"/>
                  </a:cubicBezTo>
                  <a:cubicBezTo>
                    <a:pt x="463" y="80"/>
                    <a:pt x="463" y="80"/>
                    <a:pt x="463" y="80"/>
                  </a:cubicBezTo>
                  <a:cubicBezTo>
                    <a:pt x="463" y="107"/>
                    <a:pt x="463" y="107"/>
                    <a:pt x="463" y="107"/>
                  </a:cubicBezTo>
                  <a:cubicBezTo>
                    <a:pt x="452" y="109"/>
                    <a:pt x="452" y="109"/>
                    <a:pt x="452" y="109"/>
                  </a:cubicBezTo>
                  <a:cubicBezTo>
                    <a:pt x="452" y="116"/>
                    <a:pt x="452" y="116"/>
                    <a:pt x="452" y="116"/>
                  </a:cubicBezTo>
                  <a:cubicBezTo>
                    <a:pt x="492" y="116"/>
                    <a:pt x="492" y="116"/>
                    <a:pt x="492" y="116"/>
                  </a:cubicBezTo>
                  <a:cubicBezTo>
                    <a:pt x="492" y="109"/>
                    <a:pt x="492" y="109"/>
                    <a:pt x="492" y="109"/>
                  </a:cubicBezTo>
                  <a:cubicBezTo>
                    <a:pt x="480" y="107"/>
                    <a:pt x="480" y="107"/>
                    <a:pt x="480" y="107"/>
                  </a:cubicBezTo>
                  <a:cubicBezTo>
                    <a:pt x="480" y="48"/>
                    <a:pt x="480" y="48"/>
                    <a:pt x="480" y="48"/>
                  </a:cubicBezTo>
                  <a:cubicBezTo>
                    <a:pt x="492" y="46"/>
                    <a:pt x="492" y="46"/>
                    <a:pt x="492" y="46"/>
                  </a:cubicBezTo>
                  <a:cubicBezTo>
                    <a:pt x="492" y="39"/>
                    <a:pt x="492" y="39"/>
                    <a:pt x="492" y="39"/>
                  </a:cubicBezTo>
                  <a:cubicBezTo>
                    <a:pt x="452" y="39"/>
                    <a:pt x="452" y="39"/>
                    <a:pt x="452" y="39"/>
                  </a:cubicBezTo>
                  <a:cubicBezTo>
                    <a:pt x="452" y="46"/>
                    <a:pt x="452" y="46"/>
                    <a:pt x="452" y="46"/>
                  </a:cubicBezTo>
                  <a:cubicBezTo>
                    <a:pt x="463" y="48"/>
                    <a:pt x="463" y="48"/>
                    <a:pt x="463" y="48"/>
                  </a:cubicBezTo>
                  <a:cubicBezTo>
                    <a:pt x="463" y="71"/>
                    <a:pt x="463" y="71"/>
                    <a:pt x="463" y="71"/>
                  </a:cubicBezTo>
                  <a:cubicBezTo>
                    <a:pt x="434" y="71"/>
                    <a:pt x="434" y="71"/>
                    <a:pt x="434" y="71"/>
                  </a:cubicBezTo>
                  <a:cubicBezTo>
                    <a:pt x="434" y="48"/>
                    <a:pt x="434" y="48"/>
                    <a:pt x="434" y="48"/>
                  </a:cubicBezTo>
                  <a:cubicBezTo>
                    <a:pt x="445" y="46"/>
                    <a:pt x="445" y="46"/>
                    <a:pt x="445" y="46"/>
                  </a:cubicBezTo>
                  <a:cubicBezTo>
                    <a:pt x="445" y="39"/>
                    <a:pt x="445" y="39"/>
                    <a:pt x="445" y="39"/>
                  </a:cubicBezTo>
                  <a:cubicBezTo>
                    <a:pt x="405" y="39"/>
                    <a:pt x="405" y="39"/>
                    <a:pt x="405" y="39"/>
                  </a:cubicBezTo>
                  <a:cubicBezTo>
                    <a:pt x="405" y="46"/>
                    <a:pt x="405" y="46"/>
                    <a:pt x="405" y="46"/>
                  </a:cubicBezTo>
                  <a:cubicBezTo>
                    <a:pt x="416" y="48"/>
                    <a:pt x="416" y="48"/>
                    <a:pt x="416" y="48"/>
                  </a:cubicBezTo>
                  <a:cubicBezTo>
                    <a:pt x="416" y="107"/>
                    <a:pt x="416" y="107"/>
                    <a:pt x="416" y="107"/>
                  </a:cubicBezTo>
                  <a:cubicBezTo>
                    <a:pt x="405" y="109"/>
                    <a:pt x="405" y="109"/>
                    <a:pt x="405" y="109"/>
                  </a:cubicBezTo>
                  <a:cubicBezTo>
                    <a:pt x="405" y="116"/>
                    <a:pt x="405" y="116"/>
                    <a:pt x="405" y="116"/>
                  </a:cubicBezTo>
                  <a:cubicBezTo>
                    <a:pt x="445" y="116"/>
                    <a:pt x="445" y="116"/>
                    <a:pt x="445" y="116"/>
                  </a:cubicBezTo>
                  <a:lnTo>
                    <a:pt x="445" y="109"/>
                  </a:lnTo>
                  <a:close/>
                  <a:moveTo>
                    <a:pt x="1209" y="49"/>
                  </a:moveTo>
                  <a:cubicBezTo>
                    <a:pt x="1226" y="49"/>
                    <a:pt x="1226" y="49"/>
                    <a:pt x="1226" y="49"/>
                  </a:cubicBezTo>
                  <a:cubicBezTo>
                    <a:pt x="1226" y="107"/>
                    <a:pt x="1226" y="107"/>
                    <a:pt x="1226" y="107"/>
                  </a:cubicBezTo>
                  <a:cubicBezTo>
                    <a:pt x="1215" y="109"/>
                    <a:pt x="1215" y="109"/>
                    <a:pt x="1215" y="109"/>
                  </a:cubicBezTo>
                  <a:cubicBezTo>
                    <a:pt x="1215" y="116"/>
                    <a:pt x="1215" y="116"/>
                    <a:pt x="1215" y="116"/>
                  </a:cubicBezTo>
                  <a:cubicBezTo>
                    <a:pt x="1255" y="116"/>
                    <a:pt x="1255" y="116"/>
                    <a:pt x="1255" y="116"/>
                  </a:cubicBezTo>
                  <a:cubicBezTo>
                    <a:pt x="1255" y="109"/>
                    <a:pt x="1255" y="109"/>
                    <a:pt x="1255" y="109"/>
                  </a:cubicBezTo>
                  <a:cubicBezTo>
                    <a:pt x="1244" y="107"/>
                    <a:pt x="1244" y="107"/>
                    <a:pt x="1244" y="107"/>
                  </a:cubicBezTo>
                  <a:cubicBezTo>
                    <a:pt x="1244" y="49"/>
                    <a:pt x="1244" y="49"/>
                    <a:pt x="1244" y="49"/>
                  </a:cubicBezTo>
                  <a:cubicBezTo>
                    <a:pt x="1261" y="49"/>
                    <a:pt x="1261" y="49"/>
                    <a:pt x="1261" y="49"/>
                  </a:cubicBezTo>
                  <a:cubicBezTo>
                    <a:pt x="1262" y="60"/>
                    <a:pt x="1262" y="60"/>
                    <a:pt x="1262" y="60"/>
                  </a:cubicBezTo>
                  <a:cubicBezTo>
                    <a:pt x="1270" y="60"/>
                    <a:pt x="1270" y="60"/>
                    <a:pt x="1270" y="60"/>
                  </a:cubicBezTo>
                  <a:cubicBezTo>
                    <a:pt x="1270" y="39"/>
                    <a:pt x="1270" y="39"/>
                    <a:pt x="1270" y="39"/>
                  </a:cubicBezTo>
                  <a:cubicBezTo>
                    <a:pt x="1200" y="39"/>
                    <a:pt x="1200" y="39"/>
                    <a:pt x="1200" y="39"/>
                  </a:cubicBezTo>
                  <a:cubicBezTo>
                    <a:pt x="1200" y="60"/>
                    <a:pt x="1200" y="60"/>
                    <a:pt x="1200" y="60"/>
                  </a:cubicBezTo>
                  <a:cubicBezTo>
                    <a:pt x="1208" y="60"/>
                    <a:pt x="1208" y="60"/>
                    <a:pt x="1208" y="60"/>
                  </a:cubicBezTo>
                  <a:lnTo>
                    <a:pt x="1209" y="49"/>
                  </a:lnTo>
                  <a:close/>
                  <a:moveTo>
                    <a:pt x="1058" y="49"/>
                  </a:moveTo>
                  <a:cubicBezTo>
                    <a:pt x="1075" y="49"/>
                    <a:pt x="1075" y="49"/>
                    <a:pt x="1075" y="49"/>
                  </a:cubicBezTo>
                  <a:cubicBezTo>
                    <a:pt x="1075" y="107"/>
                    <a:pt x="1075" y="107"/>
                    <a:pt x="1075" y="107"/>
                  </a:cubicBezTo>
                  <a:cubicBezTo>
                    <a:pt x="1064" y="109"/>
                    <a:pt x="1064" y="109"/>
                    <a:pt x="1064" y="109"/>
                  </a:cubicBezTo>
                  <a:cubicBezTo>
                    <a:pt x="1064" y="116"/>
                    <a:pt x="1064" y="116"/>
                    <a:pt x="1064" y="116"/>
                  </a:cubicBezTo>
                  <a:cubicBezTo>
                    <a:pt x="1104" y="116"/>
                    <a:pt x="1104" y="116"/>
                    <a:pt x="1104" y="116"/>
                  </a:cubicBezTo>
                  <a:cubicBezTo>
                    <a:pt x="1104" y="109"/>
                    <a:pt x="1104" y="109"/>
                    <a:pt x="1104" y="109"/>
                  </a:cubicBezTo>
                  <a:cubicBezTo>
                    <a:pt x="1093" y="107"/>
                    <a:pt x="1093" y="107"/>
                    <a:pt x="1093" y="107"/>
                  </a:cubicBezTo>
                  <a:cubicBezTo>
                    <a:pt x="1093" y="49"/>
                    <a:pt x="1093" y="49"/>
                    <a:pt x="1093" y="49"/>
                  </a:cubicBezTo>
                  <a:cubicBezTo>
                    <a:pt x="1110" y="49"/>
                    <a:pt x="1110" y="49"/>
                    <a:pt x="1110" y="49"/>
                  </a:cubicBezTo>
                  <a:cubicBezTo>
                    <a:pt x="1111" y="60"/>
                    <a:pt x="1111" y="60"/>
                    <a:pt x="1111" y="60"/>
                  </a:cubicBezTo>
                  <a:cubicBezTo>
                    <a:pt x="1119" y="60"/>
                    <a:pt x="1119" y="60"/>
                    <a:pt x="1119" y="60"/>
                  </a:cubicBezTo>
                  <a:cubicBezTo>
                    <a:pt x="1119" y="39"/>
                    <a:pt x="1119" y="39"/>
                    <a:pt x="1119" y="39"/>
                  </a:cubicBezTo>
                  <a:cubicBezTo>
                    <a:pt x="1049" y="39"/>
                    <a:pt x="1049" y="39"/>
                    <a:pt x="1049" y="39"/>
                  </a:cubicBezTo>
                  <a:cubicBezTo>
                    <a:pt x="1049" y="60"/>
                    <a:pt x="1049" y="60"/>
                    <a:pt x="1049" y="60"/>
                  </a:cubicBezTo>
                  <a:cubicBezTo>
                    <a:pt x="1057" y="60"/>
                    <a:pt x="1057" y="60"/>
                    <a:pt x="1057" y="60"/>
                  </a:cubicBezTo>
                  <a:lnTo>
                    <a:pt x="1058" y="49"/>
                  </a:lnTo>
                  <a:close/>
                  <a:moveTo>
                    <a:pt x="1114" y="116"/>
                  </a:moveTo>
                  <a:cubicBezTo>
                    <a:pt x="1147" y="116"/>
                    <a:pt x="1147" y="116"/>
                    <a:pt x="1147" y="116"/>
                  </a:cubicBezTo>
                  <a:cubicBezTo>
                    <a:pt x="1147" y="109"/>
                    <a:pt x="1147" y="109"/>
                    <a:pt x="1147" y="109"/>
                  </a:cubicBezTo>
                  <a:cubicBezTo>
                    <a:pt x="1136" y="107"/>
                    <a:pt x="1136" y="107"/>
                    <a:pt x="1136" y="107"/>
                  </a:cubicBezTo>
                  <a:cubicBezTo>
                    <a:pt x="1142" y="93"/>
                    <a:pt x="1142" y="93"/>
                    <a:pt x="1142" y="93"/>
                  </a:cubicBezTo>
                  <a:cubicBezTo>
                    <a:pt x="1171" y="93"/>
                    <a:pt x="1171" y="93"/>
                    <a:pt x="1171" y="93"/>
                  </a:cubicBezTo>
                  <a:cubicBezTo>
                    <a:pt x="1176" y="107"/>
                    <a:pt x="1176" y="107"/>
                    <a:pt x="1176" y="107"/>
                  </a:cubicBezTo>
                  <a:cubicBezTo>
                    <a:pt x="1165" y="109"/>
                    <a:pt x="1165" y="109"/>
                    <a:pt x="1165" y="109"/>
                  </a:cubicBezTo>
                  <a:cubicBezTo>
                    <a:pt x="1165" y="116"/>
                    <a:pt x="1165" y="116"/>
                    <a:pt x="1165" y="116"/>
                  </a:cubicBezTo>
                  <a:cubicBezTo>
                    <a:pt x="1205" y="116"/>
                    <a:pt x="1205" y="116"/>
                    <a:pt x="1205" y="116"/>
                  </a:cubicBezTo>
                  <a:cubicBezTo>
                    <a:pt x="1205" y="109"/>
                    <a:pt x="1205" y="109"/>
                    <a:pt x="1205" y="109"/>
                  </a:cubicBezTo>
                  <a:cubicBezTo>
                    <a:pt x="1194" y="107"/>
                    <a:pt x="1194" y="107"/>
                    <a:pt x="1194" y="107"/>
                  </a:cubicBezTo>
                  <a:cubicBezTo>
                    <a:pt x="1168" y="39"/>
                    <a:pt x="1168" y="39"/>
                    <a:pt x="1168" y="39"/>
                  </a:cubicBezTo>
                  <a:cubicBezTo>
                    <a:pt x="1151" y="39"/>
                    <a:pt x="1151" y="39"/>
                    <a:pt x="1151" y="39"/>
                  </a:cubicBezTo>
                  <a:cubicBezTo>
                    <a:pt x="1125" y="107"/>
                    <a:pt x="1125" y="107"/>
                    <a:pt x="1125" y="107"/>
                  </a:cubicBezTo>
                  <a:cubicBezTo>
                    <a:pt x="1114" y="109"/>
                    <a:pt x="1114" y="109"/>
                    <a:pt x="1114" y="109"/>
                  </a:cubicBezTo>
                  <a:lnTo>
                    <a:pt x="1114" y="116"/>
                  </a:lnTo>
                  <a:close/>
                  <a:moveTo>
                    <a:pt x="1156" y="54"/>
                  </a:moveTo>
                  <a:cubicBezTo>
                    <a:pt x="1167" y="84"/>
                    <a:pt x="1167" y="84"/>
                    <a:pt x="1167" y="84"/>
                  </a:cubicBezTo>
                  <a:cubicBezTo>
                    <a:pt x="1145" y="84"/>
                    <a:pt x="1145" y="84"/>
                    <a:pt x="1145" y="84"/>
                  </a:cubicBezTo>
                  <a:lnTo>
                    <a:pt x="1156" y="54"/>
                  </a:lnTo>
                  <a:close/>
                  <a:moveTo>
                    <a:pt x="1042" y="88"/>
                  </a:moveTo>
                  <a:cubicBezTo>
                    <a:pt x="1042" y="49"/>
                    <a:pt x="993" y="65"/>
                    <a:pt x="993" y="41"/>
                  </a:cubicBezTo>
                  <a:cubicBezTo>
                    <a:pt x="993" y="30"/>
                    <a:pt x="1002" y="27"/>
                    <a:pt x="1011" y="27"/>
                  </a:cubicBezTo>
                  <a:cubicBezTo>
                    <a:pt x="1019" y="27"/>
                    <a:pt x="1028" y="29"/>
                    <a:pt x="1028" y="29"/>
                  </a:cubicBezTo>
                  <a:cubicBezTo>
                    <a:pt x="1030" y="41"/>
                    <a:pt x="1030" y="41"/>
                    <a:pt x="1030" y="41"/>
                  </a:cubicBezTo>
                  <a:cubicBezTo>
                    <a:pt x="1038" y="41"/>
                    <a:pt x="1038" y="41"/>
                    <a:pt x="1038" y="41"/>
                  </a:cubicBezTo>
                  <a:cubicBezTo>
                    <a:pt x="1038" y="22"/>
                    <a:pt x="1038" y="22"/>
                    <a:pt x="1038" y="22"/>
                  </a:cubicBezTo>
                  <a:cubicBezTo>
                    <a:pt x="1030" y="19"/>
                    <a:pt x="1019" y="16"/>
                    <a:pt x="1009" y="16"/>
                  </a:cubicBezTo>
                  <a:cubicBezTo>
                    <a:pt x="987" y="16"/>
                    <a:pt x="976" y="27"/>
                    <a:pt x="976" y="44"/>
                  </a:cubicBezTo>
                  <a:cubicBezTo>
                    <a:pt x="976" y="65"/>
                    <a:pt x="992" y="69"/>
                    <a:pt x="1007" y="74"/>
                  </a:cubicBezTo>
                  <a:cubicBezTo>
                    <a:pt x="1017" y="77"/>
                    <a:pt x="1025" y="79"/>
                    <a:pt x="1025" y="90"/>
                  </a:cubicBezTo>
                  <a:cubicBezTo>
                    <a:pt x="1025" y="102"/>
                    <a:pt x="1015" y="106"/>
                    <a:pt x="1003" y="106"/>
                  </a:cubicBezTo>
                  <a:cubicBezTo>
                    <a:pt x="992" y="106"/>
                    <a:pt x="986" y="104"/>
                    <a:pt x="986" y="104"/>
                  </a:cubicBezTo>
                  <a:cubicBezTo>
                    <a:pt x="984" y="91"/>
                    <a:pt x="984" y="91"/>
                    <a:pt x="984" y="91"/>
                  </a:cubicBezTo>
                  <a:cubicBezTo>
                    <a:pt x="976" y="91"/>
                    <a:pt x="976" y="91"/>
                    <a:pt x="976" y="91"/>
                  </a:cubicBezTo>
                  <a:cubicBezTo>
                    <a:pt x="976" y="112"/>
                    <a:pt x="976" y="112"/>
                    <a:pt x="976" y="112"/>
                  </a:cubicBezTo>
                  <a:cubicBezTo>
                    <a:pt x="976" y="112"/>
                    <a:pt x="989" y="117"/>
                    <a:pt x="1006" y="117"/>
                  </a:cubicBezTo>
                  <a:cubicBezTo>
                    <a:pt x="1030" y="117"/>
                    <a:pt x="1042" y="107"/>
                    <a:pt x="1042" y="88"/>
                  </a:cubicBezTo>
                  <a:close/>
                  <a:moveTo>
                    <a:pt x="847" y="109"/>
                  </a:moveTo>
                  <a:cubicBezTo>
                    <a:pt x="835" y="107"/>
                    <a:pt x="835" y="107"/>
                    <a:pt x="835" y="107"/>
                  </a:cubicBezTo>
                  <a:cubicBezTo>
                    <a:pt x="835" y="48"/>
                    <a:pt x="835" y="48"/>
                    <a:pt x="835" y="48"/>
                  </a:cubicBezTo>
                  <a:cubicBezTo>
                    <a:pt x="847" y="46"/>
                    <a:pt x="847" y="46"/>
                    <a:pt x="847" y="46"/>
                  </a:cubicBezTo>
                  <a:cubicBezTo>
                    <a:pt x="847" y="39"/>
                    <a:pt x="847" y="39"/>
                    <a:pt x="847" y="39"/>
                  </a:cubicBezTo>
                  <a:cubicBezTo>
                    <a:pt x="806" y="39"/>
                    <a:pt x="806" y="39"/>
                    <a:pt x="806" y="39"/>
                  </a:cubicBezTo>
                  <a:cubicBezTo>
                    <a:pt x="806" y="46"/>
                    <a:pt x="806" y="46"/>
                    <a:pt x="806" y="46"/>
                  </a:cubicBezTo>
                  <a:cubicBezTo>
                    <a:pt x="818" y="48"/>
                    <a:pt x="818" y="48"/>
                    <a:pt x="818" y="48"/>
                  </a:cubicBezTo>
                  <a:cubicBezTo>
                    <a:pt x="818" y="107"/>
                    <a:pt x="818" y="107"/>
                    <a:pt x="818" y="107"/>
                  </a:cubicBezTo>
                  <a:cubicBezTo>
                    <a:pt x="806" y="109"/>
                    <a:pt x="806" y="109"/>
                    <a:pt x="806" y="109"/>
                  </a:cubicBezTo>
                  <a:cubicBezTo>
                    <a:pt x="806" y="116"/>
                    <a:pt x="806" y="116"/>
                    <a:pt x="806" y="116"/>
                  </a:cubicBezTo>
                  <a:cubicBezTo>
                    <a:pt x="847" y="116"/>
                    <a:pt x="847" y="116"/>
                    <a:pt x="847" y="116"/>
                  </a:cubicBezTo>
                  <a:lnTo>
                    <a:pt x="847" y="109"/>
                  </a:lnTo>
                  <a:close/>
                  <a:moveTo>
                    <a:pt x="890" y="117"/>
                  </a:moveTo>
                  <a:cubicBezTo>
                    <a:pt x="915" y="117"/>
                    <a:pt x="927" y="103"/>
                    <a:pt x="927" y="78"/>
                  </a:cubicBezTo>
                  <a:cubicBezTo>
                    <a:pt x="927" y="52"/>
                    <a:pt x="915" y="38"/>
                    <a:pt x="890" y="38"/>
                  </a:cubicBezTo>
                  <a:cubicBezTo>
                    <a:pt x="864" y="38"/>
                    <a:pt x="853" y="52"/>
                    <a:pt x="853" y="77"/>
                  </a:cubicBezTo>
                  <a:cubicBezTo>
                    <a:pt x="853" y="103"/>
                    <a:pt x="864" y="117"/>
                    <a:pt x="890" y="117"/>
                  </a:cubicBezTo>
                  <a:close/>
                  <a:moveTo>
                    <a:pt x="890" y="48"/>
                  </a:moveTo>
                  <a:cubicBezTo>
                    <a:pt x="902" y="48"/>
                    <a:pt x="908" y="57"/>
                    <a:pt x="908" y="78"/>
                  </a:cubicBezTo>
                  <a:cubicBezTo>
                    <a:pt x="908" y="98"/>
                    <a:pt x="902" y="107"/>
                    <a:pt x="889" y="107"/>
                  </a:cubicBezTo>
                  <a:cubicBezTo>
                    <a:pt x="877" y="107"/>
                    <a:pt x="871" y="98"/>
                    <a:pt x="871" y="77"/>
                  </a:cubicBezTo>
                  <a:cubicBezTo>
                    <a:pt x="871" y="57"/>
                    <a:pt x="877" y="48"/>
                    <a:pt x="890" y="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15" name="Rectangle 14"/>
          <p:cNvSpPr/>
          <p:nvPr/>
        </p:nvSpPr>
        <p:spPr bwMode="white">
          <a:xfrm>
            <a:off x="8704522" y="6039293"/>
            <a:ext cx="3388241" cy="648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0698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677"/>
            <a:ext cx="12191997" cy="68546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12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E02BD-BD3D-540D-287A-75DD30B44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890F3C-91FD-D4CB-022B-D1258B7D2F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82271-E38D-AFBC-5E27-72E25298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39A7-3118-5241-BC28-7661C849FF26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32D98-5318-7A48-B2CA-669D24EA0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D9190-67C5-EAAF-AD6E-BC777B295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73ECA-B896-BB45-A670-FD9B6F8CC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46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26EA-0EC0-4836-9FA0-4A3D20639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4C604-71DF-5899-54A1-5C5AFD329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9505C3-0409-4040-D6C4-AA5D3F814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A4E5C-D65F-F584-DFEF-CE93DB3F5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39A7-3118-5241-BC28-7661C849FF26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13C5DB-03CB-693F-8C43-240779396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19576-1D31-3D2B-F603-48B36A8B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73ECA-B896-BB45-A670-FD9B6F8CC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769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BEAB0-AE0D-4880-871C-ED722FF79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8983" y="2254250"/>
            <a:ext cx="5407017" cy="3917949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 marL="228600" indent="-228600">
              <a:buFont typeface="Arial" panose="020B0604020202020204" pitchFamily="34" charset="0"/>
              <a:buChar char="•"/>
              <a:defRPr sz="2200"/>
            </a:lvl2pPr>
            <a:lvl3pPr marL="688975" indent="-227013">
              <a:buClrTx/>
              <a:buFont typeface="Arial" panose="020B0604020202020204" pitchFamily="34" charset="0"/>
              <a:buChar char="–"/>
              <a:defRPr sz="2000"/>
            </a:lvl3pPr>
            <a:lvl4pPr marL="914400" indent="-225425">
              <a:buClrTx/>
              <a:buFont typeface="Arial" panose="020B0604020202020204" pitchFamily="34" charset="0"/>
              <a:buChar char="•"/>
              <a:defRPr sz="1800"/>
            </a:lvl4pPr>
            <a:lvl5pPr marL="1139825" indent="-225425">
              <a:buFont typeface="Arial" panose="020B0604020202020204" pitchFamily="34" charset="0"/>
              <a:buChar char="–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5C3A-BA66-4F81-9390-CC893213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13866-6C18-4293-8228-E170BE6492A9}" type="datetime4">
              <a:rPr lang="en-US" smtClean="0"/>
              <a:t>August 10,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53749-210F-4B9C-9091-B310BA29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0D59B61-15B2-4F85-808D-DF06CF565EA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37627" y="2254250"/>
            <a:ext cx="5407017" cy="3917949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 marL="228600" indent="-228600">
              <a:buFont typeface="Arial" panose="020B0604020202020204" pitchFamily="34" charset="0"/>
              <a:buChar char="•"/>
              <a:defRPr sz="2200"/>
            </a:lvl2pPr>
            <a:lvl3pPr marL="688975" indent="-227013">
              <a:buClrTx/>
              <a:buFont typeface="Arial" panose="020B0604020202020204" pitchFamily="34" charset="0"/>
              <a:buChar char="–"/>
              <a:defRPr sz="2000"/>
            </a:lvl3pPr>
            <a:lvl4pPr marL="914400" indent="-225425">
              <a:buClrTx/>
              <a:buFont typeface="Arial" panose="020B0604020202020204" pitchFamily="34" charset="0"/>
              <a:buChar char="•"/>
              <a:defRPr sz="1800"/>
            </a:lvl4pPr>
            <a:lvl5pPr marL="1139825" indent="-225425">
              <a:buFont typeface="Arial" panose="020B0604020202020204" pitchFamily="34" charset="0"/>
              <a:buChar char="–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D3038813-E4C6-431F-B7D5-17312F4D9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Department / Program Name, Hospital / Member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E1970F-FE3F-4F7C-998D-8E587E0B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3187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ft_Title_O">
  <p:cSld name="Left_Title_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4"/>
          <p:cNvSpPr txBox="1">
            <a:spLocks noGrp="1"/>
          </p:cNvSpPr>
          <p:nvPr>
            <p:ph type="body" idx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A5A5A5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1219170" marR="0" lvl="1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828754" marR="0" lvl="2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2438339" marR="0" lvl="3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3047924" marR="0" lvl="4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3657509" marR="0" lvl="5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4267093" marR="0" lvl="6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4876678" marR="0" lvl="7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5486263" marR="0" lvl="8" indent="-3047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4" name="Google Shape;34;p84"/>
          <p:cNvSpPr txBox="1"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"/>
              <a:buNone/>
              <a:defRPr sz="4000" b="1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540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er_BlueBand_Screens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Backer_LightGrey_Screens-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611382"/>
            <a:ext cx="10363200" cy="1470025"/>
          </a:xfrm>
        </p:spPr>
        <p:txBody>
          <a:bodyPr anchor="b">
            <a:noAutofit/>
          </a:bodyPr>
          <a:lstStyle>
            <a:lvl1pPr algn="l">
              <a:defRPr sz="4267" b="1">
                <a:solidFill>
                  <a:schemeClr val="bg1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089388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pic>
        <p:nvPicPr>
          <p:cNvPr id="7" name="Picture 6" descr="GEDC_Logo_LongForm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51" y="708230"/>
            <a:ext cx="6009795" cy="102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958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er_BlueBand_Screens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61" y="3489421"/>
            <a:ext cx="10363200" cy="1362076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8861" y="2352532"/>
            <a:ext cx="10363200" cy="113265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pic>
        <p:nvPicPr>
          <p:cNvPr id="9" name="Picture 8" descr="Backer_Blue_Screens-01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05"/>
          <a:stretch/>
        </p:blipFill>
        <p:spPr>
          <a:xfrm>
            <a:off x="0" y="5905115"/>
            <a:ext cx="12192000" cy="952885"/>
          </a:xfrm>
          <a:prstGeom prst="rect">
            <a:avLst/>
          </a:prstGeom>
        </p:spPr>
      </p:pic>
      <p:pic>
        <p:nvPicPr>
          <p:cNvPr id="10" name="Picture 9" descr="GEDC_Logo_LongForm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51" y="708230"/>
            <a:ext cx="6009795" cy="102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089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8691" y="6370402"/>
            <a:ext cx="73632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1936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33500"/>
            <a:ext cx="5384800" cy="4633191"/>
          </a:xfrm>
        </p:spPr>
        <p:txBody>
          <a:bodyPr>
            <a:normAutofit/>
          </a:bodyPr>
          <a:lstStyle>
            <a:lvl1pPr marL="609585" indent="-609585">
              <a:buFont typeface="Arial"/>
              <a:buChar char="•"/>
              <a:defRPr sz="2667"/>
            </a:lvl1pPr>
            <a:lvl2pPr marL="1066773" indent="-457189">
              <a:buFont typeface="Arial"/>
              <a:buChar char="•"/>
              <a:defRPr sz="2667"/>
            </a:lvl2pPr>
            <a:lvl3pPr marL="1676358" indent="-457189">
              <a:buFont typeface="Arial"/>
              <a:buChar char="•"/>
              <a:defRPr sz="2400"/>
            </a:lvl3pPr>
            <a:lvl4pPr marL="2209745" indent="-380990">
              <a:buFont typeface="Arial"/>
              <a:buChar char="•"/>
              <a:defRPr sz="2133"/>
            </a:lvl4pPr>
            <a:lvl5pPr marL="2819330" indent="-380990">
              <a:buFont typeface="Arial"/>
              <a:buChar char="•"/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17707" y="6363386"/>
            <a:ext cx="7166187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6197600" y="1336964"/>
            <a:ext cx="5384800" cy="4629727"/>
          </a:xfrm>
        </p:spPr>
        <p:txBody>
          <a:bodyPr>
            <a:normAutofit/>
          </a:bodyPr>
          <a:lstStyle>
            <a:lvl1pPr marL="609585" indent="-609585">
              <a:buFont typeface="Arial"/>
              <a:buChar char="•"/>
              <a:defRPr sz="2667"/>
            </a:lvl1pPr>
            <a:lvl2pPr marL="1066773" indent="-457189">
              <a:buFont typeface="Arial"/>
              <a:buChar char="•"/>
              <a:defRPr sz="2667"/>
            </a:lvl2pPr>
            <a:lvl3pPr marL="1676358" indent="-457189">
              <a:buFont typeface="Arial"/>
              <a:buChar char="•"/>
              <a:defRPr sz="2400"/>
            </a:lvl3pPr>
            <a:lvl4pPr marL="2209745" indent="-380990">
              <a:buFont typeface="Arial"/>
              <a:buChar char="•"/>
              <a:defRPr sz="2133"/>
            </a:lvl4pPr>
            <a:lvl5pPr marL="2819330" indent="-380990">
              <a:buFont typeface="Arial"/>
              <a:buChar char="•"/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1137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483977"/>
            <a:ext cx="5386917" cy="690900"/>
          </a:xfrm>
        </p:spPr>
        <p:txBody>
          <a:bodyPr anchor="b">
            <a:normAutofit/>
          </a:bodyPr>
          <a:lstStyle>
            <a:lvl1pPr marL="0" indent="0">
              <a:buNone/>
              <a:defRPr sz="2133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229044"/>
            <a:ext cx="5386917" cy="3713017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0" y="1483977"/>
            <a:ext cx="5389033" cy="690900"/>
          </a:xfrm>
        </p:spPr>
        <p:txBody>
          <a:bodyPr anchor="b">
            <a:normAutofit/>
          </a:bodyPr>
          <a:lstStyle>
            <a:lvl1pPr marL="0" indent="0">
              <a:buNone/>
              <a:defRPr sz="2133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906376" y="6351930"/>
            <a:ext cx="684722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6199718" y="2229042"/>
            <a:ext cx="5386917" cy="3713017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475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06376" y="6351930"/>
            <a:ext cx="6440825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1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480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400" dirty="0" smtClean="0">
                <a:solidFill>
                  <a:srgbClr val="5A5A5A"/>
                </a:solidFill>
              </a:defRPr>
            </a:lvl1pPr>
            <a:lvl2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2pPr>
            <a:lvl3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3pPr>
            <a:lvl4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4pPr>
            <a:lvl5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10639125" y="0"/>
            <a:ext cx="1552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39985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2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736199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2255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3" y="420827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420827"/>
            <a:ext cx="6815667" cy="5453500"/>
          </a:xfrm>
        </p:spPr>
        <p:txBody>
          <a:bodyPr/>
          <a:lstStyle>
            <a:lvl1pPr>
              <a:defRPr sz="3733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687177"/>
            <a:ext cx="4011084" cy="418715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748391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586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>
                <a:solidFill>
                  <a:schemeClr val="bg1">
                    <a:lumMod val="8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752455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6516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744327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102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4876800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4876800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06375" y="6351930"/>
            <a:ext cx="388543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2019 The Geriatric Emergency Department Collaborative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70402"/>
            <a:ext cx="1016000" cy="365125"/>
          </a:xfrm>
          <a:prstGeom prst="rect">
            <a:avLst/>
          </a:prstGeom>
        </p:spPr>
        <p:txBody>
          <a:bodyPr/>
          <a:lstStyle/>
          <a:p>
            <a:fld id="{2E645A1F-80D2-B743-8C4D-03655ECD0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14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3789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 descr="A picture containing indoor, building, plane, table&#10;&#10;Description automatically generated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>
          <a:xfrm>
            <a:off x="2" y="3"/>
            <a:ext cx="12191999" cy="685799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 userDrawn="1"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lang="en-US" sz="24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882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677"/>
            <a:ext cx="12191999" cy="68546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 userDrawn="1"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35551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677"/>
            <a:ext cx="12191997" cy="68546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 userDrawn="1"/>
        </p:nvCxnSpPr>
        <p:spPr>
          <a:xfrm>
            <a:off x="5486400" y="3589403"/>
            <a:ext cx="12192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1" y="2810905"/>
            <a:ext cx="11157817" cy="545945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3821958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8533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480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400" dirty="0" smtClean="0">
                <a:solidFill>
                  <a:srgbClr val="5A5A5A"/>
                </a:solidFill>
              </a:defRPr>
            </a:lvl1pPr>
            <a:lvl2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2pPr>
            <a:lvl3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3pPr>
            <a:lvl4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 smtClean="0">
                <a:solidFill>
                  <a:srgbClr val="5A5A5A"/>
                </a:solidFill>
              </a:defRPr>
            </a:lvl4pPr>
            <a:lvl5pPr>
              <a:lnSpc>
                <a:spcPts val="3200"/>
              </a:lnSpc>
              <a:spcBef>
                <a:spcPts val="800"/>
              </a:spcBef>
              <a:spcAft>
                <a:spcPts val="1600"/>
              </a:spcAft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39985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44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rgbClr val="5A5A5A"/>
                </a:solidFill>
              </a:defRPr>
            </a:lvl1pPr>
            <a:lvl2pPr>
              <a:defRPr lang="en-US" sz="2133" dirty="0" smtClean="0">
                <a:solidFill>
                  <a:srgbClr val="5A5A5A"/>
                </a:solidFill>
              </a:defRPr>
            </a:lvl2pPr>
            <a:lvl3pPr>
              <a:defRPr lang="en-US" sz="2133" dirty="0" smtClean="0">
                <a:solidFill>
                  <a:srgbClr val="5A5A5A"/>
                </a:solidFill>
              </a:defRPr>
            </a:lvl3pPr>
            <a:lvl4pPr>
              <a:defRPr lang="en-US" sz="2133" dirty="0" smtClean="0">
                <a:solidFill>
                  <a:srgbClr val="5A5A5A"/>
                </a:solidFill>
              </a:defRPr>
            </a:lvl4pPr>
            <a:lvl5pPr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57883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7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rgbClr val="5A5A5A"/>
                </a:solidFill>
              </a:defRPr>
            </a:lvl1pPr>
            <a:lvl2pPr>
              <a:defRPr lang="en-US" sz="2133" dirty="0" smtClean="0">
                <a:solidFill>
                  <a:srgbClr val="5A5A5A"/>
                </a:solidFill>
              </a:defRPr>
            </a:lvl2pPr>
            <a:lvl3pPr>
              <a:defRPr lang="en-US" sz="2133" dirty="0" smtClean="0">
                <a:solidFill>
                  <a:srgbClr val="5A5A5A"/>
                </a:solidFill>
              </a:defRPr>
            </a:lvl3pPr>
            <a:lvl4pPr>
              <a:defRPr lang="en-US" sz="2133" dirty="0" smtClean="0">
                <a:solidFill>
                  <a:srgbClr val="5A5A5A"/>
                </a:solidFill>
              </a:defRPr>
            </a:lvl4pPr>
            <a:lvl5pPr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57883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444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rgbClr val="5A5A5A"/>
                </a:solidFill>
              </a:defRPr>
            </a:lvl1pPr>
            <a:lvl2pPr>
              <a:defRPr lang="en-US" sz="2133" dirty="0" smtClean="0">
                <a:solidFill>
                  <a:srgbClr val="5A5A5A"/>
                </a:solidFill>
              </a:defRPr>
            </a:lvl2pPr>
            <a:lvl3pPr>
              <a:defRPr lang="en-US" sz="2133" dirty="0" smtClean="0">
                <a:solidFill>
                  <a:srgbClr val="5A5A5A"/>
                </a:solidFill>
              </a:defRPr>
            </a:lvl3pPr>
            <a:lvl4pPr>
              <a:defRPr lang="en-US" sz="2133" dirty="0" smtClean="0">
                <a:solidFill>
                  <a:srgbClr val="5A5A5A"/>
                </a:solidFill>
              </a:defRPr>
            </a:lvl4pPr>
            <a:lvl5pPr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57883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036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39985" y="0"/>
            <a:ext cx="1544191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20415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kern="1200" baseline="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47810" y="0"/>
            <a:ext cx="1544191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76056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 userDrawn="1"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47810" y="0"/>
            <a:ext cx="1544191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69412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81828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d_Titl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14960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_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11629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_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48535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_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899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634686"/>
            <a:ext cx="9733280" cy="4480071"/>
          </a:xfrm>
          <a:prstGeom prst="rect">
            <a:avLst/>
          </a:prstGeom>
        </p:spPr>
        <p:txBody>
          <a:bodyPr/>
          <a:lstStyle>
            <a:lvl1pPr>
              <a:defRPr lang="en-US" sz="2400" dirty="0" smtClean="0">
                <a:solidFill>
                  <a:srgbClr val="5A5A5A"/>
                </a:solidFill>
              </a:defRPr>
            </a:lvl1pPr>
            <a:lvl2pPr>
              <a:defRPr lang="en-US" sz="2133" dirty="0" smtClean="0">
                <a:solidFill>
                  <a:srgbClr val="5A5A5A"/>
                </a:solidFill>
              </a:defRPr>
            </a:lvl2pPr>
            <a:lvl3pPr>
              <a:defRPr lang="en-US" sz="2133" dirty="0" smtClean="0">
                <a:solidFill>
                  <a:srgbClr val="5A5A5A"/>
                </a:solidFill>
              </a:defRPr>
            </a:lvl3pPr>
            <a:lvl4pPr>
              <a:defRPr lang="en-US" sz="2133" dirty="0" smtClean="0">
                <a:solidFill>
                  <a:srgbClr val="5A5A5A"/>
                </a:solidFill>
              </a:defRPr>
            </a:lvl4pPr>
            <a:lvl5pPr>
              <a:defRPr lang="en-US" sz="2133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57883" y="0"/>
            <a:ext cx="1544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1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Lef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4799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72CE7E-9031-F742-8EE2-EFC00A881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381" y="366183"/>
            <a:ext cx="5345723" cy="214724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1E0BC7-53A5-A746-AC02-917F72368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1600" y="393701"/>
            <a:ext cx="5384019" cy="5795433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38302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91364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98637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2711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72856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_Title_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75452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MS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8000" y="1463041"/>
            <a:ext cx="5213352" cy="45908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21BB9-B635-3646-A0EE-BD2C200BFB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0651" y="1481376"/>
            <a:ext cx="5194300" cy="4591049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97738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_Imag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" y="3"/>
            <a:ext cx="12191999" cy="685799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7418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" y="346511"/>
            <a:ext cx="12191999" cy="313141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6842031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_PicLef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741307-B0A8-B743-93C6-D382F06554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7A336F-4AED-2A48-BF30-91AD52837F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9448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10639125" y="0"/>
            <a:ext cx="15528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39985" y="0"/>
            <a:ext cx="1544191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935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gle_PicLeft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D1098-2BF0-0D49-A577-A517BF3FF0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AEA9D33-24A1-5F46-8B65-0E99DA35D1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12027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_PicLeft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ECE51-83CD-0C4A-9BB8-90FB50C09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48F70BB-1274-3244-8F7D-45CB1B6FCC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22337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_PicLef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795096" cy="6858000"/>
          </a:xfrm>
          <a:custGeom>
            <a:avLst/>
            <a:gdLst>
              <a:gd name="connsiteX0" fmla="*/ 0 w 5096322"/>
              <a:gd name="connsiteY0" fmla="*/ 0 h 5143500"/>
              <a:gd name="connsiteX1" fmla="*/ 2311400 w 5096322"/>
              <a:gd name="connsiteY1" fmla="*/ 0 h 5143500"/>
              <a:gd name="connsiteX2" fmla="*/ 2565109 w 5096322"/>
              <a:gd name="connsiteY2" fmla="*/ 0 h 5143500"/>
              <a:gd name="connsiteX3" fmla="*/ 5096322 w 5096322"/>
              <a:gd name="connsiteY3" fmla="*/ 5143500 h 5143500"/>
              <a:gd name="connsiteX4" fmla="*/ 4038028 w 5096322"/>
              <a:gd name="connsiteY4" fmla="*/ 5143500 h 5143500"/>
              <a:gd name="connsiteX5" fmla="*/ 4038027 w 5096322"/>
              <a:gd name="connsiteY5" fmla="*/ 5143497 h 5143500"/>
              <a:gd name="connsiteX6" fmla="*/ 3098798 w 5096322"/>
              <a:gd name="connsiteY6" fmla="*/ 5143497 h 5143500"/>
              <a:gd name="connsiteX7" fmla="*/ 3098798 w 5096322"/>
              <a:gd name="connsiteY7" fmla="*/ 5143500 h 5143500"/>
              <a:gd name="connsiteX8" fmla="*/ 2311400 w 5096322"/>
              <a:gd name="connsiteY8" fmla="*/ 5143500 h 5143500"/>
              <a:gd name="connsiteX9" fmla="*/ 594359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0" y="0"/>
                </a:moveTo>
                <a:lnTo>
                  <a:pt x="2311400" y="0"/>
                </a:lnTo>
                <a:lnTo>
                  <a:pt x="2565109" y="0"/>
                </a:lnTo>
                <a:lnTo>
                  <a:pt x="5096322" y="5143500"/>
                </a:lnTo>
                <a:lnTo>
                  <a:pt x="4038028" y="5143500"/>
                </a:lnTo>
                <a:lnTo>
                  <a:pt x="4038027" y="5143497"/>
                </a:lnTo>
                <a:lnTo>
                  <a:pt x="3098798" y="5143497"/>
                </a:lnTo>
                <a:lnTo>
                  <a:pt x="3098798" y="5143500"/>
                </a:lnTo>
                <a:lnTo>
                  <a:pt x="2311400" y="5143500"/>
                </a:lnTo>
                <a:lnTo>
                  <a:pt x="59435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548000" bIns="2743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8E9E4C4-8FB6-AA4B-A3ED-BBA66F13C046}"/>
              </a:ext>
            </a:extLst>
          </p:cNvPr>
          <p:cNvSpPr/>
          <p:nvPr userDrawn="1"/>
        </p:nvSpPr>
        <p:spPr>
          <a:xfrm>
            <a:off x="8519" y="3925776"/>
            <a:ext cx="1454515" cy="2932225"/>
          </a:xfrm>
          <a:custGeom>
            <a:avLst/>
            <a:gdLst>
              <a:gd name="connsiteX0" fmla="*/ 0 w 1089500"/>
              <a:gd name="connsiteY0" fmla="*/ 0 h 2199169"/>
              <a:gd name="connsiteX1" fmla="*/ 7248 w 1089500"/>
              <a:gd name="connsiteY1" fmla="*/ 0 h 2199169"/>
              <a:gd name="connsiteX2" fmla="*/ 1089500 w 1089500"/>
              <a:gd name="connsiteY2" fmla="*/ 2199169 h 2199169"/>
              <a:gd name="connsiteX3" fmla="*/ 637013 w 1089500"/>
              <a:gd name="connsiteY3" fmla="*/ 2199169 h 2199169"/>
              <a:gd name="connsiteX4" fmla="*/ 637013 w 1089500"/>
              <a:gd name="connsiteY4" fmla="*/ 2199168 h 2199169"/>
              <a:gd name="connsiteX5" fmla="*/ 235433 w 1089500"/>
              <a:gd name="connsiteY5" fmla="*/ 2199168 h 2199169"/>
              <a:gd name="connsiteX6" fmla="*/ 235433 w 1089500"/>
              <a:gd name="connsiteY6" fmla="*/ 2199169 h 2199169"/>
              <a:gd name="connsiteX7" fmla="*/ 0 w 1089500"/>
              <a:gd name="connsiteY7" fmla="*/ 2199169 h 219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500" h="2199169">
                <a:moveTo>
                  <a:pt x="0" y="0"/>
                </a:moveTo>
                <a:lnTo>
                  <a:pt x="7248" y="0"/>
                </a:lnTo>
                <a:lnTo>
                  <a:pt x="1089500" y="2199169"/>
                </a:lnTo>
                <a:lnTo>
                  <a:pt x="637013" y="2199169"/>
                </a:lnTo>
                <a:lnTo>
                  <a:pt x="637013" y="2199168"/>
                </a:lnTo>
                <a:lnTo>
                  <a:pt x="235433" y="2199168"/>
                </a:lnTo>
                <a:lnTo>
                  <a:pt x="235433" y="2199169"/>
                </a:lnTo>
                <a:lnTo>
                  <a:pt x="0" y="21991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B2FB17-51AA-1848-86B3-5E603546A5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1" y="1982375"/>
            <a:ext cx="5871633" cy="4282437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BADF2B0-9A79-6242-9D6F-B601EC46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08231" y="328672"/>
            <a:ext cx="7659403" cy="132503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79122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gle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5396904" y="0"/>
            <a:ext cx="6795096" cy="6858000"/>
          </a:xfrm>
          <a:custGeom>
            <a:avLst/>
            <a:gdLst>
              <a:gd name="connsiteX0" fmla="*/ 2531213 w 5096322"/>
              <a:gd name="connsiteY0" fmla="*/ 0 h 5143500"/>
              <a:gd name="connsiteX1" fmla="*/ 2784922 w 5096322"/>
              <a:gd name="connsiteY1" fmla="*/ 0 h 5143500"/>
              <a:gd name="connsiteX2" fmla="*/ 5096322 w 5096322"/>
              <a:gd name="connsiteY2" fmla="*/ 0 h 5143500"/>
              <a:gd name="connsiteX3" fmla="*/ 5096322 w 5096322"/>
              <a:gd name="connsiteY3" fmla="*/ 5143500 h 5143500"/>
              <a:gd name="connsiteX4" fmla="*/ 4501963 w 5096322"/>
              <a:gd name="connsiteY4" fmla="*/ 5143500 h 5143500"/>
              <a:gd name="connsiteX5" fmla="*/ 2784922 w 5096322"/>
              <a:gd name="connsiteY5" fmla="*/ 5143500 h 5143500"/>
              <a:gd name="connsiteX6" fmla="*/ 1997524 w 5096322"/>
              <a:gd name="connsiteY6" fmla="*/ 5143500 h 5143500"/>
              <a:gd name="connsiteX7" fmla="*/ 1997524 w 5096322"/>
              <a:gd name="connsiteY7" fmla="*/ 5143497 h 5143500"/>
              <a:gd name="connsiteX8" fmla="*/ 1058295 w 5096322"/>
              <a:gd name="connsiteY8" fmla="*/ 5143497 h 5143500"/>
              <a:gd name="connsiteX9" fmla="*/ 1058294 w 5096322"/>
              <a:gd name="connsiteY9" fmla="*/ 5143500 h 5143500"/>
              <a:gd name="connsiteX10" fmla="*/ 0 w 5096322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96322" h="5143500">
                <a:moveTo>
                  <a:pt x="2531213" y="0"/>
                </a:moveTo>
                <a:lnTo>
                  <a:pt x="2784922" y="0"/>
                </a:lnTo>
                <a:lnTo>
                  <a:pt x="5096322" y="0"/>
                </a:lnTo>
                <a:lnTo>
                  <a:pt x="5096322" y="5143500"/>
                </a:lnTo>
                <a:lnTo>
                  <a:pt x="4501963" y="5143500"/>
                </a:lnTo>
                <a:lnTo>
                  <a:pt x="2784922" y="5143500"/>
                </a:lnTo>
                <a:lnTo>
                  <a:pt x="1997524" y="5143500"/>
                </a:lnTo>
                <a:lnTo>
                  <a:pt x="1997524" y="5143497"/>
                </a:lnTo>
                <a:lnTo>
                  <a:pt x="1058295" y="5143497"/>
                </a:lnTo>
                <a:lnTo>
                  <a:pt x="1058294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463040" bIns="7315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221196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8"/>
          <p:cNvSpPr>
            <a:spLocks noGrp="1"/>
          </p:cNvSpPr>
          <p:nvPr>
            <p:ph type="pic" sz="quarter" idx="11"/>
          </p:nvPr>
        </p:nvSpPr>
        <p:spPr>
          <a:xfrm>
            <a:off x="539014" y="911189"/>
            <a:ext cx="3080084" cy="3619100"/>
          </a:xfrm>
          <a:custGeom>
            <a:avLst/>
            <a:gdLst>
              <a:gd name="connsiteX0" fmla="*/ 0 w 2821021"/>
              <a:gd name="connsiteY0" fmla="*/ 0 h 1294532"/>
              <a:gd name="connsiteX1" fmla="*/ 2821021 w 2821021"/>
              <a:gd name="connsiteY1" fmla="*/ 0 h 1294532"/>
              <a:gd name="connsiteX2" fmla="*/ 2821021 w 2821021"/>
              <a:gd name="connsiteY2" fmla="*/ 1294532 h 1294532"/>
              <a:gd name="connsiteX3" fmla="*/ 0 w 2821021"/>
              <a:gd name="connsiteY3" fmla="*/ 1294532 h 129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1021" h="1294532">
                <a:moveTo>
                  <a:pt x="0" y="0"/>
                </a:moveTo>
                <a:lnTo>
                  <a:pt x="2821021" y="0"/>
                </a:lnTo>
                <a:lnTo>
                  <a:pt x="2821021" y="1294532"/>
                </a:lnTo>
                <a:lnTo>
                  <a:pt x="0" y="1294532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252307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2"/>
          <p:cNvSpPr>
            <a:spLocks noGrp="1"/>
          </p:cNvSpPr>
          <p:nvPr>
            <p:ph type="pic" sz="quarter" idx="12" hasCustomPrompt="1"/>
          </p:nvPr>
        </p:nvSpPr>
        <p:spPr>
          <a:xfrm>
            <a:off x="508000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3" name="Picture Placeholder 82"/>
          <p:cNvSpPr>
            <a:spLocks noGrp="1"/>
          </p:cNvSpPr>
          <p:nvPr>
            <p:ph type="pic" sz="quarter" idx="13" hasCustomPrompt="1"/>
          </p:nvPr>
        </p:nvSpPr>
        <p:spPr>
          <a:xfrm>
            <a:off x="4308909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4" name="Picture Placeholder 82"/>
          <p:cNvSpPr>
            <a:spLocks noGrp="1"/>
          </p:cNvSpPr>
          <p:nvPr>
            <p:ph type="pic" sz="quarter" idx="14" hasCustomPrompt="1"/>
          </p:nvPr>
        </p:nvSpPr>
        <p:spPr>
          <a:xfrm>
            <a:off x="8109817" y="1454486"/>
            <a:ext cx="3556000" cy="264338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24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78206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2"/>
          <p:cNvSpPr>
            <a:spLocks noGrp="1"/>
          </p:cNvSpPr>
          <p:nvPr>
            <p:ph type="pic" sz="quarter" idx="20" hasCustomPrompt="1"/>
          </p:nvPr>
        </p:nvSpPr>
        <p:spPr>
          <a:xfrm>
            <a:off x="508000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1" name="Picture Placeholder 82"/>
          <p:cNvSpPr>
            <a:spLocks noGrp="1"/>
          </p:cNvSpPr>
          <p:nvPr>
            <p:ph type="pic" sz="quarter" idx="21" hasCustomPrompt="1"/>
          </p:nvPr>
        </p:nvSpPr>
        <p:spPr>
          <a:xfrm>
            <a:off x="4308909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2" name="Picture Placeholder 82"/>
          <p:cNvSpPr>
            <a:spLocks noGrp="1"/>
          </p:cNvSpPr>
          <p:nvPr>
            <p:ph type="pic" sz="quarter" idx="22" hasCustomPrompt="1"/>
          </p:nvPr>
        </p:nvSpPr>
        <p:spPr>
          <a:xfrm>
            <a:off x="8109817" y="332896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3" name="Picture Placeholder 82"/>
          <p:cNvSpPr>
            <a:spLocks noGrp="1"/>
          </p:cNvSpPr>
          <p:nvPr>
            <p:ph type="pic" sz="quarter" idx="23" hasCustomPrompt="1"/>
          </p:nvPr>
        </p:nvSpPr>
        <p:spPr>
          <a:xfrm>
            <a:off x="508000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82"/>
          <p:cNvSpPr>
            <a:spLocks noGrp="1"/>
          </p:cNvSpPr>
          <p:nvPr>
            <p:ph type="pic" sz="quarter" idx="24" hasCustomPrompt="1"/>
          </p:nvPr>
        </p:nvSpPr>
        <p:spPr>
          <a:xfrm>
            <a:off x="4308909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82"/>
          <p:cNvSpPr>
            <a:spLocks noGrp="1"/>
          </p:cNvSpPr>
          <p:nvPr>
            <p:ph type="pic" sz="quarter" idx="25" hasCustomPrompt="1"/>
          </p:nvPr>
        </p:nvSpPr>
        <p:spPr>
          <a:xfrm>
            <a:off x="8109817" y="3341591"/>
            <a:ext cx="3556000" cy="200390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/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54773978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4799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898824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7201" y="0"/>
            <a:ext cx="6094799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1520107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07999" y="1463041"/>
            <a:ext cx="5575167" cy="45908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67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968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011555"/>
            <a:ext cx="9733280" cy="24516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kern="1200" baseline="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marL="228594" lvl="0" indent="-228594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9733281" cy="54594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2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10639125" y="0"/>
            <a:ext cx="15528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10647810" y="0"/>
            <a:ext cx="1544191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8321" y="1634686"/>
            <a:ext cx="4632961" cy="4480071"/>
          </a:xfrm>
          <a:prstGeom prst="rect">
            <a:avLst/>
          </a:prstGeom>
        </p:spPr>
        <p:txBody>
          <a:bodyPr/>
          <a:lstStyle>
            <a:lvl1pPr>
              <a:defRPr lang="en-US" sz="2400" smtClean="0">
                <a:solidFill>
                  <a:srgbClr val="5A5A5A"/>
                </a:solidFill>
              </a:defRPr>
            </a:lvl1pPr>
            <a:lvl2pPr>
              <a:defRPr lang="en-US" sz="2133" smtClean="0">
                <a:solidFill>
                  <a:srgbClr val="5A5A5A"/>
                </a:solidFill>
              </a:defRPr>
            </a:lvl2pPr>
            <a:lvl3pPr>
              <a:defRPr lang="en-US" sz="2133" smtClean="0">
                <a:solidFill>
                  <a:srgbClr val="5A5A5A"/>
                </a:solidFill>
              </a:defRPr>
            </a:lvl3pPr>
            <a:lvl4pPr>
              <a:defRPr lang="en-US" sz="2133" smtClean="0">
                <a:solidFill>
                  <a:srgbClr val="5A5A5A"/>
                </a:solidFill>
              </a:defRPr>
            </a:lvl4pPr>
            <a:lvl5pPr>
              <a:defRPr lang="en-US" sz="2133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Third level</a:t>
            </a:r>
          </a:p>
          <a:p>
            <a:pPr lvl="3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32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386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071362" y="0"/>
            <a:ext cx="356776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7924546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_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61140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155036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_Imag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580598" y="0"/>
            <a:ext cx="8611404" cy="68580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862755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MS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21"/>
          </p:nvPr>
        </p:nvSpPr>
        <p:spPr>
          <a:xfrm>
            <a:off x="1026697" y="744353"/>
            <a:ext cx="10138608" cy="3914273"/>
          </a:xfrm>
          <a:custGeom>
            <a:avLst/>
            <a:gdLst>
              <a:gd name="connsiteX0" fmla="*/ 0 w 2286001"/>
              <a:gd name="connsiteY0" fmla="*/ 0 h 2571751"/>
              <a:gd name="connsiteX1" fmla="*/ 2286001 w 2286001"/>
              <a:gd name="connsiteY1" fmla="*/ 0 h 2571751"/>
              <a:gd name="connsiteX2" fmla="*/ 2286001 w 2286001"/>
              <a:gd name="connsiteY2" fmla="*/ 2571751 h 2571751"/>
              <a:gd name="connsiteX3" fmla="*/ 0 w 2286001"/>
              <a:gd name="connsiteY3" fmla="*/ 2571751 h 2571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1" h="2571751">
                <a:moveTo>
                  <a:pt x="0" y="0"/>
                </a:moveTo>
                <a:lnTo>
                  <a:pt x="2286001" y="0"/>
                </a:lnTo>
                <a:lnTo>
                  <a:pt x="2286001" y="2571751"/>
                </a:lnTo>
                <a:lnTo>
                  <a:pt x="0" y="257175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463040" bIns="731520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7008726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os_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9" hasCustomPrompt="1"/>
          </p:nvPr>
        </p:nvSpPr>
        <p:spPr>
          <a:xfrm>
            <a:off x="944519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20" hasCustomPrompt="1"/>
          </p:nvPr>
        </p:nvSpPr>
        <p:spPr>
          <a:xfrm>
            <a:off x="3749647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21" hasCustomPrompt="1"/>
          </p:nvPr>
        </p:nvSpPr>
        <p:spPr>
          <a:xfrm>
            <a:off x="6554771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2" hasCustomPrompt="1"/>
          </p:nvPr>
        </p:nvSpPr>
        <p:spPr>
          <a:xfrm>
            <a:off x="9359899" y="1765416"/>
            <a:ext cx="1887581" cy="1887581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97758090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os_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9" hasCustomPrompt="1"/>
          </p:nvPr>
        </p:nvSpPr>
        <p:spPr>
          <a:xfrm>
            <a:off x="1354097" y="1754305"/>
            <a:ext cx="1909803" cy="1909803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20" hasCustomPrompt="1"/>
          </p:nvPr>
        </p:nvSpPr>
        <p:spPr>
          <a:xfrm>
            <a:off x="5132007" y="1754305"/>
            <a:ext cx="1909803" cy="1909803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2" hasCustomPrompt="1"/>
          </p:nvPr>
        </p:nvSpPr>
        <p:spPr>
          <a:xfrm>
            <a:off x="8942939" y="1754305"/>
            <a:ext cx="1909803" cy="1909803"/>
          </a:xfrm>
          <a:custGeom>
            <a:avLst/>
            <a:gdLst>
              <a:gd name="connsiteX0" fmla="*/ 603067 w 1206134"/>
              <a:gd name="connsiteY0" fmla="*/ 0 h 1206134"/>
              <a:gd name="connsiteX1" fmla="*/ 1206134 w 1206134"/>
              <a:gd name="connsiteY1" fmla="*/ 603067 h 1206134"/>
              <a:gd name="connsiteX2" fmla="*/ 603067 w 1206134"/>
              <a:gd name="connsiteY2" fmla="*/ 1206134 h 1206134"/>
              <a:gd name="connsiteX3" fmla="*/ 0 w 1206134"/>
              <a:gd name="connsiteY3" fmla="*/ 603067 h 1206134"/>
              <a:gd name="connsiteX4" fmla="*/ 603067 w 1206134"/>
              <a:gd name="connsiteY4" fmla="*/ 0 h 120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134" h="1206134">
                <a:moveTo>
                  <a:pt x="603067" y="0"/>
                </a:moveTo>
                <a:cubicBezTo>
                  <a:pt x="936132" y="0"/>
                  <a:pt x="1206134" y="270002"/>
                  <a:pt x="1206134" y="603067"/>
                </a:cubicBezTo>
                <a:cubicBezTo>
                  <a:pt x="1206134" y="936132"/>
                  <a:pt x="936132" y="1206134"/>
                  <a:pt x="603067" y="1206134"/>
                </a:cubicBezTo>
                <a:cubicBezTo>
                  <a:pt x="270002" y="1206134"/>
                  <a:pt x="0" y="936132"/>
                  <a:pt x="0" y="603067"/>
                </a:cubicBezTo>
                <a:cubicBezTo>
                  <a:pt x="0" y="270002"/>
                  <a:pt x="270002" y="0"/>
                  <a:pt x="603067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91440" anchor="b">
            <a:noAutofit/>
          </a:bodyPr>
          <a:lstStyle>
            <a:lvl1pPr algn="ctr" rtl="0">
              <a:buNone/>
              <a:defRPr sz="9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0657447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os_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9" hasCustomPrompt="1"/>
          </p:nvPr>
        </p:nvSpPr>
        <p:spPr>
          <a:xfrm>
            <a:off x="507999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20" hasCustomPrompt="1"/>
          </p:nvPr>
        </p:nvSpPr>
        <p:spPr>
          <a:xfrm>
            <a:off x="2798677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1" hasCustomPrompt="1"/>
          </p:nvPr>
        </p:nvSpPr>
        <p:spPr>
          <a:xfrm>
            <a:off x="5089356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22" hasCustomPrompt="1"/>
          </p:nvPr>
        </p:nvSpPr>
        <p:spPr>
          <a:xfrm>
            <a:off x="7380035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23" hasCustomPrompt="1"/>
          </p:nvPr>
        </p:nvSpPr>
        <p:spPr>
          <a:xfrm>
            <a:off x="9670715" y="1463705"/>
            <a:ext cx="2032000" cy="249655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828406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line_Fir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974041"/>
            <a:ext cx="11157817" cy="231007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24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228594" lvl="0" indent="-228594" algn="ctr"/>
            <a:r>
              <a:rPr lang="en-US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508001" y="376816"/>
            <a:ext cx="11157817" cy="54594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1134" y="3466569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691084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_Mi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601134" y="2251681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9566482" y="362632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9566482" y="4059661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446688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_La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1134" y="1692089"/>
            <a:ext cx="2019300" cy="2083331"/>
          </a:xfrm>
          <a:custGeom>
            <a:avLst/>
            <a:gdLst>
              <a:gd name="connsiteX0" fmla="*/ 59776 w 1514475"/>
              <a:gd name="connsiteY0" fmla="*/ 0 h 1562498"/>
              <a:gd name="connsiteX1" fmla="*/ 1454699 w 1514475"/>
              <a:gd name="connsiteY1" fmla="*/ 0 h 1562498"/>
              <a:gd name="connsiteX2" fmla="*/ 1514475 w 1514475"/>
              <a:gd name="connsiteY2" fmla="*/ 59776 h 1562498"/>
              <a:gd name="connsiteX3" fmla="*/ 1514475 w 1514475"/>
              <a:gd name="connsiteY3" fmla="*/ 1502722 h 1562498"/>
              <a:gd name="connsiteX4" fmla="*/ 1454699 w 1514475"/>
              <a:gd name="connsiteY4" fmla="*/ 1562498 h 1562498"/>
              <a:gd name="connsiteX5" fmla="*/ 59776 w 1514475"/>
              <a:gd name="connsiteY5" fmla="*/ 1562498 h 1562498"/>
              <a:gd name="connsiteX6" fmla="*/ 0 w 1514475"/>
              <a:gd name="connsiteY6" fmla="*/ 1502722 h 1562498"/>
              <a:gd name="connsiteX7" fmla="*/ 0 w 1514475"/>
              <a:gd name="connsiteY7" fmla="*/ 59776 h 1562498"/>
              <a:gd name="connsiteX8" fmla="*/ 59776 w 1514475"/>
              <a:gd name="connsiteY8" fmla="*/ 0 h 156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4475" h="1562498">
                <a:moveTo>
                  <a:pt x="59776" y="0"/>
                </a:moveTo>
                <a:lnTo>
                  <a:pt x="1454699" y="0"/>
                </a:lnTo>
                <a:cubicBezTo>
                  <a:pt x="1487712" y="0"/>
                  <a:pt x="1514475" y="26763"/>
                  <a:pt x="1514475" y="59776"/>
                </a:cubicBezTo>
                <a:lnTo>
                  <a:pt x="1514475" y="1502722"/>
                </a:lnTo>
                <a:cubicBezTo>
                  <a:pt x="1514475" y="1535735"/>
                  <a:pt x="1487712" y="1562498"/>
                  <a:pt x="1454699" y="1562498"/>
                </a:cubicBezTo>
                <a:lnTo>
                  <a:pt x="59776" y="1562498"/>
                </a:lnTo>
                <a:cubicBezTo>
                  <a:pt x="26763" y="1562498"/>
                  <a:pt x="0" y="1535735"/>
                  <a:pt x="0" y="1502722"/>
                </a:cubicBezTo>
                <a:lnTo>
                  <a:pt x="0" y="59776"/>
                </a:lnTo>
                <a:cubicBezTo>
                  <a:pt x="0" y="26763"/>
                  <a:pt x="26763" y="0"/>
                  <a:pt x="59776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tIns="1371600" bIns="731520" anchor="ctr">
            <a:noAutofit/>
          </a:bodyPr>
          <a:lstStyle>
            <a:lvl1pPr marL="0" indent="0" algn="ctr">
              <a:buNone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0875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9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42" Type="http://schemas.openxmlformats.org/officeDocument/2006/relationships/slideLayout" Target="../slideLayouts/slideLayout85.xml"/><Relationship Id="rId47" Type="http://schemas.openxmlformats.org/officeDocument/2006/relationships/slideLayout" Target="../slideLayouts/slideLayout90.xml"/><Relationship Id="rId50" Type="http://schemas.openxmlformats.org/officeDocument/2006/relationships/slideLayout" Target="../slideLayouts/slideLayout93.xml"/><Relationship Id="rId55" Type="http://schemas.openxmlformats.org/officeDocument/2006/relationships/slideLayout" Target="../slideLayouts/slideLayout98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9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37" Type="http://schemas.openxmlformats.org/officeDocument/2006/relationships/slideLayout" Target="../slideLayouts/slideLayout80.xml"/><Relationship Id="rId40" Type="http://schemas.openxmlformats.org/officeDocument/2006/relationships/slideLayout" Target="../slideLayouts/slideLayout83.xml"/><Relationship Id="rId45" Type="http://schemas.openxmlformats.org/officeDocument/2006/relationships/slideLayout" Target="../slideLayouts/slideLayout88.xml"/><Relationship Id="rId53" Type="http://schemas.openxmlformats.org/officeDocument/2006/relationships/slideLayout" Target="../slideLayouts/slideLayout96.xml"/><Relationship Id="rId58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48.xml"/><Relationship Id="rId61" Type="http://schemas.openxmlformats.org/officeDocument/2006/relationships/image" Target="../media/image7.emf"/><Relationship Id="rId1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slideLayout" Target="../slideLayouts/slideLayout78.xml"/><Relationship Id="rId43" Type="http://schemas.openxmlformats.org/officeDocument/2006/relationships/slideLayout" Target="../slideLayouts/slideLayout86.xml"/><Relationship Id="rId48" Type="http://schemas.openxmlformats.org/officeDocument/2006/relationships/slideLayout" Target="../slideLayouts/slideLayout91.xml"/><Relationship Id="rId56" Type="http://schemas.openxmlformats.org/officeDocument/2006/relationships/slideLayout" Target="../slideLayouts/slideLayout99.xml"/><Relationship Id="rId8" Type="http://schemas.openxmlformats.org/officeDocument/2006/relationships/slideLayout" Target="../slideLayouts/slideLayout51.xml"/><Relationship Id="rId51" Type="http://schemas.openxmlformats.org/officeDocument/2006/relationships/slideLayout" Target="../slideLayouts/slideLayout94.xml"/><Relationship Id="rId3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38" Type="http://schemas.openxmlformats.org/officeDocument/2006/relationships/slideLayout" Target="../slideLayouts/slideLayout81.xml"/><Relationship Id="rId46" Type="http://schemas.openxmlformats.org/officeDocument/2006/relationships/slideLayout" Target="../slideLayouts/slideLayout89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63.xml"/><Relationship Id="rId41" Type="http://schemas.openxmlformats.org/officeDocument/2006/relationships/slideLayout" Target="../slideLayouts/slideLayout84.xml"/><Relationship Id="rId54" Type="http://schemas.openxmlformats.org/officeDocument/2006/relationships/slideLayout" Target="../slideLayouts/slideLayout97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36" Type="http://schemas.openxmlformats.org/officeDocument/2006/relationships/slideLayout" Target="../slideLayouts/slideLayout79.xml"/><Relationship Id="rId49" Type="http://schemas.openxmlformats.org/officeDocument/2006/relationships/slideLayout" Target="../slideLayouts/slideLayout92.xml"/><Relationship Id="rId57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74.xml"/><Relationship Id="rId44" Type="http://schemas.openxmlformats.org/officeDocument/2006/relationships/slideLayout" Target="../slideLayouts/slideLayout87.xml"/><Relationship Id="rId52" Type="http://schemas.openxmlformats.org/officeDocument/2006/relationships/slideLayout" Target="../slideLayouts/slideLayout95.xml"/><Relationship Id="rId60" Type="http://schemas.openxmlformats.org/officeDocument/2006/relationships/image" Target="../media/image6.png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9.xml"/><Relationship Id="rId26" Type="http://schemas.openxmlformats.org/officeDocument/2006/relationships/slideLayout" Target="../slideLayouts/slideLayout127.xml"/><Relationship Id="rId39" Type="http://schemas.openxmlformats.org/officeDocument/2006/relationships/slideLayout" Target="../slideLayouts/slideLayout140.xml"/><Relationship Id="rId21" Type="http://schemas.openxmlformats.org/officeDocument/2006/relationships/slideLayout" Target="../slideLayouts/slideLayout122.xml"/><Relationship Id="rId34" Type="http://schemas.openxmlformats.org/officeDocument/2006/relationships/slideLayout" Target="../slideLayouts/slideLayout135.xml"/><Relationship Id="rId42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20" Type="http://schemas.openxmlformats.org/officeDocument/2006/relationships/slideLayout" Target="../slideLayouts/slideLayout121.xml"/><Relationship Id="rId29" Type="http://schemas.openxmlformats.org/officeDocument/2006/relationships/slideLayout" Target="../slideLayouts/slideLayout130.xml"/><Relationship Id="rId41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24" Type="http://schemas.openxmlformats.org/officeDocument/2006/relationships/slideLayout" Target="../slideLayouts/slideLayout125.xml"/><Relationship Id="rId32" Type="http://schemas.openxmlformats.org/officeDocument/2006/relationships/slideLayout" Target="../slideLayouts/slideLayout133.xml"/><Relationship Id="rId37" Type="http://schemas.openxmlformats.org/officeDocument/2006/relationships/slideLayout" Target="../slideLayouts/slideLayout138.xml"/><Relationship Id="rId40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23" Type="http://schemas.openxmlformats.org/officeDocument/2006/relationships/slideLayout" Target="../slideLayouts/slideLayout124.xml"/><Relationship Id="rId28" Type="http://schemas.openxmlformats.org/officeDocument/2006/relationships/slideLayout" Target="../slideLayouts/slideLayout129.xml"/><Relationship Id="rId36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11.xml"/><Relationship Id="rId19" Type="http://schemas.openxmlformats.org/officeDocument/2006/relationships/slideLayout" Target="../slideLayouts/slideLayout120.xml"/><Relationship Id="rId31" Type="http://schemas.openxmlformats.org/officeDocument/2006/relationships/slideLayout" Target="../slideLayouts/slideLayout132.xml"/><Relationship Id="rId44" Type="http://schemas.openxmlformats.org/officeDocument/2006/relationships/image" Target="../media/image1.jpeg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Relationship Id="rId22" Type="http://schemas.openxmlformats.org/officeDocument/2006/relationships/slideLayout" Target="../slideLayouts/slideLayout123.xml"/><Relationship Id="rId27" Type="http://schemas.openxmlformats.org/officeDocument/2006/relationships/slideLayout" Target="../slideLayouts/slideLayout128.xml"/><Relationship Id="rId30" Type="http://schemas.openxmlformats.org/officeDocument/2006/relationships/slideLayout" Target="../slideLayouts/slideLayout131.xml"/><Relationship Id="rId35" Type="http://schemas.openxmlformats.org/officeDocument/2006/relationships/slideLayout" Target="../slideLayouts/slideLayout136.xml"/><Relationship Id="rId43" Type="http://schemas.openxmlformats.org/officeDocument/2006/relationships/theme" Target="../theme/theme3.xml"/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5" Type="http://schemas.openxmlformats.org/officeDocument/2006/relationships/slideLayout" Target="../slideLayouts/slideLayout126.xml"/><Relationship Id="rId33" Type="http://schemas.openxmlformats.org/officeDocument/2006/relationships/slideLayout" Target="../slideLayouts/slideLayout134.xml"/><Relationship Id="rId38" Type="http://schemas.openxmlformats.org/officeDocument/2006/relationships/slideLayout" Target="../slideLayouts/slideLayout1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7.emf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7.xml"/><Relationship Id="rId18" Type="http://schemas.openxmlformats.org/officeDocument/2006/relationships/slideLayout" Target="../slideLayouts/slideLayout172.xml"/><Relationship Id="rId26" Type="http://schemas.openxmlformats.org/officeDocument/2006/relationships/slideLayout" Target="../slideLayouts/slideLayout180.xml"/><Relationship Id="rId39" Type="http://schemas.openxmlformats.org/officeDocument/2006/relationships/slideLayout" Target="../slideLayouts/slideLayout193.xml"/><Relationship Id="rId21" Type="http://schemas.openxmlformats.org/officeDocument/2006/relationships/slideLayout" Target="../slideLayouts/slideLayout175.xml"/><Relationship Id="rId34" Type="http://schemas.openxmlformats.org/officeDocument/2006/relationships/slideLayout" Target="../slideLayouts/slideLayout188.xml"/><Relationship Id="rId42" Type="http://schemas.openxmlformats.org/officeDocument/2006/relationships/slideLayout" Target="../slideLayouts/slideLayout196.xml"/><Relationship Id="rId47" Type="http://schemas.openxmlformats.org/officeDocument/2006/relationships/slideLayout" Target="../slideLayouts/slideLayout201.xml"/><Relationship Id="rId50" Type="http://schemas.openxmlformats.org/officeDocument/2006/relationships/theme" Target="../theme/theme5.xml"/><Relationship Id="rId7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56.xml"/><Relationship Id="rId16" Type="http://schemas.openxmlformats.org/officeDocument/2006/relationships/slideLayout" Target="../slideLayouts/slideLayout170.xml"/><Relationship Id="rId29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65.xml"/><Relationship Id="rId24" Type="http://schemas.openxmlformats.org/officeDocument/2006/relationships/slideLayout" Target="../slideLayouts/slideLayout178.xml"/><Relationship Id="rId32" Type="http://schemas.openxmlformats.org/officeDocument/2006/relationships/slideLayout" Target="../slideLayouts/slideLayout186.xml"/><Relationship Id="rId37" Type="http://schemas.openxmlformats.org/officeDocument/2006/relationships/slideLayout" Target="../slideLayouts/slideLayout191.xml"/><Relationship Id="rId40" Type="http://schemas.openxmlformats.org/officeDocument/2006/relationships/slideLayout" Target="../slideLayouts/slideLayout194.xml"/><Relationship Id="rId45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59.xml"/><Relationship Id="rId15" Type="http://schemas.openxmlformats.org/officeDocument/2006/relationships/slideLayout" Target="../slideLayouts/slideLayout169.xml"/><Relationship Id="rId23" Type="http://schemas.openxmlformats.org/officeDocument/2006/relationships/slideLayout" Target="../slideLayouts/slideLayout177.xml"/><Relationship Id="rId28" Type="http://schemas.openxmlformats.org/officeDocument/2006/relationships/slideLayout" Target="../slideLayouts/slideLayout182.xml"/><Relationship Id="rId36" Type="http://schemas.openxmlformats.org/officeDocument/2006/relationships/slideLayout" Target="../slideLayouts/slideLayout190.xml"/><Relationship Id="rId49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164.xml"/><Relationship Id="rId19" Type="http://schemas.openxmlformats.org/officeDocument/2006/relationships/slideLayout" Target="../slideLayouts/slideLayout173.xml"/><Relationship Id="rId31" Type="http://schemas.openxmlformats.org/officeDocument/2006/relationships/slideLayout" Target="../slideLayouts/slideLayout185.xml"/><Relationship Id="rId44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slideLayout" Target="../slideLayouts/slideLayout168.xml"/><Relationship Id="rId22" Type="http://schemas.openxmlformats.org/officeDocument/2006/relationships/slideLayout" Target="../slideLayouts/slideLayout176.xml"/><Relationship Id="rId27" Type="http://schemas.openxmlformats.org/officeDocument/2006/relationships/slideLayout" Target="../slideLayouts/slideLayout181.xml"/><Relationship Id="rId30" Type="http://schemas.openxmlformats.org/officeDocument/2006/relationships/slideLayout" Target="../slideLayouts/slideLayout184.xml"/><Relationship Id="rId35" Type="http://schemas.openxmlformats.org/officeDocument/2006/relationships/slideLayout" Target="../slideLayouts/slideLayout189.xml"/><Relationship Id="rId43" Type="http://schemas.openxmlformats.org/officeDocument/2006/relationships/slideLayout" Target="../slideLayouts/slideLayout197.xml"/><Relationship Id="rId48" Type="http://schemas.openxmlformats.org/officeDocument/2006/relationships/slideLayout" Target="../slideLayouts/slideLayout202.xml"/><Relationship Id="rId8" Type="http://schemas.openxmlformats.org/officeDocument/2006/relationships/slideLayout" Target="../slideLayouts/slideLayout162.xml"/><Relationship Id="rId51" Type="http://schemas.openxmlformats.org/officeDocument/2006/relationships/image" Target="../media/image14.jpeg"/><Relationship Id="rId3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6.xml"/><Relationship Id="rId17" Type="http://schemas.openxmlformats.org/officeDocument/2006/relationships/slideLayout" Target="../slideLayouts/slideLayout171.xml"/><Relationship Id="rId25" Type="http://schemas.openxmlformats.org/officeDocument/2006/relationships/slideLayout" Target="../slideLayouts/slideLayout179.xml"/><Relationship Id="rId33" Type="http://schemas.openxmlformats.org/officeDocument/2006/relationships/slideLayout" Target="../slideLayouts/slideLayout187.xml"/><Relationship Id="rId38" Type="http://schemas.openxmlformats.org/officeDocument/2006/relationships/slideLayout" Target="../slideLayouts/slideLayout192.xml"/><Relationship Id="rId46" Type="http://schemas.openxmlformats.org/officeDocument/2006/relationships/slideLayout" Target="../slideLayouts/slideLayout200.xml"/><Relationship Id="rId20" Type="http://schemas.openxmlformats.org/officeDocument/2006/relationships/slideLayout" Target="../slideLayouts/slideLayout174.xml"/><Relationship Id="rId41" Type="http://schemas.openxmlformats.org/officeDocument/2006/relationships/slideLayout" Target="../slideLayouts/slideLayout195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/>
        </p:nvSpPr>
        <p:spPr>
          <a:xfrm>
            <a:off x="29633" y="6346327"/>
            <a:ext cx="518587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5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13754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548220" y="6437085"/>
            <a:ext cx="4810113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b="0" kern="1500">
                <a:solidFill>
                  <a:schemeClr val="bg1">
                    <a:lumMod val="75000"/>
                  </a:schemeClr>
                </a:solidFill>
              </a:rPr>
              <a:t>| © 2026 Geriatric Emergency Department Collaborative</a:t>
            </a:r>
            <a:r>
              <a:rPr lang="en-US" sz="1200" b="0" kern="1500" baseline="0">
                <a:solidFill>
                  <a:schemeClr val="bg1">
                    <a:lumMod val="75000"/>
                  </a:schemeClr>
                </a:solidFill>
              </a:rPr>
              <a:t> |</a:t>
            </a:r>
            <a:endParaRPr lang="en-US" sz="1200" b="0" kern="150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8ADC6C-BA2D-AD4D-92BA-A3C0D4D3141D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426" y="6280417"/>
            <a:ext cx="1542167" cy="5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7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944" r:id="rId7"/>
    <p:sldLayoutId id="2147483668" r:id="rId8"/>
    <p:sldLayoutId id="2147483669" r:id="rId9"/>
    <p:sldLayoutId id="2147483938" r:id="rId10"/>
    <p:sldLayoutId id="2147483671" r:id="rId11"/>
    <p:sldLayoutId id="2147483929" r:id="rId12"/>
    <p:sldLayoutId id="2147483932" r:id="rId13"/>
    <p:sldLayoutId id="2147483933" r:id="rId14"/>
    <p:sldLayoutId id="2147483935" r:id="rId15"/>
    <p:sldLayoutId id="2147483936" r:id="rId16"/>
    <p:sldLayoutId id="2147483937" r:id="rId17"/>
    <p:sldLayoutId id="2147483940" r:id="rId18"/>
    <p:sldLayoutId id="2147483939" r:id="rId19"/>
    <p:sldLayoutId id="2147483680" r:id="rId20"/>
    <p:sldLayoutId id="2147483941" r:id="rId21"/>
    <p:sldLayoutId id="2147483943" r:id="rId22"/>
    <p:sldLayoutId id="2147483946" r:id="rId23"/>
    <p:sldLayoutId id="2147483945" r:id="rId24"/>
    <p:sldLayoutId id="2147483685" r:id="rId25"/>
    <p:sldLayoutId id="2147483947" r:id="rId26"/>
    <p:sldLayoutId id="2147483948" r:id="rId27"/>
    <p:sldLayoutId id="2147483942" r:id="rId28"/>
    <p:sldLayoutId id="2147483934" r:id="rId29"/>
    <p:sldLayoutId id="2147483928" r:id="rId30"/>
    <p:sldLayoutId id="2147483931" r:id="rId31"/>
    <p:sldLayoutId id="2147483927" r:id="rId32"/>
    <p:sldLayoutId id="2147483930" r:id="rId33"/>
    <p:sldLayoutId id="2147483695" r:id="rId34"/>
    <p:sldLayoutId id="2147483696" r:id="rId35"/>
    <p:sldLayoutId id="2147483697" r:id="rId36"/>
    <p:sldLayoutId id="2147483699" r:id="rId37"/>
    <p:sldLayoutId id="2147483924" r:id="rId38"/>
    <p:sldLayoutId id="2147483950" r:id="rId39"/>
    <p:sldLayoutId id="2147483951" r:id="rId40"/>
    <p:sldLayoutId id="2147483952" r:id="rId41"/>
    <p:sldLayoutId id="2147483954" r:id="rId42"/>
    <p:sldLayoutId id="2147483955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er_Blue_Screens-01.png"/>
          <p:cNvPicPr>
            <a:picLocks noChangeAspect="1"/>
          </p:cNvPicPr>
          <p:nvPr userDrawn="1"/>
        </p:nvPicPr>
        <p:blipFill rotWithShape="1"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07"/>
          <a:stretch/>
        </p:blipFill>
        <p:spPr>
          <a:xfrm>
            <a:off x="0" y="0"/>
            <a:ext cx="12192000" cy="597284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60845"/>
            <a:ext cx="10972800" cy="864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83207"/>
            <a:ext cx="10972800" cy="4360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pic>
        <p:nvPicPr>
          <p:cNvPr id="9" name="Picture 8" descr="GEDC_Logo_ShortForm.eps"/>
          <p:cNvPicPr>
            <a:picLocks noChangeAspect="1"/>
          </p:cNvPicPr>
          <p:nvPr userDrawn="1"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6210934"/>
            <a:ext cx="1988899" cy="506121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1697" y="6351930"/>
            <a:ext cx="769081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2019 The Geriatric Emergency Department Collaborative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9552" y="6367712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45A1F-80D2-B743-8C4D-03655ECD01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0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  <p:sldLayoutId id="2147483737" r:id="rId35"/>
    <p:sldLayoutId id="2147483738" r:id="rId36"/>
    <p:sldLayoutId id="2147483739" r:id="rId37"/>
    <p:sldLayoutId id="2147483740" r:id="rId38"/>
    <p:sldLayoutId id="2147483741" r:id="rId39"/>
    <p:sldLayoutId id="2147483742" r:id="rId40"/>
    <p:sldLayoutId id="2147483743" r:id="rId41"/>
    <p:sldLayoutId id="2147483744" r:id="rId42"/>
    <p:sldLayoutId id="2147483745" r:id="rId43"/>
    <p:sldLayoutId id="2147483746" r:id="rId44"/>
    <p:sldLayoutId id="2147483747" r:id="rId45"/>
    <p:sldLayoutId id="2147483748" r:id="rId46"/>
    <p:sldLayoutId id="2147483749" r:id="rId47"/>
    <p:sldLayoutId id="2147483750" r:id="rId48"/>
    <p:sldLayoutId id="2147483751" r:id="rId49"/>
    <p:sldLayoutId id="2147483753" r:id="rId50"/>
    <p:sldLayoutId id="2147483754" r:id="rId51"/>
    <p:sldLayoutId id="2147483755" r:id="rId52"/>
    <p:sldLayoutId id="2147483756" r:id="rId53"/>
    <p:sldLayoutId id="2147483757" r:id="rId54"/>
    <p:sldLayoutId id="2147483758" r:id="rId55"/>
    <p:sldLayoutId id="2147483759" r:id="rId56"/>
    <p:sldLayoutId id="2147483760" r:id="rId57"/>
    <p:sldLayoutId id="2147483761" r:id="rId58"/>
  </p:sldLayoutIdLst>
  <p:hf hdr="0"/>
  <p:txStyles>
    <p:titleStyle>
      <a:lvl1pPr algn="l" defTabSz="609585" rtl="0" eaLnBrk="1" latinLnBrk="0" hangingPunct="1">
        <a:spcBef>
          <a:spcPct val="0"/>
        </a:spcBef>
        <a:buNone/>
        <a:defRPr sz="2667" b="1" kern="1800" spc="133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2667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bg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Wingdings" charset="2"/>
        <a:buChar char="§"/>
        <a:defRPr sz="2133" kern="1200">
          <a:solidFill>
            <a:schemeClr val="bg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bg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29633" y="6346327"/>
            <a:ext cx="518587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5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13754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tle 2"/>
          <p:cNvSpPr txBox="1">
            <a:spLocks/>
          </p:cNvSpPr>
          <p:nvPr userDrawn="1"/>
        </p:nvSpPr>
        <p:spPr>
          <a:xfrm>
            <a:off x="548220" y="6437085"/>
            <a:ext cx="4810113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b="0" kern="1500">
                <a:solidFill>
                  <a:schemeClr val="bg1">
                    <a:lumMod val="75000"/>
                  </a:schemeClr>
                </a:solidFill>
              </a:rPr>
              <a:t>| © 2020 Geriatric Emergency Department Collaborative</a:t>
            </a:r>
            <a:r>
              <a:rPr lang="en-US" sz="1200" b="0" kern="1500" baseline="0">
                <a:solidFill>
                  <a:schemeClr val="bg1">
                    <a:lumMod val="75000"/>
                  </a:schemeClr>
                </a:solidFill>
              </a:rPr>
              <a:t> |</a:t>
            </a:r>
            <a:endParaRPr lang="en-US" sz="1200" b="0" kern="150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8ADC6C-BA2D-AD4D-92BA-A3C0D4D3141D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426" y="6280417"/>
            <a:ext cx="1542167" cy="5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66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  <p:sldLayoutId id="2147483781" r:id="rId19"/>
    <p:sldLayoutId id="2147483782" r:id="rId20"/>
    <p:sldLayoutId id="2147483783" r:id="rId21"/>
    <p:sldLayoutId id="2147483784" r:id="rId22"/>
    <p:sldLayoutId id="2147483785" r:id="rId23"/>
    <p:sldLayoutId id="2147483786" r:id="rId24"/>
    <p:sldLayoutId id="2147483787" r:id="rId25"/>
    <p:sldLayoutId id="2147483788" r:id="rId26"/>
    <p:sldLayoutId id="2147483789" r:id="rId27"/>
    <p:sldLayoutId id="2147483790" r:id="rId28"/>
    <p:sldLayoutId id="2147483791" r:id="rId29"/>
    <p:sldLayoutId id="2147483792" r:id="rId30"/>
    <p:sldLayoutId id="2147483793" r:id="rId31"/>
    <p:sldLayoutId id="2147483794" r:id="rId32"/>
    <p:sldLayoutId id="2147483795" r:id="rId33"/>
    <p:sldLayoutId id="2147483796" r:id="rId34"/>
    <p:sldLayoutId id="2147483797" r:id="rId35"/>
    <p:sldLayoutId id="2147483798" r:id="rId36"/>
    <p:sldLayoutId id="2147483799" r:id="rId37"/>
    <p:sldLayoutId id="2147483800" r:id="rId38"/>
    <p:sldLayoutId id="2147483801" r:id="rId39"/>
    <p:sldLayoutId id="2147483802" r:id="rId40"/>
    <p:sldLayoutId id="2147483803" r:id="rId41"/>
    <p:sldLayoutId id="2147483804" r:id="rId4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er_Blue_Screens-01.png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907"/>
          <a:stretch/>
        </p:blipFill>
        <p:spPr>
          <a:xfrm>
            <a:off x="0" y="0"/>
            <a:ext cx="12192000" cy="597284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60845"/>
            <a:ext cx="10972800" cy="864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83207"/>
            <a:ext cx="10972800" cy="4360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pic>
        <p:nvPicPr>
          <p:cNvPr id="9" name="Picture 8" descr="GEDC_Logo_ShortForm.eps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" y="6210934"/>
            <a:ext cx="1988899" cy="506121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1697" y="6351930"/>
            <a:ext cx="769081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2019 The Geriatric Emergency Department Collaborative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9552" y="6367712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45A1F-80D2-B743-8C4D-03655ECD01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3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hf hdr="0"/>
  <p:txStyles>
    <p:titleStyle>
      <a:lvl1pPr algn="l" defTabSz="609585" rtl="0" eaLnBrk="1" latinLnBrk="0" hangingPunct="1">
        <a:spcBef>
          <a:spcPct val="0"/>
        </a:spcBef>
        <a:buNone/>
        <a:defRPr sz="2667" b="1" kern="1800" spc="133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2667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bg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Wingdings" charset="2"/>
        <a:buChar char="§"/>
        <a:defRPr sz="2133" kern="1200">
          <a:solidFill>
            <a:schemeClr val="bg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bg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29633" y="6346327"/>
            <a:ext cx="518587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54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13754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tle 2"/>
          <p:cNvSpPr txBox="1">
            <a:spLocks/>
          </p:cNvSpPr>
          <p:nvPr userDrawn="1"/>
        </p:nvSpPr>
        <p:spPr>
          <a:xfrm>
            <a:off x="548220" y="6437085"/>
            <a:ext cx="4810113" cy="18466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b="0" kern="1500">
                <a:solidFill>
                  <a:schemeClr val="bg1">
                    <a:lumMod val="75000"/>
                  </a:schemeClr>
                </a:solidFill>
              </a:rPr>
              <a:t>| © 2020 Geriatric Emergency Department Collaborative</a:t>
            </a:r>
            <a:r>
              <a:rPr lang="en-US" sz="1200" b="0" kern="1500" baseline="0">
                <a:solidFill>
                  <a:schemeClr val="bg1">
                    <a:lumMod val="75000"/>
                  </a:schemeClr>
                </a:solidFill>
              </a:rPr>
              <a:t> |</a:t>
            </a:r>
            <a:endParaRPr lang="en-US" sz="1200" b="0" kern="150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8ADC6C-BA2D-AD4D-92BA-A3C0D4D3141D}"/>
              </a:ext>
            </a:extLst>
          </p:cNvPr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426" y="6280417"/>
            <a:ext cx="1542167" cy="5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0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8.xml"/><Relationship Id="rId4" Type="http://schemas.openxmlformats.org/officeDocument/2006/relationships/hyperlink" Target="https://gedcollaborative.com/resource/cms-measure/three-initiatives-one-goal-building-an-age-friendly-care-strategy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365690F-2EE5-CD37-2B51-06B4C88FB584}"/>
              </a:ext>
            </a:extLst>
          </p:cNvPr>
          <p:cNvGrpSpPr/>
          <p:nvPr/>
        </p:nvGrpSpPr>
        <p:grpSpPr>
          <a:xfrm>
            <a:off x="5729221" y="1644476"/>
            <a:ext cx="5759260" cy="2428196"/>
            <a:chOff x="306041" y="2586101"/>
            <a:chExt cx="4965549" cy="1957277"/>
          </a:xfrm>
        </p:grpSpPr>
        <p:sp>
          <p:nvSpPr>
            <p:cNvPr id="11" name="Title 2">
              <a:extLst>
                <a:ext uri="{FF2B5EF4-FFF2-40B4-BE49-F238E27FC236}">
                  <a16:creationId xmlns:a16="http://schemas.microsoft.com/office/drawing/2014/main" id="{53E65F25-1A9D-054A-A19E-EA43D94C9730}"/>
                </a:ext>
              </a:extLst>
            </p:cNvPr>
            <p:cNvSpPr txBox="1">
              <a:spLocks/>
            </p:cNvSpPr>
            <p:nvPr/>
          </p:nvSpPr>
          <p:spPr>
            <a:xfrm>
              <a:off x="483583" y="2586101"/>
              <a:ext cx="4788007" cy="694643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sz="2800" b="1">
                  <a:solidFill>
                    <a:srgbClr val="2D9384"/>
                  </a:solidFill>
                  <a:latin typeface="Roboto"/>
                  <a:ea typeface="Roboto"/>
                  <a:cs typeface="Roboto"/>
                </a:rPr>
                <a:t>Resource-Limited Settings </a:t>
              </a:r>
              <a:br>
                <a:rPr lang="en-US" sz="2800" b="1">
                  <a:solidFill>
                    <a:srgbClr val="2D9384"/>
                  </a:solidFill>
                  <a:latin typeface="Roboto"/>
                  <a:ea typeface="Roboto"/>
                  <a:cs typeface="Roboto"/>
                </a:rPr>
              </a:br>
              <a:r>
                <a:rPr lang="en-US" sz="2800" b="1">
                  <a:solidFill>
                    <a:srgbClr val="2D9384"/>
                  </a:solidFill>
                  <a:latin typeface="Roboto"/>
                  <a:ea typeface="Roboto"/>
                  <a:cs typeface="Roboto"/>
                </a:rPr>
                <a:t>and the Geriatric ED</a:t>
              </a:r>
              <a:endParaRPr lang="en-US" sz="2800" b="1" u="none" strike="noStrike" kern="1200" cap="none" spc="0" normalizeH="0" baseline="0" noProof="0">
                <a:ln>
                  <a:noFill/>
                </a:ln>
                <a:solidFill>
                  <a:srgbClr val="2D9384"/>
                </a:solidFill>
                <a:effectLst/>
                <a:uLnTx/>
                <a:uFillTx/>
                <a:latin typeface="Roboto"/>
                <a:ea typeface="Roboto"/>
                <a:cs typeface="Roboto"/>
              </a:endParaRPr>
            </a:p>
          </p:txBody>
        </p:sp>
        <p:sp>
          <p:nvSpPr>
            <p:cNvPr id="14" name="Text Placeholder 4">
              <a:extLst>
                <a:ext uri="{FF2B5EF4-FFF2-40B4-BE49-F238E27FC236}">
                  <a16:creationId xmlns:a16="http://schemas.microsoft.com/office/drawing/2014/main" id="{7BAE50D2-FDF2-CC48-920D-471BAB5DA975}"/>
                </a:ext>
              </a:extLst>
            </p:cNvPr>
            <p:cNvSpPr txBox="1">
              <a:spLocks/>
            </p:cNvSpPr>
            <p:nvPr/>
          </p:nvSpPr>
          <p:spPr>
            <a:xfrm>
              <a:off x="306041" y="3409561"/>
              <a:ext cx="4871235" cy="920255"/>
            </a:xfrm>
            <a:prstGeom prst="rect">
              <a:avLst/>
            </a:prstGeom>
          </p:spPr>
          <p:txBody>
            <a:bodyPr lIns="91440" tIns="45720" rIns="91440" bIns="45720" anchor="t"/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600"/>
                </a:spcBef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2C3F"/>
                  </a:solidFill>
                  <a:effectLst/>
                  <a:uLnTx/>
                  <a:uFillTx/>
                  <a:latin typeface="Roboto"/>
                  <a:ea typeface="+mn-ea"/>
                  <a:cs typeface="Roboto"/>
                </a:rPr>
                <a:t>Monday, August 10,</a:t>
              </a:r>
              <a:r>
                <a:rPr lang="en-US" sz="1800">
                  <a:solidFill>
                    <a:srgbClr val="222C3F"/>
                  </a:solidFill>
                  <a:latin typeface="Roboto"/>
                  <a:cs typeface="Roboto"/>
                </a:rPr>
                <a:t> 2026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C3F"/>
                </a:solidFill>
                <a:effectLst/>
                <a:uLnTx/>
                <a:uFillTx/>
                <a:latin typeface="Roboto"/>
                <a:ea typeface="Roboto"/>
                <a:cs typeface="Roboto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2C3F"/>
                  </a:solidFill>
                  <a:effectLst/>
                  <a:uLnTx/>
                  <a:uFillTx/>
                  <a:latin typeface="Roboto"/>
                  <a:ea typeface="+mn-ea"/>
                  <a:cs typeface="Roboto"/>
                </a:rPr>
                <a:t>3–4 pm EST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C3F"/>
                </a:solidFill>
                <a:effectLst/>
                <a:uLnTx/>
                <a:uFillTx/>
                <a:latin typeface="Roboto"/>
                <a:ea typeface="Roboto"/>
                <a:cs typeface="Roboto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338B76-EBE7-4377-B7C1-D7A35F187F1A}"/>
                </a:ext>
              </a:extLst>
            </p:cNvPr>
            <p:cNvSpPr txBox="1"/>
            <p:nvPr/>
          </p:nvSpPr>
          <p:spPr>
            <a:xfrm>
              <a:off x="483583" y="4196289"/>
              <a:ext cx="3684670" cy="34708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1651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133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-20" normalizeH="0" baseline="0" noProof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Roboto"/>
                  <a:ea typeface="+mn-ea"/>
                  <a:cs typeface="Roboto"/>
                </a:rPr>
                <a:t>Moderated by: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Roboto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3179100-83D2-DE4B-B437-DAAC8503ACB4}"/>
              </a:ext>
            </a:extLst>
          </p:cNvPr>
          <p:cNvSpPr txBox="1"/>
          <p:nvPr/>
        </p:nvSpPr>
        <p:spPr>
          <a:xfrm>
            <a:off x="9608695" y="21136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22C3F"/>
              </a:solidFill>
              <a:effectLst/>
              <a:uLnTx/>
              <a:uFillTx/>
              <a:latin typeface="Roboto"/>
              <a:ea typeface="+mn-ea"/>
              <a:cs typeface="Roboto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F974B77-254E-5443-C1CF-E7C273CFF90D}"/>
              </a:ext>
            </a:extLst>
          </p:cNvPr>
          <p:cNvGrpSpPr/>
          <p:nvPr/>
        </p:nvGrpSpPr>
        <p:grpSpPr>
          <a:xfrm>
            <a:off x="1099346" y="3181745"/>
            <a:ext cx="3362043" cy="2120022"/>
            <a:chOff x="5270646" y="895582"/>
            <a:chExt cx="5274656" cy="354452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5A5C7FC-FD35-7EB1-1907-9C38237472F6}"/>
                </a:ext>
              </a:extLst>
            </p:cNvPr>
            <p:cNvSpPr txBox="1"/>
            <p:nvPr/>
          </p:nvSpPr>
          <p:spPr>
            <a:xfrm>
              <a:off x="5270646" y="895582"/>
              <a:ext cx="5274656" cy="66895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222C3F"/>
                  </a:solidFill>
                  <a:effectLst/>
                  <a:uLnTx/>
                  <a:uFillTx/>
                  <a:latin typeface="Roboto"/>
                  <a:ea typeface="+mn-ea"/>
                  <a:cs typeface="Roboto"/>
                </a:rPr>
                <a:t>Generously supported by: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222C3F"/>
                </a:solidFill>
                <a:effectLst/>
                <a:uLnTx/>
                <a:uFillTx/>
                <a:latin typeface="Roboto"/>
                <a:ea typeface="Roboto"/>
                <a:cs typeface="Roboto"/>
              </a:endParaRPr>
            </a:p>
          </p:txBody>
        </p:sp>
        <p:pic>
          <p:nvPicPr>
            <p:cNvPr id="6" name="Content Placeholder 9" descr="Graphical user interface, website&#10;&#10;Description automatically generated">
              <a:extLst>
                <a:ext uri="{FF2B5EF4-FFF2-40B4-BE49-F238E27FC236}">
                  <a16:creationId xmlns:a16="http://schemas.microsoft.com/office/drawing/2014/main" id="{FDCF8B20-5E23-65E8-3380-A035531C6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59885" y="1446134"/>
              <a:ext cx="4339970" cy="1976451"/>
            </a:xfrm>
            <a:prstGeom prst="rect">
              <a:avLst/>
            </a:prstGeom>
          </p:spPr>
        </p:pic>
        <p:pic>
          <p:nvPicPr>
            <p:cNvPr id="8" name="Content Placeholder 11" descr="Logo&#10;&#10;Description automatically generated">
              <a:extLst>
                <a:ext uri="{FF2B5EF4-FFF2-40B4-BE49-F238E27FC236}">
                  <a16:creationId xmlns:a16="http://schemas.microsoft.com/office/drawing/2014/main" id="{75C9E802-7CFD-3537-C49F-226AE93AD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-12625"/>
            <a:stretch/>
          </p:blipFill>
          <p:spPr>
            <a:xfrm>
              <a:off x="5891712" y="3553242"/>
              <a:ext cx="3686828" cy="886865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AB54114-709C-CD0B-0DCF-62AD72E37D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41635" y="3254921"/>
              <a:ext cx="1966890" cy="390"/>
            </a:xfrm>
            <a:prstGeom prst="line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13A8F27-C1CE-47C4-AE0A-A7EB8D535AB7}"/>
              </a:ext>
            </a:extLst>
          </p:cNvPr>
          <p:cNvCxnSpPr>
            <a:cxnSpLocks/>
          </p:cNvCxnSpPr>
          <p:nvPr/>
        </p:nvCxnSpPr>
        <p:spPr>
          <a:xfrm flipV="1">
            <a:off x="5142425" y="911767"/>
            <a:ext cx="9896" cy="5157786"/>
          </a:xfrm>
          <a:prstGeom prst="line">
            <a:avLst/>
          </a:prstGeom>
          <a:ln w="57150">
            <a:solidFill>
              <a:srgbClr val="2D938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14">
            <a:extLst>
              <a:ext uri="{FF2B5EF4-FFF2-40B4-BE49-F238E27FC236}">
                <a16:creationId xmlns:a16="http://schemas.microsoft.com/office/drawing/2014/main" id="{82B27E54-7055-A09D-6A39-EDDD896E0880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4248" b="26052"/>
          <a:stretch>
            <a:fillRect/>
          </a:stretch>
        </p:blipFill>
        <p:spPr>
          <a:xfrm>
            <a:off x="6267393" y="4197699"/>
            <a:ext cx="1151402" cy="1203797"/>
          </a:xfrm>
          <a:prstGeom prst="ellipse">
            <a:avLst/>
          </a:prstGeom>
          <a:ln w="19050">
            <a:solidFill>
              <a:schemeClr val="bg1"/>
            </a:solidFill>
          </a:ln>
        </p:spPr>
      </p:pic>
      <p:sp>
        <p:nvSpPr>
          <p:cNvPr id="10" name="object 42">
            <a:extLst>
              <a:ext uri="{FF2B5EF4-FFF2-40B4-BE49-F238E27FC236}">
                <a16:creationId xmlns:a16="http://schemas.microsoft.com/office/drawing/2014/main" id="{5393BA41-5694-38D1-0CF1-01949C546AB6}"/>
              </a:ext>
            </a:extLst>
          </p:cNvPr>
          <p:cNvSpPr txBox="1"/>
          <p:nvPr/>
        </p:nvSpPr>
        <p:spPr>
          <a:xfrm>
            <a:off x="7668760" y="4351750"/>
            <a:ext cx="4243952" cy="103618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en-US"/>
            </a:defPPr>
            <a:lvl1pPr marL="12700" marR="0" lvl="0" indent="0" fontAlgn="auto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-20" normalizeH="0" baseline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Roboto"/>
                <a:cs typeface="Roboto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2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Danya </a:t>
            </a:r>
            <a:r>
              <a:rPr kumimoji="0" lang="en-US" sz="1600" b="1" i="0" u="none" strike="noStrike" kern="1200" cap="none" spc="-20" normalizeH="0" baseline="0" noProof="0" err="1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Khoujah</a:t>
            </a:r>
            <a:r>
              <a:rPr kumimoji="0" lang="en-US" sz="1600" b="1" i="0" u="none" strike="noStrike" kern="1200" cap="none" spc="-2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, MBBS, MEHP</a:t>
            </a:r>
          </a:p>
          <a:p>
            <a:pPr>
              <a:defRPr/>
            </a:pPr>
            <a:r>
              <a:rPr lang="en-US"/>
              <a:t>Emergency Physician</a:t>
            </a:r>
          </a:p>
          <a:p>
            <a:pPr>
              <a:defRPr/>
            </a:pPr>
            <a:r>
              <a:rPr lang="en-US"/>
              <a:t>AdventHealth</a:t>
            </a:r>
          </a:p>
          <a:p>
            <a:pPr>
              <a:defRPr/>
            </a:pPr>
            <a:r>
              <a:rPr lang="en-US"/>
              <a:t>Tampa, Florida</a:t>
            </a:r>
            <a:endParaRPr lang="en-US">
              <a:ea typeface="Roboto"/>
            </a:endParaRPr>
          </a:p>
        </p:txBody>
      </p:sp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94F5CD94-7627-63B7-4F74-280B35B5D9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103" y="1361327"/>
            <a:ext cx="4642184" cy="135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2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25CC3-4879-E8BE-B862-9BC5CA91D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E846C2-B6F1-3E77-07CA-A67333CE3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819" y="287751"/>
            <a:ext cx="9733281" cy="545945"/>
          </a:xfrm>
        </p:spPr>
        <p:txBody>
          <a:bodyPr/>
          <a:lstStyle/>
          <a:p>
            <a:r>
              <a:rPr lang="en-US" sz="3200">
                <a:ea typeface="Roboto"/>
              </a:rPr>
              <a:t>Kristie Foster Takeaways</a:t>
            </a:r>
            <a:endParaRPr lang="en-US" sz="3200" b="1">
              <a:ea typeface="Roboto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A9E4CA-3601-8E59-250C-92838EC0CF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271016"/>
            <a:ext cx="9733280" cy="4843742"/>
          </a:xfrm>
        </p:spPr>
        <p:txBody>
          <a:bodyPr lIns="91440" tIns="45720" rIns="91440" bIns="45720" anchor="t"/>
          <a:lstStyle/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>
                <a:ea typeface="Roboto"/>
              </a:rPr>
              <a:t>Community taking care of community</a:t>
            </a:r>
            <a:endParaRPr lang="en-US"/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ea typeface="Roboto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>
                <a:ea typeface="Roboto"/>
              </a:rPr>
              <a:t>Staff engagement is key</a:t>
            </a: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ea typeface="Roboto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>
                <a:ea typeface="Roboto"/>
              </a:rPr>
              <a:t>Care coordination with LTCFs</a:t>
            </a: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81602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erson in a wheelchair holding a person's hand&#10;&#10;Description automatically generated">
            <a:extLst>
              <a:ext uri="{FF2B5EF4-FFF2-40B4-BE49-F238E27FC236}">
                <a16:creationId xmlns:a16="http://schemas.microsoft.com/office/drawing/2014/main" id="{022DBE7C-87F0-8109-7E54-88372FD1CCC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4815" r="481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8611404" y="0"/>
            <a:ext cx="358059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21105" y="1054100"/>
            <a:ext cx="3580596" cy="4749800"/>
          </a:xfrm>
          <a:prstGeom prst="rect">
            <a:avLst/>
          </a:prstGeom>
          <a:solidFill>
            <a:srgbClr val="2D93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F94847-A430-764F-B845-3F50B8C728BF}"/>
              </a:ext>
            </a:extLst>
          </p:cNvPr>
          <p:cNvSpPr/>
          <p:nvPr/>
        </p:nvSpPr>
        <p:spPr>
          <a:xfrm>
            <a:off x="7926638" y="2619189"/>
            <a:ext cx="1369535" cy="72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30051AA0-B8FD-734E-B85D-7F69F17C44E9}"/>
              </a:ext>
            </a:extLst>
          </p:cNvPr>
          <p:cNvSpPr txBox="1">
            <a:spLocks/>
          </p:cNvSpPr>
          <p:nvPr/>
        </p:nvSpPr>
        <p:spPr>
          <a:xfrm>
            <a:off x="7085961" y="1893150"/>
            <a:ext cx="3050883" cy="49244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 &amp; A</a:t>
            </a:r>
            <a:endParaRPr kumimoji="0" lang="en-US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8" name="Footer Text">
            <a:extLst>
              <a:ext uri="{FF2B5EF4-FFF2-40B4-BE49-F238E27FC236}">
                <a16:creationId xmlns:a16="http://schemas.microsoft.com/office/drawing/2014/main" id="{F5750D27-74A9-664B-84A9-ED399A0799E4}"/>
              </a:ext>
            </a:extLst>
          </p:cNvPr>
          <p:cNvSpPr txBox="1"/>
          <p:nvPr/>
        </p:nvSpPr>
        <p:spPr>
          <a:xfrm>
            <a:off x="7085965" y="3045399"/>
            <a:ext cx="3050881" cy="16106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Ask your questions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the chat!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will try to get to everyone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023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2CC0F-81E3-52C0-A0C0-E3E1E6567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2120B81-8A6D-8610-6A98-074870C03EB0}"/>
              </a:ext>
            </a:extLst>
          </p:cNvPr>
          <p:cNvSpPr txBox="1"/>
          <p:nvPr/>
        </p:nvSpPr>
        <p:spPr>
          <a:xfrm>
            <a:off x="626753" y="384784"/>
            <a:ext cx="100742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2D9384"/>
                </a:solidFill>
                <a:latin typeface="Roboto"/>
                <a:ea typeface="Roboto"/>
                <a:cs typeface="Roboto"/>
              </a:rPr>
              <a:t>Rural Resources</a:t>
            </a:r>
            <a:endParaRPr kumimoji="0" lang="en-US" sz="1600" i="0" u="none" strike="noStrike" kern="1200" cap="none" spc="0" normalizeH="0" baseline="0" noProof="0">
              <a:ln>
                <a:noFill/>
              </a:ln>
              <a:solidFill>
                <a:srgbClr val="222C3F"/>
              </a:solidFill>
              <a:effectLst/>
              <a:uLnTx/>
              <a:uFillTx/>
              <a:latin typeface="Roboto"/>
              <a:ea typeface="+mn-ea"/>
              <a:cs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497C5C-DA4A-D86C-B464-C57DA842E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015" y="876169"/>
            <a:ext cx="3854648" cy="4705592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737620-EF5B-03AB-6322-11E3306CE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473" y="949407"/>
            <a:ext cx="4224563" cy="2533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5419EB-614F-0A9A-6AC4-539A267366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129" y="3329039"/>
            <a:ext cx="4131907" cy="23560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F31CD7-F1F1-0E98-5D42-8494B43E15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337" y="3403433"/>
            <a:ext cx="3854648" cy="22073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762113-E308-CF1B-8388-7347DBA135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02" y="977736"/>
            <a:ext cx="3657788" cy="247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9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858017-F6A3-9BD3-8863-E037FC40E3B6}"/>
              </a:ext>
            </a:extLst>
          </p:cNvPr>
          <p:cNvSpPr txBox="1"/>
          <p:nvPr/>
        </p:nvSpPr>
        <p:spPr>
          <a:xfrm>
            <a:off x="5998694" y="1584282"/>
            <a:ext cx="5840698" cy="16927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Three Initiatives, One Goal: Building an Age-Friendly Care Strategy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3" r="28203"/>
          <a:stretch/>
        </p:blipFill>
        <p:spPr>
          <a:xfrm>
            <a:off x="0" y="-1"/>
            <a:ext cx="5580629" cy="6858001"/>
          </a:xfrm>
        </p:spPr>
      </p:pic>
      <p:cxnSp>
        <p:nvCxnSpPr>
          <p:cNvPr id="23" name="Straight Connector 22"/>
          <p:cNvCxnSpPr/>
          <p:nvPr/>
        </p:nvCxnSpPr>
        <p:spPr>
          <a:xfrm>
            <a:off x="6096000" y="3092704"/>
            <a:ext cx="49987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998694" y="357286"/>
            <a:ext cx="5339921" cy="61555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OUR NEXT GEDC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EXPERT PANEL WEBINAR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4C12CD-1350-49B6-B0AC-05C4D25AD5A1}"/>
              </a:ext>
            </a:extLst>
          </p:cNvPr>
          <p:cNvSpPr txBox="1"/>
          <p:nvPr/>
        </p:nvSpPr>
        <p:spPr>
          <a:xfrm>
            <a:off x="6078988" y="3184720"/>
            <a:ext cx="5840698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7F7F7F"/>
                </a:solidFill>
                <a:latin typeface="Roboto"/>
                <a:ea typeface="Roboto"/>
                <a:cs typeface="Roboto"/>
              </a:rPr>
              <a:t>October 19,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2026 </a:t>
            </a:r>
          </a:p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3-4pm </a:t>
            </a:r>
            <a:r>
              <a:rPr lang="en-US" sz="2800" b="1">
                <a:solidFill>
                  <a:srgbClr val="7F7F7F"/>
                </a:solidFill>
                <a:latin typeface="Roboto"/>
                <a:ea typeface="Roboto"/>
                <a:cs typeface="Roboto"/>
              </a:rPr>
              <a:t>EST</a:t>
            </a:r>
            <a:br>
              <a:rPr lang="en-US" sz="2800" b="1">
                <a:solidFill>
                  <a:srgbClr val="7F7F7F"/>
                </a:solidFill>
                <a:latin typeface="Roboto"/>
                <a:ea typeface="Roboto"/>
                <a:cs typeface="Roboto"/>
              </a:rPr>
            </a:br>
            <a:endParaRPr lang="en-US" sz="28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A1FF51-3D23-0B1B-6DCC-4652C0722C63}"/>
              </a:ext>
            </a:extLst>
          </p:cNvPr>
          <p:cNvSpPr txBox="1"/>
          <p:nvPr/>
        </p:nvSpPr>
        <p:spPr>
          <a:xfrm>
            <a:off x="5998694" y="5000602"/>
            <a:ext cx="60944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https://gedcollaborative.com/resource/cms-measure/three-initiatives-one-goal-building-an-age-friendly-care-strategy/</a:t>
            </a:r>
            <a:r>
              <a:rPr lang="en-US" sz="160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F36146-E9DE-D1CF-6AE3-B95FEB3A230D}"/>
              </a:ext>
            </a:extLst>
          </p:cNvPr>
          <p:cNvSpPr txBox="1"/>
          <p:nvPr/>
        </p:nvSpPr>
        <p:spPr>
          <a:xfrm>
            <a:off x="5998694" y="2561097"/>
            <a:ext cx="1007423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000" i="1">
                <a:solidFill>
                  <a:srgbClr val="2D9384"/>
                </a:solidFill>
                <a:latin typeface="Roboto"/>
                <a:ea typeface="Roboto"/>
                <a:cs typeface="Roboto"/>
              </a:rPr>
              <a:t>Part 7 of the CMS Series</a:t>
            </a:r>
            <a:endParaRPr kumimoji="0" lang="en-US" sz="1200" i="1" strike="noStrike" kern="1200" cap="none" spc="0" normalizeH="0" baseline="0" noProof="0">
              <a:ln>
                <a:noFill/>
              </a:ln>
              <a:solidFill>
                <a:srgbClr val="222C3F"/>
              </a:solidFill>
              <a:effectLst/>
              <a:uLnTx/>
              <a:uFillTx/>
              <a:latin typeface="Roboto"/>
              <a:ea typeface="+mn-ea"/>
              <a:cs typeface="Robo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6C5B1F-82F6-974A-C518-1B4BF1A2244D}"/>
              </a:ext>
            </a:extLst>
          </p:cNvPr>
          <p:cNvSpPr txBox="1"/>
          <p:nvPr/>
        </p:nvSpPr>
        <p:spPr>
          <a:xfrm>
            <a:off x="5998694" y="4169605"/>
            <a:ext cx="584069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Register Now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44279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807186-336F-8F4B-ACE3-BE62A8C9943C}"/>
              </a:ext>
            </a:extLst>
          </p:cNvPr>
          <p:cNvSpPr txBox="1"/>
          <p:nvPr/>
        </p:nvSpPr>
        <p:spPr>
          <a:xfrm>
            <a:off x="917274" y="2483571"/>
            <a:ext cx="33200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222C3F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Generously supported by</a:t>
            </a:r>
          </a:p>
        </p:txBody>
      </p:sp>
      <p:pic>
        <p:nvPicPr>
          <p:cNvPr id="9" name="Content Placeholder 9">
            <a:extLst>
              <a:ext uri="{FF2B5EF4-FFF2-40B4-BE49-F238E27FC236}">
                <a16:creationId xmlns:a16="http://schemas.microsoft.com/office/drawing/2014/main" id="{1AF5ED44-588E-2C43-B2E2-8C8C9FCC8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5183" y="798630"/>
            <a:ext cx="5923347" cy="268897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DED3160-8039-447E-9DC4-64AF0A3BA7E4}"/>
              </a:ext>
            </a:extLst>
          </p:cNvPr>
          <p:cNvCxnSpPr>
            <a:cxnSpLocks/>
          </p:cNvCxnSpPr>
          <p:nvPr/>
        </p:nvCxnSpPr>
        <p:spPr>
          <a:xfrm>
            <a:off x="4722829" y="1028686"/>
            <a:ext cx="0" cy="44117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Content Placeholder 11" descr="Logo&#10;&#10;Description automatically generated">
            <a:extLst>
              <a:ext uri="{FF2B5EF4-FFF2-40B4-BE49-F238E27FC236}">
                <a16:creationId xmlns:a16="http://schemas.microsoft.com/office/drawing/2014/main" id="{315F960A-92E9-027F-90CF-80B80D6DD7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-12625"/>
          <a:stretch/>
        </p:blipFill>
        <p:spPr>
          <a:xfrm>
            <a:off x="5734280" y="3709809"/>
            <a:ext cx="4772975" cy="11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5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D154C0D-8776-177A-A5CA-6A386BF41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D88EDE-943B-80F3-8170-6F613546100C}"/>
              </a:ext>
            </a:extLst>
          </p:cNvPr>
          <p:cNvSpPr/>
          <p:nvPr/>
        </p:nvSpPr>
        <p:spPr>
          <a:xfrm>
            <a:off x="1" y="1519270"/>
            <a:ext cx="6770953" cy="1861848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45720" rIns="504000" bIns="45720" rtlCol="0" anchor="ctr"/>
          <a:lstStyle/>
          <a:p>
            <a:pPr>
              <a:defRPr/>
            </a:pPr>
            <a:r>
              <a:rPr lang="en-CA" sz="3600">
                <a:solidFill>
                  <a:prstClr val="white"/>
                </a:solidFill>
                <a:latin typeface="Arial"/>
                <a:cs typeface="Arial"/>
              </a:rPr>
              <a:t>Ged</a:t>
            </a:r>
            <a:r>
              <a:rPr lang="en-CA" sz="3600" b="1">
                <a:solidFill>
                  <a:prstClr val="white"/>
                </a:solidFill>
                <a:latin typeface="Arial"/>
                <a:cs typeface="Arial"/>
              </a:rPr>
              <a:t>collaborative</a:t>
            </a:r>
            <a:r>
              <a:rPr lang="en-CA" sz="3600">
                <a:solidFill>
                  <a:prstClr val="white"/>
                </a:solidFill>
                <a:latin typeface="Arial"/>
                <a:cs typeface="Arial"/>
              </a:rPr>
              <a:t>.com</a:t>
            </a:r>
          </a:p>
          <a:p>
            <a:pPr>
              <a:defRPr/>
            </a:pPr>
            <a:r>
              <a:rPr lang="en-CA" sz="2000" b="1" i="1">
                <a:solidFill>
                  <a:prstClr val="white"/>
                </a:solidFill>
                <a:ea typeface="+mn-lt"/>
                <a:cs typeface="+mn-lt"/>
              </a:rPr>
              <a:t>Transforming Emergency Care </a:t>
            </a:r>
            <a:r>
              <a:rPr kumimoji="0" lang="en-CA" sz="2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lt"/>
                <a:cs typeface="+mn-lt"/>
              </a:rPr>
              <a:t>for </a:t>
            </a:r>
            <a:r>
              <a:rPr lang="en-CA" sz="2000" b="1" i="1">
                <a:solidFill>
                  <a:prstClr val="white"/>
                </a:solidFill>
                <a:ea typeface="+mn-lt"/>
                <a:cs typeface="+mn-lt"/>
              </a:rPr>
              <a:t>Older Adults</a:t>
            </a:r>
            <a:endParaRPr lang="en-CA" sz="2000">
              <a:solidFill>
                <a:prstClr val="white"/>
              </a:solidFill>
              <a:ea typeface="+mn-e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98C941-8D95-CE91-D485-066F5B01741E}"/>
              </a:ext>
            </a:extLst>
          </p:cNvPr>
          <p:cNvSpPr/>
          <p:nvPr/>
        </p:nvSpPr>
        <p:spPr>
          <a:xfrm>
            <a:off x="-3" y="3383746"/>
            <a:ext cx="7066591" cy="3476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4000" tIns="45720" rIns="504000" bIns="45720" rtlCol="0" anchor="ctr"/>
          <a:lstStyle/>
          <a:p>
            <a:pPr>
              <a:lnSpc>
                <a:spcPct val="130000"/>
              </a:lnSpc>
              <a:spcAft>
                <a:spcPts val="1333"/>
              </a:spcAft>
              <a:defRPr/>
            </a:pPr>
            <a:r>
              <a:rPr lang="en-US" sz="2400" b="1">
                <a:solidFill>
                  <a:schemeClr val="bg1"/>
                </a:solidFill>
                <a:latin typeface="Arial"/>
                <a:cs typeface="Arial"/>
              </a:rPr>
              <a:t>Resources</a:t>
            </a:r>
            <a:endParaRPr lang="en-US" sz="2400">
              <a:solidFill>
                <a:schemeClr val="bg1"/>
              </a:solidFill>
              <a:latin typeface="Arial"/>
              <a:cs typeface="Arial"/>
            </a:endParaRP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Implementation Toolkits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Online Learning Courses 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Live &amp; On-Demand Webinars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Podcasts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GED Blogs &amp; Journal of Geriatric Emergency Medicine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endParaRPr lang="en-US" sz="160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6" name="Picture 2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2C78147-C36B-A90D-E7D1-A98E5B807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5404680" cy="15201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E20204A-2B5F-28D0-512E-E2FD331CD1E2}"/>
              </a:ext>
            </a:extLst>
          </p:cNvPr>
          <p:cNvSpPr/>
          <p:nvPr/>
        </p:nvSpPr>
        <p:spPr>
          <a:xfrm>
            <a:off x="5108057" y="0"/>
            <a:ext cx="1662244" cy="1514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9FD1B75-7C26-3999-40AE-E059C51BF394}"/>
              </a:ext>
            </a:extLst>
          </p:cNvPr>
          <p:cNvSpPr/>
          <p:nvPr/>
        </p:nvSpPr>
        <p:spPr>
          <a:xfrm>
            <a:off x="6769708" y="0"/>
            <a:ext cx="5507354" cy="6858000"/>
          </a:xfrm>
          <a:prstGeom prst="rect">
            <a:avLst/>
          </a:prstGeom>
          <a:solidFill>
            <a:srgbClr val="2D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45720" rIns="50400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>
              <a:defRPr/>
            </a:pPr>
            <a:r>
              <a:rPr lang="en-CA" sz="2800" b="1">
                <a:solidFill>
                  <a:schemeClr val="bg1"/>
                </a:solidFill>
                <a:latin typeface="Arial"/>
                <a:cs typeface="Arial"/>
              </a:rPr>
              <a:t>GEDC Free Membership</a:t>
            </a:r>
            <a:endParaRPr kumimoji="0" lang="en-CA" sz="2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Arial"/>
                <a:ea typeface="+mn-lt"/>
                <a:cs typeface="Arial"/>
              </a:rPr>
              <a:t>Free CME Courses &amp; Education</a:t>
            </a: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Arial"/>
                <a:ea typeface="+mn-lt"/>
                <a:cs typeface="Arial"/>
              </a:rPr>
              <a:t>Clinical Tools &amp; Best Practices</a:t>
            </a:r>
            <a:endParaRPr lang="en-US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Arial"/>
                <a:ea typeface="+mn-lt"/>
                <a:cs typeface="Arial"/>
              </a:rPr>
              <a:t>Support for GEDA Accreditation </a:t>
            </a:r>
            <a:endParaRPr lang="en-US">
              <a:solidFill>
                <a:schemeClr val="bg1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Track your Team’s Progress</a:t>
            </a:r>
            <a:endParaRPr lang="en-US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Learn about 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ED Leadership Engagement</a:t>
            </a:r>
            <a:endParaRPr lang="en-US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endParaRPr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endParaRPr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defRPr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defRPr/>
            </a:pPr>
            <a:endParaRPr lang="en-CA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73B3F9-35D7-54A3-8C3D-18649F782169}"/>
              </a:ext>
            </a:extLst>
          </p:cNvPr>
          <p:cNvSpPr txBox="1"/>
          <p:nvPr/>
        </p:nvSpPr>
        <p:spPr>
          <a:xfrm>
            <a:off x="9603517" y="4590930"/>
            <a:ext cx="222982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Join the GEDC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lt"/>
              <a:cs typeface="Arial"/>
            </a:endParaRPr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FA2029A4-FC5E-2AC5-053A-5A2F64D944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70" t="4867" r="12371" b="3540"/>
          <a:stretch>
            <a:fillRect/>
          </a:stretch>
        </p:blipFill>
        <p:spPr>
          <a:xfrm>
            <a:off x="7537264" y="4101562"/>
            <a:ext cx="2065704" cy="204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08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836955-5921-E411-5A7A-ECDBD59F448C}"/>
              </a:ext>
            </a:extLst>
          </p:cNvPr>
          <p:cNvSpPr txBox="1">
            <a:spLocks/>
          </p:cNvSpPr>
          <p:nvPr/>
        </p:nvSpPr>
        <p:spPr>
          <a:xfrm>
            <a:off x="587289" y="474521"/>
            <a:ext cx="9733281" cy="545945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chemeClr val="accent1"/>
                </a:solidFill>
                <a:ea typeface="Roboto"/>
              </a:rPr>
              <a:t>Rural and Resource Limited Settings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4E4C5A-F893-56DA-F276-0E569A86E4DD}"/>
              </a:ext>
            </a:extLst>
          </p:cNvPr>
          <p:cNvSpPr txBox="1">
            <a:spLocks/>
          </p:cNvSpPr>
          <p:nvPr/>
        </p:nvSpPr>
        <p:spPr>
          <a:xfrm>
            <a:off x="713570" y="1200338"/>
            <a:ext cx="8997193" cy="484374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342900">
              <a:lnSpc>
                <a:spcPct val="100000"/>
              </a:lnSpc>
              <a:spcBef>
                <a:spcPts val="0"/>
              </a:spcBef>
            </a:pPr>
            <a:r>
              <a:rPr lang="en-US" sz="2000">
                <a:solidFill>
                  <a:schemeClr val="accent1"/>
                </a:solidFill>
              </a:rPr>
              <a:t>Background on why we cover resource-limited sites:</a:t>
            </a:r>
          </a:p>
          <a:p>
            <a:pPr marL="1028689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1600">
                <a:solidFill>
                  <a:srgbClr val="000000"/>
                </a:solidFill>
              </a:rPr>
              <a:t>Resource limitations impact every healthcare setting—not just small or rural hospitals.</a:t>
            </a:r>
          </a:p>
          <a:p>
            <a:pPr marL="1028689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1600">
                <a:solidFill>
                  <a:srgbClr val="000000"/>
                </a:solidFill>
              </a:rPr>
              <a:t>The challenges may vary by environment, but the need for age-friendly care is universal.</a:t>
            </a:r>
          </a:p>
          <a:p>
            <a:pPr marL="1028689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1600">
                <a:solidFill>
                  <a:srgbClr val="000000"/>
                </a:solidFill>
              </a:rPr>
              <a:t>Resource-limited settings offer innovative approaches that can inform care everywhere.</a:t>
            </a:r>
          </a:p>
          <a:p>
            <a:pPr marL="1028689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1600">
                <a:solidFill>
                  <a:srgbClr val="000000"/>
                </a:solidFill>
              </a:rPr>
              <a:t>Successful age-friendly care is built on adapting resources to meet patient needs.</a:t>
            </a:r>
          </a:p>
          <a:p>
            <a:pPr marL="1028689" lvl="1" indent="-342900">
              <a:lnSpc>
                <a:spcPct val="100000"/>
              </a:lnSpc>
              <a:spcBef>
                <a:spcPts val="600"/>
              </a:spcBef>
            </a:pPr>
            <a:r>
              <a:rPr lang="en-US" sz="1600">
                <a:solidFill>
                  <a:srgbClr val="000000"/>
                </a:solidFill>
              </a:rPr>
              <a:t>Resource-limited sites are not simply smaller versions of larger hospitals, they are unique care environments with valuable lessons to share.</a:t>
            </a:r>
          </a:p>
        </p:txBody>
      </p:sp>
    </p:spTree>
    <p:extLst>
      <p:ext uri="{BB962C8B-B14F-4D97-AF65-F5344CB8AC3E}">
        <p14:creationId xmlns:p14="http://schemas.microsoft.com/office/powerpoint/2010/main" val="97019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C19F6-DFF1-4E01-49A7-6F06D0BCD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D8746ED-B52C-8D20-0A1C-99CB11927866}"/>
              </a:ext>
            </a:extLst>
          </p:cNvPr>
          <p:cNvSpPr txBox="1"/>
          <p:nvPr/>
        </p:nvSpPr>
        <p:spPr>
          <a:xfrm>
            <a:off x="1679377" y="519399"/>
            <a:ext cx="747993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>
                <a:ln>
                  <a:noFill/>
                </a:ln>
                <a:solidFill>
                  <a:srgbClr val="2D9384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Global attendance joining us today:</a:t>
            </a:r>
            <a:endParaRPr kumimoji="0" lang="en-US" sz="2000" b="0" u="none" strike="noStrike" kern="1200" cap="none" spc="0" normalizeH="0" baseline="0" noProof="0">
              <a:ln>
                <a:noFill/>
              </a:ln>
              <a:solidFill>
                <a:srgbClr val="222C3F"/>
              </a:solidFill>
              <a:effectLst/>
              <a:uLnTx/>
              <a:uFillTx/>
              <a:latin typeface="Roboto"/>
              <a:ea typeface="+mn-ea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30BD75-9EF2-E8B9-F351-01C485CBD970}"/>
              </a:ext>
            </a:extLst>
          </p:cNvPr>
          <p:cNvSpPr txBox="1"/>
          <p:nvPr/>
        </p:nvSpPr>
        <p:spPr>
          <a:xfrm>
            <a:off x="2187889" y="4889995"/>
            <a:ext cx="646659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555C6B"/>
                </a:solidFill>
                <a:latin typeface="Roboto"/>
                <a:cs typeface="Roboto"/>
              </a:rPr>
              <a:t>260 Registrants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55C6B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 across </a:t>
            </a:r>
            <a:r>
              <a:rPr lang="en-US" sz="2800" b="1" dirty="0">
                <a:solidFill>
                  <a:srgbClr val="555C6B"/>
                </a:solidFill>
                <a:latin typeface="Roboto"/>
                <a:cs typeface="Roboto"/>
              </a:rPr>
              <a:t>15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55C6B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Countries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555C6B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118C41-85C2-0C05-FB56-6F2523FCB5BE}"/>
              </a:ext>
            </a:extLst>
          </p:cNvPr>
          <p:cNvSpPr txBox="1"/>
          <p:nvPr/>
        </p:nvSpPr>
        <p:spPr>
          <a:xfrm>
            <a:off x="9371322" y="1321642"/>
            <a:ext cx="2573274" cy="33239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United Arab Emirates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Austria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Australia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Canada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Switzerland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Germany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Spain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France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Great Britain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Ireland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Italy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New Zealand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Qatar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Singapore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Aptos Narrow" panose="020B0004020202020204" pitchFamily="34" charset="0"/>
              </a:rPr>
              <a:t>United States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A33A22-0394-8E9F-81FC-FD1F7C081C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77664" y="1534073"/>
            <a:ext cx="7920516" cy="31129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0134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DDF94EB-CC3C-D171-B2A4-D1EA0432E6AE}"/>
              </a:ext>
            </a:extLst>
          </p:cNvPr>
          <p:cNvSpPr/>
          <p:nvPr/>
        </p:nvSpPr>
        <p:spPr>
          <a:xfrm>
            <a:off x="5675" y="-11039"/>
            <a:ext cx="6233992" cy="6854662"/>
          </a:xfrm>
          <a:prstGeom prst="rect">
            <a:avLst/>
          </a:prstGeom>
          <a:solidFill>
            <a:schemeClr val="accent4">
              <a:lumMod val="10000"/>
              <a:lumOff val="90000"/>
              <a:alpha val="88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222C3F"/>
              </a:solidFill>
              <a:effectLst/>
              <a:uLnTx/>
              <a:uFillTx/>
              <a:latin typeface="Roboto"/>
              <a:ea typeface="+mn-ea"/>
              <a:cs typeface="Roboto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66B40D-5547-4CD3-A308-2531E77DDF44}"/>
              </a:ext>
            </a:extLst>
          </p:cNvPr>
          <p:cNvSpPr txBox="1"/>
          <p:nvPr/>
        </p:nvSpPr>
        <p:spPr>
          <a:xfrm>
            <a:off x="2211779" y="371104"/>
            <a:ext cx="7793181" cy="6234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22C3F"/>
              </a:solidFill>
              <a:effectLst/>
              <a:uLnTx/>
              <a:uFillTx/>
              <a:latin typeface="Roboto"/>
              <a:ea typeface="+mn-ea"/>
              <a:cs typeface="Roboto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DFAE5E-0742-9EEB-570A-03356FDAEB25}"/>
              </a:ext>
            </a:extLst>
          </p:cNvPr>
          <p:cNvSpPr txBox="1"/>
          <p:nvPr/>
        </p:nvSpPr>
        <p:spPr>
          <a:xfrm>
            <a:off x="435534" y="686218"/>
            <a:ext cx="11471958" cy="36933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b="1">
                <a:solidFill>
                  <a:srgbClr val="2D9384"/>
                </a:solidFill>
                <a:latin typeface="Roboto"/>
                <a:ea typeface="Roboto"/>
                <a:cs typeface="Roboto"/>
              </a:rPr>
              <a:t>What is a resource-conscious clinical strategy that you can foresee benefiting your geriatric ED patients?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8BF783-4E7E-4B49-A0EC-5280E537BBD3}"/>
              </a:ext>
            </a:extLst>
          </p:cNvPr>
          <p:cNvSpPr txBox="1"/>
          <p:nvPr/>
        </p:nvSpPr>
        <p:spPr>
          <a:xfrm>
            <a:off x="149278" y="1456302"/>
            <a:ext cx="578338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lang="en-CA" sz="2400" b="1">
                <a:solidFill>
                  <a:schemeClr val="accent1"/>
                </a:solidFill>
                <a:ea typeface="+mn-lt"/>
                <a:cs typeface="+mn-lt"/>
              </a:rPr>
              <a:t>Community-based interventions</a:t>
            </a:r>
            <a:endParaRPr lang="en-US" sz="2400" b="1">
              <a:solidFill>
                <a:schemeClr val="accent1"/>
              </a:solidFill>
              <a:ea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A823D6-ECE9-CD43-A19A-A609C080D9E7}"/>
              </a:ext>
            </a:extLst>
          </p:cNvPr>
          <p:cNvSpPr txBox="1"/>
          <p:nvPr/>
        </p:nvSpPr>
        <p:spPr>
          <a:xfrm>
            <a:off x="1390069" y="3806963"/>
            <a:ext cx="455880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lang="en-CA" b="1">
                <a:solidFill>
                  <a:srgbClr val="222C3F"/>
                </a:solidFill>
                <a:ea typeface="+mn-lt"/>
                <a:cs typeface="+mn-lt"/>
              </a:rPr>
              <a:t>Frailty / delirium / falls / polypharmacy</a:t>
            </a:r>
            <a:endParaRPr lang="en-US" b="1">
              <a:ea typeface="Robot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418F40-A489-1043-8934-745E24D6E1E4}"/>
              </a:ext>
            </a:extLst>
          </p:cNvPr>
          <p:cNvSpPr txBox="1"/>
          <p:nvPr/>
        </p:nvSpPr>
        <p:spPr>
          <a:xfrm>
            <a:off x="6371327" y="2339898"/>
            <a:ext cx="402694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CA" sz="2400" b="1">
                <a:solidFill>
                  <a:schemeClr val="accent1"/>
                </a:solidFill>
                <a:latin typeface="Roboto"/>
                <a:cs typeface="Roboto"/>
              </a:rPr>
              <a:t>Facilitating transitions</a:t>
            </a:r>
            <a:endParaRPr lang="en-CA" sz="2400" b="1">
              <a:solidFill>
                <a:schemeClr val="accent1"/>
              </a:solidFill>
              <a:ea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E4ECD3-EC83-5F41-AFFB-ECA197D5A4D4}"/>
              </a:ext>
            </a:extLst>
          </p:cNvPr>
          <p:cNvSpPr txBox="1"/>
          <p:nvPr/>
        </p:nvSpPr>
        <p:spPr>
          <a:xfrm>
            <a:off x="6371327" y="2805528"/>
            <a:ext cx="600740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CA" b="1">
                <a:solidFill>
                  <a:srgbClr val="000000"/>
                </a:solidFill>
                <a:ea typeface="Roboto"/>
              </a:rPr>
              <a:t>Care coordination</a:t>
            </a:r>
            <a:endParaRPr lang="en-US">
              <a:solidFill>
                <a:srgbClr val="000000"/>
              </a:solidFill>
              <a:ea typeface="Robo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02C1A3-FCF5-A14B-9B26-8DF6EE3B8CF6}"/>
              </a:ext>
            </a:extLst>
          </p:cNvPr>
          <p:cNvSpPr txBox="1"/>
          <p:nvPr/>
        </p:nvSpPr>
        <p:spPr>
          <a:xfrm>
            <a:off x="-53890" y="3224342"/>
            <a:ext cx="598655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lang="en-CA" sz="2400" b="1">
                <a:solidFill>
                  <a:schemeClr val="accent1"/>
                </a:solidFill>
                <a:ea typeface="+mn-lt"/>
                <a:cs typeface="+mn-lt"/>
              </a:rPr>
              <a:t>Screening for early detection</a:t>
            </a:r>
            <a:endParaRPr lang="en-US">
              <a:solidFill>
                <a:schemeClr val="accent1"/>
              </a:solidFill>
              <a:ea typeface="Robot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3C192D-D649-A440-838B-ECAB2A69D6F6}"/>
              </a:ext>
            </a:extLst>
          </p:cNvPr>
          <p:cNvSpPr txBox="1"/>
          <p:nvPr/>
        </p:nvSpPr>
        <p:spPr>
          <a:xfrm>
            <a:off x="434432" y="2013223"/>
            <a:ext cx="549823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lang="en-CA" b="1">
                <a:solidFill>
                  <a:srgbClr val="222C3F"/>
                </a:solidFill>
                <a:ea typeface="+mn-lt"/>
                <a:cs typeface="+mn-lt"/>
              </a:rPr>
              <a:t>Phone calls</a:t>
            </a:r>
            <a:endParaRPr lang="en-CA" b="1">
              <a:ea typeface="Roboto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BA620B-B937-BF49-8561-4611E4FBABAF}"/>
              </a:ext>
            </a:extLst>
          </p:cNvPr>
          <p:cNvSpPr txBox="1"/>
          <p:nvPr/>
        </p:nvSpPr>
        <p:spPr>
          <a:xfrm>
            <a:off x="1572156" y="4615183"/>
            <a:ext cx="436050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lang="en-CA" sz="2400" b="1">
                <a:solidFill>
                  <a:schemeClr val="accent1"/>
                </a:solidFill>
                <a:ea typeface="+mn-lt"/>
                <a:cs typeface="+mn-lt"/>
              </a:rPr>
              <a:t>Telehealth</a:t>
            </a:r>
            <a:endParaRPr lang="en-US" sz="2400">
              <a:solidFill>
                <a:schemeClr val="accent1"/>
              </a:solidFill>
              <a:ea typeface="Roboto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21D575-1AAC-9E47-8A53-EF09EA69C75B}"/>
              </a:ext>
            </a:extLst>
          </p:cNvPr>
          <p:cNvSpPr txBox="1"/>
          <p:nvPr/>
        </p:nvSpPr>
        <p:spPr>
          <a:xfrm>
            <a:off x="17274" y="2440442"/>
            <a:ext cx="591539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lang="en-CA" b="1">
                <a:solidFill>
                  <a:srgbClr val="222C3F"/>
                </a:solidFill>
                <a:ea typeface="+mn-lt"/>
                <a:cs typeface="+mn-lt"/>
              </a:rPr>
              <a:t>Home visits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286794-32B9-A347-981E-7CECDE237398}"/>
              </a:ext>
            </a:extLst>
          </p:cNvPr>
          <p:cNvSpPr txBox="1"/>
          <p:nvPr/>
        </p:nvSpPr>
        <p:spPr>
          <a:xfrm>
            <a:off x="2057863" y="5116743"/>
            <a:ext cx="387480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defRPr/>
            </a:pPr>
            <a:r>
              <a:rPr lang="en-CA" b="1">
                <a:solidFill>
                  <a:srgbClr val="222C3F"/>
                </a:solidFill>
                <a:latin typeface="Roboto"/>
                <a:ea typeface="+mn-lt"/>
                <a:cs typeface="+mn-lt"/>
              </a:rPr>
              <a:t>Virtual GEM nurse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D04DC-BCB2-B0B5-F3AB-7BC1F98807A1}"/>
              </a:ext>
            </a:extLst>
          </p:cNvPr>
          <p:cNvSpPr txBox="1"/>
          <p:nvPr/>
        </p:nvSpPr>
        <p:spPr>
          <a:xfrm>
            <a:off x="6371327" y="3176152"/>
            <a:ext cx="455720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ea typeface="+mn-lt"/>
                <a:cs typeface="+mn-lt"/>
              </a:rPr>
              <a:t>Transportation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A3AFC3-AD5C-932B-BACA-B04112E952AF}"/>
              </a:ext>
            </a:extLst>
          </p:cNvPr>
          <p:cNvSpPr txBox="1"/>
          <p:nvPr/>
        </p:nvSpPr>
        <p:spPr>
          <a:xfrm>
            <a:off x="6428836" y="4306970"/>
            <a:ext cx="565942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ea typeface="+mn-lt"/>
                <a:cs typeface="+mn-lt"/>
              </a:rPr>
              <a:t>Allied health services</a:t>
            </a:r>
            <a:endParaRPr lang="en-US" sz="2400">
              <a:solidFill>
                <a:schemeClr val="accent1"/>
              </a:solidFill>
              <a:ea typeface="Roboto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DB2788-0DB5-E2C5-A67D-2BE4AED0A449}"/>
              </a:ext>
            </a:extLst>
          </p:cNvPr>
          <p:cNvSpPr txBox="1"/>
          <p:nvPr/>
        </p:nvSpPr>
        <p:spPr>
          <a:xfrm>
            <a:off x="6428836" y="4815402"/>
            <a:ext cx="51657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solidFill>
                  <a:srgbClr val="222C3F"/>
                </a:solidFill>
                <a:latin typeface="Roboto"/>
                <a:ea typeface="+mn-lt"/>
                <a:cs typeface="+mn-lt"/>
              </a:rPr>
              <a:t>PT, SW, Pharmacy..</a:t>
            </a: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B03720-7B33-EA95-1A09-DDA77809F8E2}"/>
              </a:ext>
            </a:extLst>
          </p:cNvPr>
          <p:cNvSpPr txBox="1"/>
          <p:nvPr/>
        </p:nvSpPr>
        <p:spPr>
          <a:xfrm>
            <a:off x="1029985" y="5518391"/>
            <a:ext cx="493409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b="1">
                <a:ea typeface="Roboto"/>
              </a:rPr>
              <a:t>Memory clinic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9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47AB6A5-AAF1-47A3-93C5-C15EFEAB19B3}"/>
              </a:ext>
            </a:extLst>
          </p:cNvPr>
          <p:cNvSpPr/>
          <p:nvPr/>
        </p:nvSpPr>
        <p:spPr>
          <a:xfrm>
            <a:off x="1" y="1519270"/>
            <a:ext cx="6770953" cy="1861848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45720" rIns="504000" bIns="45720" rtlCol="0" anchor="ctr"/>
          <a:lstStyle/>
          <a:p>
            <a:pPr>
              <a:defRPr/>
            </a:pPr>
            <a:r>
              <a:rPr lang="en-CA" sz="3600">
                <a:solidFill>
                  <a:prstClr val="white"/>
                </a:solidFill>
                <a:latin typeface="Arial"/>
                <a:cs typeface="Arial"/>
              </a:rPr>
              <a:t>Ged</a:t>
            </a:r>
            <a:r>
              <a:rPr lang="en-CA" sz="3600" b="1">
                <a:solidFill>
                  <a:prstClr val="white"/>
                </a:solidFill>
                <a:latin typeface="Arial"/>
                <a:cs typeface="Arial"/>
              </a:rPr>
              <a:t>collaborative</a:t>
            </a:r>
            <a:r>
              <a:rPr lang="en-CA" sz="3600">
                <a:solidFill>
                  <a:prstClr val="white"/>
                </a:solidFill>
                <a:latin typeface="Arial"/>
                <a:cs typeface="Arial"/>
              </a:rPr>
              <a:t>.com</a:t>
            </a:r>
          </a:p>
          <a:p>
            <a:pPr>
              <a:defRPr/>
            </a:pPr>
            <a:r>
              <a:rPr lang="en-CA" sz="2000" b="1" i="1">
                <a:solidFill>
                  <a:prstClr val="white"/>
                </a:solidFill>
                <a:ea typeface="+mn-lt"/>
                <a:cs typeface="+mn-lt"/>
              </a:rPr>
              <a:t>Transforming Emergency Care </a:t>
            </a:r>
            <a:r>
              <a:rPr kumimoji="0" lang="en-CA" sz="2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lt"/>
                <a:cs typeface="+mn-lt"/>
              </a:rPr>
              <a:t>for </a:t>
            </a:r>
            <a:r>
              <a:rPr lang="en-CA" sz="2000" b="1" i="1">
                <a:solidFill>
                  <a:prstClr val="white"/>
                </a:solidFill>
                <a:ea typeface="+mn-lt"/>
                <a:cs typeface="+mn-lt"/>
              </a:rPr>
              <a:t>Older Adults</a:t>
            </a:r>
            <a:endParaRPr lang="en-CA" sz="2000">
              <a:solidFill>
                <a:prstClr val="white"/>
              </a:solidFill>
              <a:ea typeface="+mn-e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21B81B-BA39-43B4-9268-74385C7AF80F}"/>
              </a:ext>
            </a:extLst>
          </p:cNvPr>
          <p:cNvSpPr/>
          <p:nvPr/>
        </p:nvSpPr>
        <p:spPr>
          <a:xfrm>
            <a:off x="-3" y="3383746"/>
            <a:ext cx="7066591" cy="3476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4000" tIns="45720" rIns="504000" bIns="45720" rtlCol="0" anchor="ctr"/>
          <a:lstStyle/>
          <a:p>
            <a:pPr>
              <a:lnSpc>
                <a:spcPct val="130000"/>
              </a:lnSpc>
              <a:spcAft>
                <a:spcPts val="1333"/>
              </a:spcAft>
              <a:defRPr/>
            </a:pPr>
            <a:r>
              <a:rPr lang="en-US" sz="2400" b="1">
                <a:solidFill>
                  <a:schemeClr val="bg1"/>
                </a:solidFill>
                <a:latin typeface="Arial"/>
                <a:cs typeface="Arial"/>
              </a:rPr>
              <a:t>Resources</a:t>
            </a:r>
            <a:endParaRPr lang="en-US" sz="2400">
              <a:solidFill>
                <a:schemeClr val="bg1"/>
              </a:solidFill>
              <a:latin typeface="Arial"/>
              <a:cs typeface="Arial"/>
            </a:endParaRP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Implementation Toolkits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Online Learning Courses 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Live &amp; On-Demand Webinars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Podcasts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GED Blogs &amp; Journal of Geriatric Emergency Medicine</a:t>
            </a:r>
          </a:p>
          <a:p>
            <a:pPr marL="363855" indent="-363855">
              <a:spcAft>
                <a:spcPts val="800"/>
              </a:spcAft>
              <a:buFont typeface="Arial,Sans-Serif"/>
              <a:buChar char="•"/>
              <a:defRPr/>
            </a:pPr>
            <a:endParaRPr lang="en-US" sz="160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6" name="Picture 2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94331E-B904-48E8-9470-DAD8B451F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5404680" cy="15201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52021CD-986F-4D70-A6D8-442D7FC9EE1C}"/>
              </a:ext>
            </a:extLst>
          </p:cNvPr>
          <p:cNvSpPr/>
          <p:nvPr/>
        </p:nvSpPr>
        <p:spPr>
          <a:xfrm>
            <a:off x="5108057" y="0"/>
            <a:ext cx="1662244" cy="1514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B5E0FBA-58AB-4671-8D55-E1FE19660921}"/>
              </a:ext>
            </a:extLst>
          </p:cNvPr>
          <p:cNvSpPr/>
          <p:nvPr/>
        </p:nvSpPr>
        <p:spPr>
          <a:xfrm>
            <a:off x="6769708" y="0"/>
            <a:ext cx="5507354" cy="6858000"/>
          </a:xfrm>
          <a:prstGeom prst="rect">
            <a:avLst/>
          </a:prstGeom>
          <a:solidFill>
            <a:srgbClr val="2D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45720" rIns="50400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>
              <a:defRPr/>
            </a:pPr>
            <a:r>
              <a:rPr lang="en-CA" sz="2800" b="1">
                <a:solidFill>
                  <a:schemeClr val="bg1"/>
                </a:solidFill>
                <a:latin typeface="Arial"/>
                <a:cs typeface="Arial"/>
              </a:rPr>
              <a:t>GEDC Free Membership</a:t>
            </a:r>
            <a:endParaRPr kumimoji="0" lang="en-CA" sz="2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Arial"/>
                <a:ea typeface="+mn-lt"/>
                <a:cs typeface="Arial"/>
              </a:rPr>
              <a:t>Free CME Courses &amp; Education</a:t>
            </a: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Arial"/>
                <a:ea typeface="+mn-lt"/>
                <a:cs typeface="Arial"/>
              </a:rPr>
              <a:t>Clinical Tools &amp; Best Practices</a:t>
            </a:r>
            <a:endParaRPr lang="en-US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Arial"/>
                <a:ea typeface="+mn-lt"/>
                <a:cs typeface="Arial"/>
              </a:rPr>
              <a:t>Support for GEDA Accreditation </a:t>
            </a:r>
            <a:endParaRPr lang="en-US">
              <a:solidFill>
                <a:schemeClr val="bg1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Track your Team’s Progress</a:t>
            </a:r>
            <a:endParaRPr lang="en-US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Learn about 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ED Leadership Engagement</a:t>
            </a:r>
            <a:endParaRPr lang="en-US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endParaRPr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endParaRPr 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  <a:defRPr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  <a:defRPr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defRPr/>
            </a:pPr>
            <a:endParaRPr lang="en-CA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375FC9-1F36-B7F3-F4B1-B1E7AD2A7241}"/>
              </a:ext>
            </a:extLst>
          </p:cNvPr>
          <p:cNvSpPr txBox="1"/>
          <p:nvPr/>
        </p:nvSpPr>
        <p:spPr>
          <a:xfrm>
            <a:off x="9603517" y="4590930"/>
            <a:ext cx="222982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Join the GEDC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lt"/>
              <a:cs typeface="Arial"/>
            </a:endParaRPr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37019873-2903-486D-54B8-0E4D7746D8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70" t="4867" r="12371" b="3540"/>
          <a:stretch>
            <a:fillRect/>
          </a:stretch>
        </p:blipFill>
        <p:spPr>
          <a:xfrm>
            <a:off x="7537264" y="4101562"/>
            <a:ext cx="2065704" cy="204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61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5B32A-708E-A787-1D51-36E850A62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>
            <a:extLst>
              <a:ext uri="{FF2B5EF4-FFF2-40B4-BE49-F238E27FC236}">
                <a16:creationId xmlns:a16="http://schemas.microsoft.com/office/drawing/2014/main" id="{2E70B4A1-1174-B007-7B19-5300AEAA6E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14" r="10714"/>
          <a:stretch>
            <a:fillRect/>
          </a:stretch>
        </p:blipFill>
        <p:spPr>
          <a:xfrm>
            <a:off x="887973" y="4052729"/>
            <a:ext cx="1116083" cy="1155141"/>
          </a:xfrm>
          <a:prstGeom prst="ellips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FA3E4BD-8512-03A6-487A-A6515F8AFBD5}"/>
              </a:ext>
            </a:extLst>
          </p:cNvPr>
          <p:cNvGrpSpPr/>
          <p:nvPr/>
        </p:nvGrpSpPr>
        <p:grpSpPr>
          <a:xfrm>
            <a:off x="844173" y="2255765"/>
            <a:ext cx="6474354" cy="1334990"/>
            <a:chOff x="434125" y="1912645"/>
            <a:chExt cx="6319847" cy="1246322"/>
          </a:xfrm>
        </p:grpSpPr>
        <p:pic>
          <p:nvPicPr>
            <p:cNvPr id="9" name="Picture 14">
              <a:extLst>
                <a:ext uri="{FF2B5EF4-FFF2-40B4-BE49-F238E27FC236}">
                  <a16:creationId xmlns:a16="http://schemas.microsoft.com/office/drawing/2014/main" id="{ED47D170-3B6F-FE63-1967-350C9529E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059" b="1059"/>
            <a:stretch/>
          </p:blipFill>
          <p:spPr>
            <a:xfrm>
              <a:off x="434125" y="2054599"/>
              <a:ext cx="1179685" cy="1104368"/>
            </a:xfrm>
            <a:prstGeom prst="ellips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868201-8DC1-9709-C04C-EA0F769C64FC}"/>
                </a:ext>
              </a:extLst>
            </p:cNvPr>
            <p:cNvSpPr txBox="1"/>
            <p:nvPr/>
          </p:nvSpPr>
          <p:spPr>
            <a:xfrm>
              <a:off x="1742697" y="1912645"/>
              <a:ext cx="5011275" cy="34480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lvl="1">
                <a:defRPr/>
              </a:pPr>
              <a:endParaRPr lang="en-US">
                <a:ea typeface="Roboto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0C1943B-8BAA-4449-2C5C-CA66CA272D30}"/>
              </a:ext>
            </a:extLst>
          </p:cNvPr>
          <p:cNvSpPr txBox="1"/>
          <p:nvPr/>
        </p:nvSpPr>
        <p:spPr>
          <a:xfrm>
            <a:off x="709739" y="1836423"/>
            <a:ext cx="1473480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2400" b="1">
                <a:latin typeface="Roboto"/>
                <a:ea typeface="Roboto"/>
                <a:cs typeface="Roboto"/>
              </a:rPr>
              <a:t>Panelists</a:t>
            </a:r>
            <a:endParaRPr lang="en-US" sz="1200">
              <a:ea typeface="Roboto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A9EE54-2DDC-EAA3-C58B-BAE762B5AB97}"/>
              </a:ext>
            </a:extLst>
          </p:cNvPr>
          <p:cNvSpPr txBox="1"/>
          <p:nvPr/>
        </p:nvSpPr>
        <p:spPr>
          <a:xfrm>
            <a:off x="2183219" y="2600515"/>
            <a:ext cx="429249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Brock Slabach, MPH</a:t>
            </a:r>
            <a:b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</a:b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Chief Operations Officer</a:t>
            </a:r>
            <a:b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</a:b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National Rural Health Association</a:t>
            </a:r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1246E4-68BC-31D9-0837-49673FDB52CA}"/>
              </a:ext>
            </a:extLst>
          </p:cNvPr>
          <p:cNvSpPr txBox="1"/>
          <p:nvPr/>
        </p:nvSpPr>
        <p:spPr>
          <a:xfrm>
            <a:off x="2200145" y="4122504"/>
            <a:ext cx="688662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Kristie Foster, MSN, RN, GERO-BC</a:t>
            </a:r>
            <a:br>
              <a:rPr lang="en-US" sz="1200" b="1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</a:b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Director of Nursing Operations</a:t>
            </a:r>
            <a:br>
              <a:rPr lang="en-US" sz="1200">
                <a:highlight>
                  <a:srgbClr val="FFFFFF"/>
                </a:highlight>
                <a:latin typeface="Merriweather"/>
                <a:ea typeface="+mn-lt"/>
                <a:cs typeface="+mn-lt"/>
              </a:rPr>
            </a:b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Mount Ascutney Hospital and Health Center</a:t>
            </a:r>
            <a:br>
              <a:rPr lang="en-US" sz="1200">
                <a:highlight>
                  <a:srgbClr val="FFFFFF"/>
                </a:highlight>
                <a:latin typeface="Merriweather"/>
                <a:ea typeface="+mn-lt"/>
                <a:cs typeface="+mn-lt"/>
              </a:rPr>
            </a:b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Geriatric Emergency Department Collaborative Consultant</a:t>
            </a:r>
            <a:br>
              <a:rPr lang="en-US" sz="1200">
                <a:highlight>
                  <a:srgbClr val="FFFFFF"/>
                </a:highlight>
                <a:latin typeface="Merriweather"/>
                <a:ea typeface="+mn-lt"/>
                <a:cs typeface="+mn-lt"/>
              </a:rPr>
            </a:b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American College of Emergency Physicians Independent Contractor</a:t>
            </a:r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E57384-C5C3-E6EB-071D-22D095DB36AD}"/>
              </a:ext>
            </a:extLst>
          </p:cNvPr>
          <p:cNvSpPr txBox="1"/>
          <p:nvPr/>
        </p:nvSpPr>
        <p:spPr>
          <a:xfrm>
            <a:off x="8449144" y="2507304"/>
            <a:ext cx="429249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Nancy Wexler, DBH, MPH</a:t>
            </a:r>
            <a:br>
              <a:rPr lang="en-US" sz="1200">
                <a:highlight>
                  <a:srgbClr val="FFFFFF"/>
                </a:highlight>
                <a:latin typeface="Merriweather"/>
                <a:ea typeface="+mn-lt"/>
                <a:cs typeface="+mn-lt"/>
              </a:rPr>
            </a:b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Senior Program Officer</a:t>
            </a:r>
            <a:br>
              <a:rPr lang="en-US" sz="1200">
                <a:highlight>
                  <a:srgbClr val="FFFFFF"/>
                </a:highlight>
                <a:latin typeface="Merriweather"/>
                <a:ea typeface="+mn-lt"/>
                <a:cs typeface="+mn-lt"/>
              </a:rPr>
            </a:br>
            <a:r>
              <a:rPr lang="en-US" sz="1200">
                <a:solidFill>
                  <a:srgbClr val="222222"/>
                </a:solidFill>
                <a:highlight>
                  <a:srgbClr val="FFFFFF"/>
                </a:highlight>
                <a:latin typeface="Merriweather"/>
                <a:ea typeface="+mn-lt"/>
                <a:cs typeface="+mn-lt"/>
              </a:rPr>
              <a:t>The John A. Hartford Foundation</a:t>
            </a:r>
            <a:endParaRPr lang="en-US">
              <a:ea typeface="Roboto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41B29EC9-5C37-8863-6F7F-05C7AF3779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91" r="1691"/>
          <a:stretch>
            <a:fillRect/>
          </a:stretch>
        </p:blipFill>
        <p:spPr>
          <a:xfrm>
            <a:off x="7078676" y="2432958"/>
            <a:ext cx="1116083" cy="1155141"/>
          </a:xfrm>
          <a:prstGeom prst="ellips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C558B1-7C2E-039D-5AE9-6505C420DC96}"/>
              </a:ext>
            </a:extLst>
          </p:cNvPr>
          <p:cNvCxnSpPr>
            <a:cxnSpLocks/>
          </p:cNvCxnSpPr>
          <p:nvPr/>
        </p:nvCxnSpPr>
        <p:spPr>
          <a:xfrm>
            <a:off x="465117" y="1406592"/>
            <a:ext cx="2927578" cy="989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AA95F133-BA45-FCA2-A0B2-FDF4115125F4}"/>
              </a:ext>
            </a:extLst>
          </p:cNvPr>
          <p:cNvSpPr/>
          <p:nvPr/>
        </p:nvSpPr>
        <p:spPr>
          <a:xfrm>
            <a:off x="369423" y="354313"/>
            <a:ext cx="4998719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EA5B22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Meet Your Expert Panel 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222C3F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583E06-8014-C3A2-BB68-359073275951}"/>
              </a:ext>
            </a:extLst>
          </p:cNvPr>
          <p:cNvSpPr txBox="1"/>
          <p:nvPr/>
        </p:nvSpPr>
        <p:spPr>
          <a:xfrm>
            <a:off x="289684" y="879480"/>
            <a:ext cx="7583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22C3F"/>
                </a:solidFill>
                <a:effectLst/>
                <a:uLnTx/>
                <a:uFillTx/>
                <a:latin typeface="Roboto"/>
                <a:ea typeface="+mn-ea"/>
                <a:cs typeface="Roboto"/>
              </a:rPr>
              <a:t>What questions do you have for our panelists?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8F30A-1319-AB61-9277-7E89DF1CF393}"/>
              </a:ext>
            </a:extLst>
          </p:cNvPr>
          <p:cNvSpPr txBox="1"/>
          <p:nvPr/>
        </p:nvSpPr>
        <p:spPr>
          <a:xfrm>
            <a:off x="7079491" y="1836423"/>
            <a:ext cx="2007281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2400" i="1">
                <a:latin typeface="Roboto"/>
                <a:ea typeface="Roboto"/>
                <a:cs typeface="Roboto"/>
              </a:rPr>
              <a:t>Special Guest</a:t>
            </a:r>
            <a:endParaRPr lang="en-US" i="1"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38095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FF826C7-B75D-C381-C7C3-ECD3534B9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0" y="0"/>
            <a:ext cx="11397027" cy="667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4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D38ACF-399B-55CB-296A-5D4C7027A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solidFill>
                  <a:schemeClr val="tx1"/>
                </a:solidFill>
                <a:cs typeface="+mj-cs"/>
              </a:rPr>
              <a:t>Participate in the GEDC Rural Innovators Cohort </a:t>
            </a:r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B11622-1986-F3D0-6960-1368BA3A9B9F}"/>
              </a:ext>
            </a:extLst>
          </p:cNvPr>
          <p:cNvSpPr/>
          <p:nvPr/>
        </p:nvSpPr>
        <p:spPr>
          <a:xfrm>
            <a:off x="6096000" y="1093065"/>
            <a:ext cx="5786438" cy="683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/>
              <a:t>What Your Hospital Receives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D72C99-30D6-F8DF-FF56-87B72BD008FC}"/>
              </a:ext>
            </a:extLst>
          </p:cNvPr>
          <p:cNvSpPr txBox="1"/>
          <p:nvPr/>
        </p:nvSpPr>
        <p:spPr>
          <a:xfrm>
            <a:off x="6096000" y="1859340"/>
            <a:ext cx="56721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 discounted accreditation application fee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Dedicated coaching and mentorship from Kristie Foster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0CD425D-552B-5D33-E9CC-E8F2B50A11CC}"/>
              </a:ext>
            </a:extLst>
          </p:cNvPr>
          <p:cNvSpPr/>
          <p:nvPr/>
        </p:nvSpPr>
        <p:spPr>
          <a:xfrm>
            <a:off x="6096000" y="3670462"/>
            <a:ext cx="5786438" cy="683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What We Ask From You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5CD97-B2D9-CDB9-18AE-738218A9D81D}"/>
              </a:ext>
            </a:extLst>
          </p:cNvPr>
          <p:cNvSpPr txBox="1"/>
          <p:nvPr/>
        </p:nvSpPr>
        <p:spPr>
          <a:xfrm>
            <a:off x="6096000" y="4436737"/>
            <a:ext cx="5672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Feedback on participation and desired accreditation level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 1-hour leadership interview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Willingness to contribute to a case study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36EBF43-C838-68AF-DAD9-B4115AA17DB8}"/>
              </a:ext>
            </a:extLst>
          </p:cNvPr>
          <p:cNvSpPr/>
          <p:nvPr/>
        </p:nvSpPr>
        <p:spPr>
          <a:xfrm>
            <a:off x="146859" y="1093065"/>
            <a:ext cx="5786438" cy="683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/>
              <a:t>Rebuilding the Rural Accreditation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1161B7-3FC4-7D0D-DB0D-D9DFF570EF79}"/>
              </a:ext>
            </a:extLst>
          </p:cNvPr>
          <p:cNvSpPr txBox="1"/>
          <p:nvPr/>
        </p:nvSpPr>
        <p:spPr>
          <a:xfrm>
            <a:off x="204009" y="1946469"/>
            <a:ext cx="567213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Accreditation criteria were written in academic medical centers and &lt; 5% of GEDA sites are critical access hospitals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By coaching rural hospitals to accreditation, we want to refine the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Our goal is to “right-size” the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Recruiting 3+ hospitals for 2027 participation </a:t>
            </a:r>
          </a:p>
        </p:txBody>
      </p:sp>
    </p:spTree>
    <p:extLst>
      <p:ext uri="{BB962C8B-B14F-4D97-AF65-F5344CB8AC3E}">
        <p14:creationId xmlns:p14="http://schemas.microsoft.com/office/powerpoint/2010/main" val="70635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EA304-9967-BE73-E7BF-FB12F40B3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3455B1-82C4-C422-281F-A4EFA60B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819" y="287751"/>
            <a:ext cx="9733281" cy="545945"/>
          </a:xfrm>
        </p:spPr>
        <p:txBody>
          <a:bodyPr/>
          <a:lstStyle/>
          <a:p>
            <a:r>
              <a:rPr lang="en-US" sz="3200">
                <a:ea typeface="Roboto"/>
              </a:rPr>
              <a:t>Brock Slabach Takeaways</a:t>
            </a:r>
            <a:endParaRPr lang="en-US" sz="3200" b="1">
              <a:ea typeface="Roboto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8AADC8-D528-48E7-795D-5BCCD2B87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001" y="1271016"/>
            <a:ext cx="9733280" cy="4843742"/>
          </a:xfrm>
        </p:spPr>
        <p:txBody>
          <a:bodyPr lIns="91440" tIns="45720" rIns="91440" bIns="45720" anchor="t"/>
          <a:lstStyle/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Roboto"/>
                <a:ea typeface="Roboto"/>
                <a:cs typeface="Roboto"/>
              </a:rPr>
              <a:t>Rural hospitals are not just smaller versions of big city hospitals. </a:t>
            </a:r>
            <a:endParaRPr lang="en-US" dirty="0">
              <a:ea typeface="Roboto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Roboto"/>
              <a:ea typeface="Roboto"/>
              <a:cs typeface="Roboto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Roboto"/>
                <a:ea typeface="Roboto"/>
                <a:cs typeface="Roboto"/>
              </a:rPr>
              <a:t>Reimbursement needs to incentivize care coordination.</a:t>
            </a:r>
            <a:endParaRPr lang="en-US" dirty="0">
              <a:ea typeface="Roboto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ea typeface="Roboto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Tele-geriatric support - bringing specialists to the bedside</a:t>
            </a: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Community health workers</a:t>
            </a:r>
            <a:br>
              <a:rPr lang="en-US" dirty="0"/>
            </a:br>
            <a:endParaRPr lang="en-US" dirty="0">
              <a:ea typeface="Roboto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83300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Basic Slide Master">
  <a:themeElements>
    <a:clrScheme name="GEDC_ColorPalatte">
      <a:dk1>
        <a:srgbClr val="222C3F"/>
      </a:dk1>
      <a:lt1>
        <a:sysClr val="window" lastClr="FFFFFF"/>
      </a:lt1>
      <a:dk2>
        <a:srgbClr val="1F497D"/>
      </a:dk2>
      <a:lt2>
        <a:srgbClr val="FFFFFF"/>
      </a:lt2>
      <a:accent1>
        <a:srgbClr val="268876"/>
      </a:accent1>
      <a:accent2>
        <a:srgbClr val="EA5B22"/>
      </a:accent2>
      <a:accent3>
        <a:srgbClr val="74B83B"/>
      </a:accent3>
      <a:accent4>
        <a:srgbClr val="14423B"/>
      </a:accent4>
      <a:accent5>
        <a:srgbClr val="7B3315"/>
      </a:accent5>
      <a:accent6>
        <a:srgbClr val="395A1E"/>
      </a:accent6>
      <a:hlink>
        <a:srgbClr val="1E61FF"/>
      </a:hlink>
      <a:folHlink>
        <a:srgbClr val="800080"/>
      </a:folHlink>
    </a:clrScheme>
    <a:fontScheme name="Roboto Basic">
      <a:majorFont>
        <a:latin typeface="Roboto"/>
        <a:ea typeface=""/>
        <a:cs typeface="Roboto"/>
      </a:majorFont>
      <a:minorFont>
        <a:latin typeface="Roboto"/>
        <a:ea typeface=""/>
        <a:cs typeface="Roboto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EDC_2020" id="{AA2E2D5A-DAA8-9A4D-80AC-5E328FCBA382}" vid="{ABA97CCE-A783-2442-B517-7D59A44E1BAE}"/>
    </a:ext>
  </a:extLst>
</a:theme>
</file>

<file path=ppt/theme/theme2.xml><?xml version="1.0" encoding="utf-8"?>
<a:theme xmlns:a="http://schemas.openxmlformats.org/drawingml/2006/main" name="2_Office Theme">
  <a:themeElements>
    <a:clrScheme name="GEDC_ColorPalatte">
      <a:dk1>
        <a:srgbClr val="222C3F"/>
      </a:dk1>
      <a:lt1>
        <a:sysClr val="window" lastClr="FFFFFF"/>
      </a:lt1>
      <a:dk2>
        <a:srgbClr val="1F497D"/>
      </a:dk2>
      <a:lt2>
        <a:srgbClr val="FFFFFF"/>
      </a:lt2>
      <a:accent1>
        <a:srgbClr val="268876"/>
      </a:accent1>
      <a:accent2>
        <a:srgbClr val="EA5B22"/>
      </a:accent2>
      <a:accent3>
        <a:srgbClr val="74B83B"/>
      </a:accent3>
      <a:accent4>
        <a:srgbClr val="14423B"/>
      </a:accent4>
      <a:accent5>
        <a:srgbClr val="7B3315"/>
      </a:accent5>
      <a:accent6>
        <a:srgbClr val="395A1E"/>
      </a:accent6>
      <a:hlink>
        <a:srgbClr val="1E61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Basic Slide Master">
  <a:themeElements>
    <a:clrScheme name="GEDC_ColorPalatte">
      <a:dk1>
        <a:srgbClr val="222C3F"/>
      </a:dk1>
      <a:lt1>
        <a:sysClr val="window" lastClr="FFFFFF"/>
      </a:lt1>
      <a:dk2>
        <a:srgbClr val="1F497D"/>
      </a:dk2>
      <a:lt2>
        <a:srgbClr val="FFFFFF"/>
      </a:lt2>
      <a:accent1>
        <a:srgbClr val="268876"/>
      </a:accent1>
      <a:accent2>
        <a:srgbClr val="EA5B22"/>
      </a:accent2>
      <a:accent3>
        <a:srgbClr val="74B83B"/>
      </a:accent3>
      <a:accent4>
        <a:srgbClr val="14423B"/>
      </a:accent4>
      <a:accent5>
        <a:srgbClr val="7B3315"/>
      </a:accent5>
      <a:accent6>
        <a:srgbClr val="395A1E"/>
      </a:accent6>
      <a:hlink>
        <a:srgbClr val="1E61FF"/>
      </a:hlink>
      <a:folHlink>
        <a:srgbClr val="800080"/>
      </a:folHlink>
    </a:clrScheme>
    <a:fontScheme name="Roboto Basic">
      <a:majorFont>
        <a:latin typeface="Roboto"/>
        <a:ea typeface=""/>
        <a:cs typeface="Roboto"/>
      </a:majorFont>
      <a:minorFont>
        <a:latin typeface="Roboto"/>
        <a:ea typeface=""/>
        <a:cs typeface="Roboto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EDC_2020" id="{AA2E2D5A-DAA8-9A4D-80AC-5E328FCBA382}" vid="{ABA97CCE-A783-2442-B517-7D59A44E1BAE}"/>
    </a:ext>
  </a:extLst>
</a:theme>
</file>

<file path=ppt/theme/theme4.xml><?xml version="1.0" encoding="utf-8"?>
<a:theme xmlns:a="http://schemas.openxmlformats.org/drawingml/2006/main" name="5_Office Theme">
  <a:themeElements>
    <a:clrScheme name="GEDC_ColorPalatte">
      <a:dk1>
        <a:srgbClr val="222C3F"/>
      </a:dk1>
      <a:lt1>
        <a:sysClr val="window" lastClr="FFFFFF"/>
      </a:lt1>
      <a:dk2>
        <a:srgbClr val="1F497D"/>
      </a:dk2>
      <a:lt2>
        <a:srgbClr val="FFFFFF"/>
      </a:lt2>
      <a:accent1>
        <a:srgbClr val="268876"/>
      </a:accent1>
      <a:accent2>
        <a:srgbClr val="EA5B22"/>
      </a:accent2>
      <a:accent3>
        <a:srgbClr val="74B83B"/>
      </a:accent3>
      <a:accent4>
        <a:srgbClr val="14423B"/>
      </a:accent4>
      <a:accent5>
        <a:srgbClr val="7B3315"/>
      </a:accent5>
      <a:accent6>
        <a:srgbClr val="395A1E"/>
      </a:accent6>
      <a:hlink>
        <a:srgbClr val="1E61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Basic Slide Master">
  <a:themeElements>
    <a:clrScheme name="GEDC_ColorPalatte">
      <a:dk1>
        <a:srgbClr val="222C3F"/>
      </a:dk1>
      <a:lt1>
        <a:sysClr val="window" lastClr="FFFFFF"/>
      </a:lt1>
      <a:dk2>
        <a:srgbClr val="1F497D"/>
      </a:dk2>
      <a:lt2>
        <a:srgbClr val="FFFFFF"/>
      </a:lt2>
      <a:accent1>
        <a:srgbClr val="268876"/>
      </a:accent1>
      <a:accent2>
        <a:srgbClr val="EA5B22"/>
      </a:accent2>
      <a:accent3>
        <a:srgbClr val="74B83B"/>
      </a:accent3>
      <a:accent4>
        <a:srgbClr val="14423B"/>
      </a:accent4>
      <a:accent5>
        <a:srgbClr val="7B3315"/>
      </a:accent5>
      <a:accent6>
        <a:srgbClr val="395A1E"/>
      </a:accent6>
      <a:hlink>
        <a:srgbClr val="1E61FF"/>
      </a:hlink>
      <a:folHlink>
        <a:srgbClr val="800080"/>
      </a:folHlink>
    </a:clrScheme>
    <a:fontScheme name="Roboto Basic">
      <a:majorFont>
        <a:latin typeface="Roboto"/>
        <a:ea typeface=""/>
        <a:cs typeface="Roboto"/>
      </a:majorFont>
      <a:minorFont>
        <a:latin typeface="Roboto"/>
        <a:ea typeface=""/>
        <a:cs typeface="Roboto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EDC_2020" id="{3130783C-01BE-44AF-B82F-759CFB51278A}" vid="{CA1B6AC9-0BD0-400D-8028-A6722BDA7992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709C1FA0800C4A92D4FA49F4F61C56" ma:contentTypeVersion="14" ma:contentTypeDescription="Create a new document." ma:contentTypeScope="" ma:versionID="6f7be999bcdade4687f2229db5c57b3f">
  <xsd:schema xmlns:xsd="http://www.w3.org/2001/XMLSchema" xmlns:xs="http://www.w3.org/2001/XMLSchema" xmlns:p="http://schemas.microsoft.com/office/2006/metadata/properties" xmlns:ns2="3d78afb4-ed48-4149-bd73-e4a5ef530b07" xmlns:ns3="ddedf018-9abc-4a82-ac85-49d3c27625d5" targetNamespace="http://schemas.microsoft.com/office/2006/metadata/properties" ma:root="true" ma:fieldsID="23318af018116f6299e190cd1bde6dc3" ns2:_="" ns3:_="">
    <xsd:import namespace="3d78afb4-ed48-4149-bd73-e4a5ef530b07"/>
    <xsd:import namespace="ddedf018-9abc-4a82-ac85-49d3c27625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78afb4-ed48-4149-bd73-e4a5ef530b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3fdc6da-32ca-4a2b-983e-32d6a4a8ae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df018-9abc-4a82-ac85-49d3c27625d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722da99-a059-45fe-8e04-d0256e244153}" ma:internalName="TaxCatchAll" ma:showField="CatchAllData" ma:web="ddedf018-9abc-4a82-ac85-49d3c27625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dedf018-9abc-4a82-ac85-49d3c27625d5" xsi:nil="true"/>
    <lcf76f155ced4ddcb4097134ff3c332f xmlns="3d78afb4-ed48-4149-bd73-e4a5ef530b0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3A8707-A5D8-4AF8-B1EF-72753845CE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851369-1776-46A2-96C4-43024B6DC2EE}">
  <ds:schemaRefs>
    <ds:schemaRef ds:uri="3d78afb4-ed48-4149-bd73-e4a5ef530b07"/>
    <ds:schemaRef ds:uri="ddedf018-9abc-4a82-ac85-49d3c27625d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6C2DFD9-38D6-4E99-9AA1-B3988421FE7C}">
  <ds:schemaRefs>
    <ds:schemaRef ds:uri="3d78afb4-ed48-4149-bd73-e4a5ef530b07"/>
    <ds:schemaRef ds:uri="ddedf018-9abc-4a82-ac85-49d3c27625d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637</Words>
  <Application>Microsoft Office PowerPoint</Application>
  <PresentationFormat>Widescreen</PresentationFormat>
  <Paragraphs>149</Paragraphs>
  <Slides>15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ＭＳ Ｐゴシック</vt:lpstr>
      <vt:lpstr>Aptos Narrow</vt:lpstr>
      <vt:lpstr>Arial</vt:lpstr>
      <vt:lpstr>Arial,Sans-Serif</vt:lpstr>
      <vt:lpstr>Calibri</vt:lpstr>
      <vt:lpstr>Merriweather</vt:lpstr>
      <vt:lpstr>Roboto</vt:lpstr>
      <vt:lpstr>Wingdings</vt:lpstr>
      <vt:lpstr>3_Basic Slide Master</vt:lpstr>
      <vt:lpstr>2_Office Theme</vt:lpstr>
      <vt:lpstr>2_Basic Slide Master</vt:lpstr>
      <vt:lpstr>5_Office Theme</vt:lpstr>
      <vt:lpstr>Basic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Participate in the GEDC Rural Innovators Cohort </vt:lpstr>
      <vt:lpstr>Brock Slabach Takeaways</vt:lpstr>
      <vt:lpstr>Kristie Foster Takeaways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Stabler, Laura M</dc:creator>
  <cp:lastModifiedBy>Wojtarowicz, Heather Mae</cp:lastModifiedBy>
  <cp:revision>20</cp:revision>
  <dcterms:created xsi:type="dcterms:W3CDTF">2022-03-10T20:02:15Z</dcterms:created>
  <dcterms:modified xsi:type="dcterms:W3CDTF">2026-08-10T16:10:42Z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0x0101006E709C1FA0800C4A92D4FA49F4F61C56</vt:lpwstr>
  </property>
  <property fmtid="{D5CDD505-2E9C-101B-9397-08002B2CF9AE}" pid="3" name="MediaServiceImageTags">
    <vt:lpwstr/>
  </property>
</Properties>
</file>