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B0_39D4099F.xml" ContentType="application/vnd.ms-powerpoint.comments+xml"/>
  <Override PartName="/ppt/comments/modernComment_1CC7_6099CD81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5" r:id="rId4"/>
    <p:sldMasterId id="2147483702" r:id="rId5"/>
    <p:sldMasterId id="2147483762" r:id="rId6"/>
    <p:sldMasterId id="2147483897" r:id="rId7"/>
    <p:sldMasterId id="2147483847" r:id="rId8"/>
  </p:sldMasterIdLst>
  <p:notesMasterIdLst>
    <p:notesMasterId r:id="rId30"/>
  </p:notesMasterIdLst>
  <p:sldIdLst>
    <p:sldId id="5039" r:id="rId9"/>
    <p:sldId id="4944" r:id="rId10"/>
    <p:sldId id="7377" r:id="rId11"/>
    <p:sldId id="5040" r:id="rId12"/>
    <p:sldId id="7367" r:id="rId13"/>
    <p:sldId id="7368" r:id="rId14"/>
    <p:sldId id="7372" r:id="rId15"/>
    <p:sldId id="5063" r:id="rId16"/>
    <p:sldId id="356" r:id="rId17"/>
    <p:sldId id="367" r:id="rId18"/>
    <p:sldId id="5065" r:id="rId19"/>
    <p:sldId id="7378" r:id="rId20"/>
    <p:sldId id="5066" r:id="rId21"/>
    <p:sldId id="5069" r:id="rId22"/>
    <p:sldId id="7373" r:id="rId23"/>
    <p:sldId id="5154" r:id="rId24"/>
    <p:sldId id="5067" r:id="rId25"/>
    <p:sldId id="5070" r:id="rId26"/>
    <p:sldId id="7374" r:id="rId27"/>
    <p:sldId id="7375" r:id="rId28"/>
    <p:sldId id="73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0A1A3D-9D55-5196-04A4-471C3F079A7B}" name="Donald Melady" initials="DM" userId="S::don.melady_utoronto.ca#ext#@adminliveunc.onmicrosoft.com::cc0d8663-5394-4ed1-a1b2-d8bfcc4fe031" providerId="AD"/>
  <p188:author id="{577CF77A-B647-D7BE-07FF-E3B774F5916E}" name="dkhoujah" initials="dk" userId="S::dkhoujah_gmail.com#ext#@adminliveunc.onmicrosoft.com::03926866-8962-44d5-aff4-fe5b49243bd1" providerId="AD"/>
  <p188:author id="{C40B508E-D777-F6E3-5B68-8F3620EE9753}" name="Heather Wojtarowicz" initials="HW" userId="S::heather@gedcollaborative.com::68502311-73d7-4e82-9e38-e4abb98366f4" providerId="AD"/>
  <p188:author id="{5839129C-4602-EEBB-FA02-D1BF02C7AB97}" name="Wojtarowicz, Heather Mae" initials="HW" userId="S::hmwoj@ad.unc.edu::893f9098-4580-4060-b43f-8d84ddcdc154" providerId="AD"/>
  <p188:author id="{AFB8A0CC-CFF2-8CD7-7637-B3F437AECA58}" name="Donald Melady" initials="DM" userId="S::don.melady@utoronto.ca::38f988a9-5ba1-4f8c-af58-98842e12f783" providerId="AD"/>
  <p188:author id="{123C36DE-7D39-EC79-F468-7F934F628922}" name="Don Melady" initials="DM" userId="S::don@gedcollaborative.com::a527807e-1127-47fa-b233-2aa528cd67f3" providerId="AD"/>
  <p188:author id="{0643CFF9-6740-9899-D59A-7001A4A1A7FF}" name="Wojtarowicz, Heather Mae" initials="HW" userId="S::hmwoj@AD.UNC.EDU::893f9098-4580-4060-b43f-8d84ddcdc154" providerId="AD"/>
  <p188:author id="{26B671FD-A105-4B50-E6CF-FF851CA3621B}" name="Conor Sullivan" initials="CS" userId="S::conor@gedcollaborative.com::2a9d0757-9bb8-4e87-ad40-9e8822bc0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32A"/>
    <a:srgbClr val="2D9384"/>
    <a:srgbClr val="555C6B"/>
    <a:srgbClr val="222C3F"/>
    <a:srgbClr val="000000"/>
    <a:srgbClr val="E59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53F14-DF8A-4B9C-B786-793BB581D110}" v="7" dt="2026-02-23T13:33:23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tarowicz, Heather Mae" userId="S::hmwoj@ad.unc.edu::893f9098-4580-4060-b43f-8d84ddcdc154" providerId="AD" clId="Web-{96CEEF60-E0B7-CAC2-0877-5209311F845D}"/>
    <pc:docChg chg="addSld delSld modSld sldOrd">
      <pc:chgData name="Wojtarowicz, Heather Mae" userId="S::hmwoj@ad.unc.edu::893f9098-4580-4060-b43f-8d84ddcdc154" providerId="AD" clId="Web-{96CEEF60-E0B7-CAC2-0877-5209311F845D}" dt="2026-02-05T17:20:03.203" v="331" actId="20577"/>
      <pc:docMkLst>
        <pc:docMk/>
      </pc:docMkLst>
      <pc:sldChg chg="ord">
        <pc:chgData name="Wojtarowicz, Heather Mae" userId="S::hmwoj@ad.unc.edu::893f9098-4580-4060-b43f-8d84ddcdc154" providerId="AD" clId="Web-{96CEEF60-E0B7-CAC2-0877-5209311F845D}" dt="2026-02-05T17:05:40.475" v="254"/>
        <pc:sldMkLst>
          <pc:docMk/>
          <pc:sldMk cId="3592563702" sldId="4944"/>
        </pc:sldMkLst>
      </pc:sldChg>
      <pc:sldChg chg="addSp delSp modSp">
        <pc:chgData name="Wojtarowicz, Heather Mae" userId="S::hmwoj@ad.unc.edu::893f9098-4580-4060-b43f-8d84ddcdc154" providerId="AD" clId="Web-{96CEEF60-E0B7-CAC2-0877-5209311F845D}" dt="2026-02-05T16:46:12.780" v="40" actId="1076"/>
        <pc:sldMkLst>
          <pc:docMk/>
          <pc:sldMk cId="4152525318" sldId="5039"/>
        </pc:sldMkLst>
        <pc:spChg chg="mod">
          <ac:chgData name="Wojtarowicz, Heather Mae" userId="S::hmwoj@ad.unc.edu::893f9098-4580-4060-b43f-8d84ddcdc154" providerId="AD" clId="Web-{96CEEF60-E0B7-CAC2-0877-5209311F845D}" dt="2026-02-05T16:45:35.447" v="21" actId="20577"/>
          <ac:spMkLst>
            <pc:docMk/>
            <pc:sldMk cId="4152525318" sldId="5039"/>
            <ac:spMk id="10" creationId="{5393BA41-5694-38D1-0CF1-01949C546AB6}"/>
          </ac:spMkLst>
        </pc:spChg>
        <pc:spChg chg="mod">
          <ac:chgData name="Wojtarowicz, Heather Mae" userId="S::hmwoj@ad.unc.edu::893f9098-4580-4060-b43f-8d84ddcdc154" providerId="AD" clId="Web-{96CEEF60-E0B7-CAC2-0877-5209311F845D}" dt="2026-02-05T16:46:12.780" v="40" actId="1076"/>
          <ac:spMkLst>
            <pc:docMk/>
            <pc:sldMk cId="4152525318" sldId="5039"/>
            <ac:spMk id="11" creationId="{53E65F25-1A9D-054A-A19E-EA43D94C9730}"/>
          </ac:spMkLst>
        </pc:spChg>
        <pc:spChg chg="mod">
          <ac:chgData name="Wojtarowicz, Heather Mae" userId="S::hmwoj@ad.unc.edu::893f9098-4580-4060-b43f-8d84ddcdc154" providerId="AD" clId="Web-{96CEEF60-E0B7-CAC2-0877-5209311F845D}" dt="2026-02-05T16:46:09.842" v="39" actId="1076"/>
          <ac:spMkLst>
            <pc:docMk/>
            <pc:sldMk cId="4152525318" sldId="5039"/>
            <ac:spMk id="14" creationId="{7BAE50D2-FDF2-CC48-920D-471BAB5DA975}"/>
          </ac:spMkLst>
        </pc:spChg>
        <pc:spChg chg="mod">
          <ac:chgData name="Wojtarowicz, Heather Mae" userId="S::hmwoj@ad.unc.edu::893f9098-4580-4060-b43f-8d84ddcdc154" providerId="AD" clId="Web-{96CEEF60-E0B7-CAC2-0877-5209311F845D}" dt="2026-02-05T16:45:25.930" v="17" actId="1076"/>
          <ac:spMkLst>
            <pc:docMk/>
            <pc:sldMk cId="4152525318" sldId="5039"/>
            <ac:spMk id="30" creationId="{30338B76-EBE7-4377-B7C1-D7A35F187F1A}"/>
          </ac:spMkLst>
        </pc:spChg>
        <pc:grpChg chg="add del mod">
          <ac:chgData name="Wojtarowicz, Heather Mae" userId="S::hmwoj@ad.unc.edu::893f9098-4580-4060-b43f-8d84ddcdc154" providerId="AD" clId="Web-{96CEEF60-E0B7-CAC2-0877-5209311F845D}" dt="2026-02-05T16:45:21.820" v="14" actId="1076"/>
          <ac:grpSpMkLst>
            <pc:docMk/>
            <pc:sldMk cId="4152525318" sldId="5039"/>
            <ac:grpSpMk id="21" creationId="{3365690F-2EE5-CD37-2B51-06B4C88FB584}"/>
          </ac:grpSpMkLst>
        </pc:grpChg>
        <pc:picChg chg="mod">
          <ac:chgData name="Wojtarowicz, Heather Mae" userId="S::hmwoj@ad.unc.edu::893f9098-4580-4060-b43f-8d84ddcdc154" providerId="AD" clId="Web-{96CEEF60-E0B7-CAC2-0877-5209311F845D}" dt="2026-02-05T16:45:27.680" v="18" actId="1076"/>
          <ac:picMkLst>
            <pc:docMk/>
            <pc:sldMk cId="4152525318" sldId="5039"/>
            <ac:picMk id="9" creationId="{82B27E54-7055-A09D-6A39-EDDD896E0880}"/>
          </ac:picMkLst>
        </pc:picChg>
      </pc:sldChg>
      <pc:sldChg chg="addSp delSp modSp">
        <pc:chgData name="Wojtarowicz, Heather Mae" userId="S::hmwoj@ad.unc.edu::893f9098-4580-4060-b43f-8d84ddcdc154" providerId="AD" clId="Web-{96CEEF60-E0B7-CAC2-0877-5209311F845D}" dt="2026-02-05T17:15:18.158" v="324" actId="1076"/>
        <pc:sldMkLst>
          <pc:docMk/>
          <pc:sldMk cId="36390211" sldId="5063"/>
        </pc:sldMkLst>
      </pc:sldChg>
      <pc:sldChg chg="ord">
        <pc:chgData name="Wojtarowicz, Heather Mae" userId="S::hmwoj@ad.unc.edu::893f9098-4580-4060-b43f-8d84ddcdc154" providerId="AD" clId="Web-{96CEEF60-E0B7-CAC2-0877-5209311F845D}" dt="2026-02-05T17:15:23.455" v="325"/>
        <pc:sldMkLst>
          <pc:docMk/>
          <pc:sldMk cId="4280478578" sldId="5067"/>
        </pc:sldMkLst>
      </pc:sldChg>
      <pc:sldChg chg="modSp">
        <pc:chgData name="Wojtarowicz, Heather Mae" userId="S::hmwoj@ad.unc.edu::893f9098-4580-4060-b43f-8d84ddcdc154" providerId="AD" clId="Web-{96CEEF60-E0B7-CAC2-0877-5209311F845D}" dt="2026-02-05T17:03:04.694" v="245" actId="20577"/>
        <pc:sldMkLst>
          <pc:docMk/>
          <pc:sldMk cId="2955119844" sldId="5070"/>
        </pc:sldMkLst>
        <pc:spChg chg="mod">
          <ac:chgData name="Wojtarowicz, Heather Mae" userId="S::hmwoj@ad.unc.edu::893f9098-4580-4060-b43f-8d84ddcdc154" providerId="AD" clId="Web-{96CEEF60-E0B7-CAC2-0877-5209311F845D}" dt="2026-02-05T17:03:04.694" v="245" actId="20577"/>
          <ac:spMkLst>
            <pc:docMk/>
            <pc:sldMk cId="2955119844" sldId="5070"/>
            <ac:spMk id="3" creationId="{F8A31A92-44DD-A7FA-0AD1-F23F1E64B036}"/>
          </ac:spMkLst>
        </pc:spChg>
        <pc:spChg chg="mod">
          <ac:chgData name="Wojtarowicz, Heather Mae" userId="S::hmwoj@ad.unc.edu::893f9098-4580-4060-b43f-8d84ddcdc154" providerId="AD" clId="Web-{96CEEF60-E0B7-CAC2-0877-5209311F845D}" dt="2026-02-05T17:01:57.169" v="216" actId="20577"/>
          <ac:spMkLst>
            <pc:docMk/>
            <pc:sldMk cId="2955119844" sldId="5070"/>
            <ac:spMk id="4" creationId="{B7735186-5124-A6FF-E18E-2BC2DADB753A}"/>
          </ac:spMkLst>
        </pc:spChg>
      </pc:sldChg>
      <pc:sldChg chg="mod ord modShow">
        <pc:chgData name="Wojtarowicz, Heather Mae" userId="S::hmwoj@ad.unc.edu::893f9098-4580-4060-b43f-8d84ddcdc154" providerId="AD" clId="Web-{96CEEF60-E0B7-CAC2-0877-5209311F845D}" dt="2026-02-05T17:15:28.314" v="326"/>
        <pc:sldMkLst>
          <pc:docMk/>
          <pc:sldMk cId="3227535698" sldId="5154"/>
        </pc:sldMkLst>
      </pc:sldChg>
      <pc:sldChg chg="modSp">
        <pc:chgData name="Wojtarowicz, Heather Mae" userId="S::hmwoj@ad.unc.edu::893f9098-4580-4060-b43f-8d84ddcdc154" providerId="AD" clId="Web-{96CEEF60-E0B7-CAC2-0877-5209311F845D}" dt="2026-02-05T16:47:20.397" v="46" actId="1076"/>
        <pc:sldMkLst>
          <pc:docMk/>
          <pc:sldMk cId="1620692353" sldId="7367"/>
        </pc:sldMkLst>
        <pc:spChg chg="mod">
          <ac:chgData name="Wojtarowicz, Heather Mae" userId="S::hmwoj@ad.unc.edu::893f9098-4580-4060-b43f-8d84ddcdc154" providerId="AD" clId="Web-{96CEEF60-E0B7-CAC2-0877-5209311F845D}" dt="2026-02-05T16:47:20.397" v="46" actId="1076"/>
          <ac:spMkLst>
            <pc:docMk/>
            <pc:sldMk cId="1620692353" sldId="7367"/>
            <ac:spMk id="21" creationId="{FBDFAE5E-0742-9EEB-570A-03356FDAEB25}"/>
          </ac:spMkLst>
        </pc:spChg>
      </pc:sldChg>
      <pc:sldChg chg="addSp delSp modSp">
        <pc:chgData name="Wojtarowicz, Heather Mae" userId="S::hmwoj@ad.unc.edu::893f9098-4580-4060-b43f-8d84ddcdc154" providerId="AD" clId="Web-{96CEEF60-E0B7-CAC2-0877-5209311F845D}" dt="2026-02-05T16:58:35.633" v="169"/>
        <pc:sldMkLst>
          <pc:docMk/>
          <pc:sldMk cId="28648907" sldId="7368"/>
        </pc:sldMkLst>
        <pc:spChg chg="mod">
          <ac:chgData name="Wojtarowicz, Heather Mae" userId="S::hmwoj@ad.unc.edu::893f9098-4580-4060-b43f-8d84ddcdc154" providerId="AD" clId="Web-{96CEEF60-E0B7-CAC2-0877-5209311F845D}" dt="2026-02-05T16:54:29.719" v="141" actId="1076"/>
          <ac:spMkLst>
            <pc:docMk/>
            <pc:sldMk cId="28648907" sldId="7368"/>
            <ac:spMk id="12" creationId="{A038BD7E-6888-B601-A144-E6838893FEC1}"/>
          </ac:spMkLst>
        </pc:spChg>
        <pc:spChg chg="mod topLvl">
          <ac:chgData name="Wojtarowicz, Heather Mae" userId="S::hmwoj@ad.unc.edu::893f9098-4580-4060-b43f-8d84ddcdc154" providerId="AD" clId="Web-{96CEEF60-E0B7-CAC2-0877-5209311F845D}" dt="2026-02-05T16:56:41.145" v="149"/>
          <ac:spMkLst>
            <pc:docMk/>
            <pc:sldMk cId="28648907" sldId="7368"/>
            <ac:spMk id="19" creationId="{F4B1A46C-E879-29A4-8541-10A5303A9A89}"/>
          </ac:spMkLst>
        </pc:spChg>
        <pc:spChg chg="mod topLvl">
          <ac:chgData name="Wojtarowicz, Heather Mae" userId="S::hmwoj@ad.unc.edu::893f9098-4580-4060-b43f-8d84ddcdc154" providerId="AD" clId="Web-{96CEEF60-E0B7-CAC2-0877-5209311F845D}" dt="2026-02-05T16:54:46.001" v="146" actId="14100"/>
          <ac:spMkLst>
            <pc:docMk/>
            <pc:sldMk cId="28648907" sldId="7368"/>
            <ac:spMk id="20" creationId="{F82CBD01-F88E-9D76-82F6-7DA9E59E7B40}"/>
          </ac:spMkLst>
        </pc:spChg>
        <pc:spChg chg="add mod">
          <ac:chgData name="Wojtarowicz, Heather Mae" userId="S::hmwoj@ad.unc.edu::893f9098-4580-4060-b43f-8d84ddcdc154" providerId="AD" clId="Web-{96CEEF60-E0B7-CAC2-0877-5209311F845D}" dt="2026-02-05T16:54:33.454" v="143" actId="20577"/>
          <ac:spMkLst>
            <pc:docMk/>
            <pc:sldMk cId="28648907" sldId="7368"/>
            <ac:spMk id="23" creationId="{7F23EA04-1065-B233-9131-33DA5F5C220A}"/>
          </ac:spMkLst>
        </pc:spChg>
        <pc:grpChg chg="mod">
          <ac:chgData name="Wojtarowicz, Heather Mae" userId="S::hmwoj@ad.unc.edu::893f9098-4580-4060-b43f-8d84ddcdc154" providerId="AD" clId="Web-{96CEEF60-E0B7-CAC2-0877-5209311F845D}" dt="2026-02-05T16:54:02.499" v="133" actId="14100"/>
          <ac:grpSpMkLst>
            <pc:docMk/>
            <pc:sldMk cId="28648907" sldId="7368"/>
            <ac:grpSpMk id="7" creationId="{F4578356-43BF-6DA6-E7A3-9C7DA7D76E5D}"/>
          </ac:grpSpMkLst>
        </pc:grpChg>
        <pc:grpChg chg="add mod">
          <ac:chgData name="Wojtarowicz, Heather Mae" userId="S::hmwoj@ad.unc.edu::893f9098-4580-4060-b43f-8d84ddcdc154" providerId="AD" clId="Web-{96CEEF60-E0B7-CAC2-0877-5209311F845D}" dt="2026-02-05T16:54:02.531" v="134" actId="14100"/>
          <ac:grpSpMkLst>
            <pc:docMk/>
            <pc:sldMk cId="28648907" sldId="7368"/>
            <ac:grpSpMk id="24" creationId="{CEFC7B46-4BD5-490B-8179-CBBE60257774}"/>
          </ac:grpSpMkLst>
        </pc:grpChg>
        <pc:picChg chg="mod topLvl modCrop">
          <ac:chgData name="Wojtarowicz, Heather Mae" userId="S::hmwoj@ad.unc.edu::893f9098-4580-4060-b43f-8d84ddcdc154" providerId="AD" clId="Web-{96CEEF60-E0B7-CAC2-0877-5209311F845D}" dt="2026-02-05T16:58:05.491" v="167" actId="1076"/>
          <ac:picMkLst>
            <pc:docMk/>
            <pc:sldMk cId="28648907" sldId="7368"/>
            <ac:picMk id="6" creationId="{EF8BFC01-4CDE-AA58-7A46-C8A9AC44EC4F}"/>
          </ac:picMkLst>
        </pc:picChg>
        <pc:picChg chg="mod">
          <ac:chgData name="Wojtarowicz, Heather Mae" userId="S::hmwoj@ad.unc.edu::893f9098-4580-4060-b43f-8d84ddcdc154" providerId="AD" clId="Web-{96CEEF60-E0B7-CAC2-0877-5209311F845D}" dt="2026-02-05T16:55:49.300" v="147"/>
          <ac:picMkLst>
            <pc:docMk/>
            <pc:sldMk cId="28648907" sldId="7368"/>
            <ac:picMk id="9" creationId="{A83D35C2-6F27-0851-50DD-4886951462E4}"/>
          </ac:picMkLst>
        </pc:picChg>
        <pc:picChg chg="mod topLvl">
          <ac:chgData name="Wojtarowicz, Heather Mae" userId="S::hmwoj@ad.unc.edu::893f9098-4580-4060-b43f-8d84ddcdc154" providerId="AD" clId="Web-{96CEEF60-E0B7-CAC2-0877-5209311F845D}" dt="2026-02-05T16:58:35.633" v="169"/>
          <ac:picMkLst>
            <pc:docMk/>
            <pc:sldMk cId="28648907" sldId="7368"/>
            <ac:picMk id="16" creationId="{28819DDA-2AD2-9C95-BDFD-2BAB6361CFAB}"/>
          </ac:picMkLst>
        </pc:picChg>
        <pc:picChg chg="add mod">
          <ac:chgData name="Wojtarowicz, Heather Mae" userId="S::hmwoj@ad.unc.edu::893f9098-4580-4060-b43f-8d84ddcdc154" providerId="AD" clId="Web-{96CEEF60-E0B7-CAC2-0877-5209311F845D}" dt="2026-02-05T16:58:22.773" v="168"/>
          <ac:picMkLst>
            <pc:docMk/>
            <pc:sldMk cId="28648907" sldId="7368"/>
            <ac:picMk id="21" creationId="{3397144A-E479-0C56-0966-85AC58F453F8}"/>
          </ac:picMkLst>
        </pc:picChg>
      </pc:sldChg>
      <pc:sldChg chg="modSp add">
        <pc:chgData name="Wojtarowicz, Heather Mae" userId="S::hmwoj@ad.unc.edu::893f9098-4580-4060-b43f-8d84ddcdc154" providerId="AD" clId="Web-{96CEEF60-E0B7-CAC2-0877-5209311F845D}" dt="2026-02-05T16:49:21.954" v="67"/>
        <pc:sldMkLst>
          <pc:docMk/>
          <pc:sldMk cId="1411617752" sldId="7372"/>
        </pc:sldMkLst>
        <pc:picChg chg="mod modCrop">
          <ac:chgData name="Wojtarowicz, Heather Mae" userId="S::hmwoj@ad.unc.edu::893f9098-4580-4060-b43f-8d84ddcdc154" providerId="AD" clId="Web-{96CEEF60-E0B7-CAC2-0877-5209311F845D}" dt="2026-02-05T16:49:21.954" v="67"/>
          <ac:picMkLst>
            <pc:docMk/>
            <pc:sldMk cId="1411617752" sldId="7372"/>
            <ac:picMk id="6" creationId="{37019873-2903-486D-54B8-0E4D7746D801}"/>
          </ac:picMkLst>
        </pc:picChg>
      </pc:sldChg>
      <pc:sldChg chg="modSp add ord replId">
        <pc:chgData name="Wojtarowicz, Heather Mae" userId="S::hmwoj@ad.unc.edu::893f9098-4580-4060-b43f-8d84ddcdc154" providerId="AD" clId="Web-{96CEEF60-E0B7-CAC2-0877-5209311F845D}" dt="2026-02-05T17:20:03.203" v="331" actId="20577"/>
        <pc:sldMkLst>
          <pc:docMk/>
          <pc:sldMk cId="3903847961" sldId="7373"/>
        </pc:sldMkLst>
        <pc:spChg chg="mod">
          <ac:chgData name="Wojtarowicz, Heather Mae" userId="S::hmwoj@ad.unc.edu::893f9098-4580-4060-b43f-8d84ddcdc154" providerId="AD" clId="Web-{96CEEF60-E0B7-CAC2-0877-5209311F845D}" dt="2026-02-05T17:20:03.203" v="331" actId="20577"/>
          <ac:spMkLst>
            <pc:docMk/>
            <pc:sldMk cId="3903847961" sldId="7373"/>
            <ac:spMk id="4" creationId="{926F179F-5BCE-43B0-AB92-7D5FA5D8E490}"/>
          </ac:spMkLst>
        </pc:spChg>
        <pc:spChg chg="mod">
          <ac:chgData name="Wojtarowicz, Heather Mae" userId="S::hmwoj@ad.unc.edu::893f9098-4580-4060-b43f-8d84ddcdc154" providerId="AD" clId="Web-{96CEEF60-E0B7-CAC2-0877-5209311F845D}" dt="2026-02-05T17:19:53.092" v="328" actId="20577"/>
          <ac:spMkLst>
            <pc:docMk/>
            <pc:sldMk cId="3903847961" sldId="7373"/>
            <ac:spMk id="47" creationId="{3180446D-1621-494A-2BDB-F7748EB26170}"/>
          </ac:spMkLst>
        </pc:spChg>
      </pc:sldChg>
      <pc:sldChg chg="modSp add replId">
        <pc:chgData name="Wojtarowicz, Heather Mae" userId="S::hmwoj@ad.unc.edu::893f9098-4580-4060-b43f-8d84ddcdc154" providerId="AD" clId="Web-{96CEEF60-E0B7-CAC2-0877-5209311F845D}" dt="2026-02-05T17:02:58.740" v="244" actId="20577"/>
        <pc:sldMkLst>
          <pc:docMk/>
          <pc:sldMk cId="2705390411" sldId="7374"/>
        </pc:sldMkLst>
        <pc:spChg chg="mod">
          <ac:chgData name="Wojtarowicz, Heather Mae" userId="S::hmwoj@ad.unc.edu::893f9098-4580-4060-b43f-8d84ddcdc154" providerId="AD" clId="Web-{96CEEF60-E0B7-CAC2-0877-5209311F845D}" dt="2026-02-05T17:02:58.740" v="244" actId="20577"/>
          <ac:spMkLst>
            <pc:docMk/>
            <pc:sldMk cId="2705390411" sldId="7374"/>
            <ac:spMk id="3" creationId="{AB98FAF6-723F-D54E-55EB-BDE5DE537678}"/>
          </ac:spMkLst>
        </pc:spChg>
      </pc:sldChg>
      <pc:sldChg chg="modSp add replId">
        <pc:chgData name="Wojtarowicz, Heather Mae" userId="S::hmwoj@ad.unc.edu::893f9098-4580-4060-b43f-8d84ddcdc154" providerId="AD" clId="Web-{96CEEF60-E0B7-CAC2-0877-5209311F845D}" dt="2026-02-05T17:02:53.271" v="243" actId="20577"/>
        <pc:sldMkLst>
          <pc:docMk/>
          <pc:sldMk cId="2535954332" sldId="7375"/>
        </pc:sldMkLst>
        <pc:spChg chg="mod">
          <ac:chgData name="Wojtarowicz, Heather Mae" userId="S::hmwoj@ad.unc.edu::893f9098-4580-4060-b43f-8d84ddcdc154" providerId="AD" clId="Web-{96CEEF60-E0B7-CAC2-0877-5209311F845D}" dt="2026-02-05T17:02:53.271" v="243" actId="20577"/>
          <ac:spMkLst>
            <pc:docMk/>
            <pc:sldMk cId="2535954332" sldId="7375"/>
            <ac:spMk id="3" creationId="{492E668B-395F-5345-DD61-7AD8032816D3}"/>
          </ac:spMkLst>
        </pc:spChg>
      </pc:sldChg>
      <pc:sldChg chg="modSp add replId">
        <pc:chgData name="Wojtarowicz, Heather Mae" userId="S::hmwoj@ad.unc.edu::893f9098-4580-4060-b43f-8d84ddcdc154" providerId="AD" clId="Web-{96CEEF60-E0B7-CAC2-0877-5209311F845D}" dt="2026-02-05T17:02:48.489" v="242" actId="20577"/>
        <pc:sldMkLst>
          <pc:docMk/>
          <pc:sldMk cId="194964493" sldId="7376"/>
        </pc:sldMkLst>
        <pc:spChg chg="mod">
          <ac:chgData name="Wojtarowicz, Heather Mae" userId="S::hmwoj@ad.unc.edu::893f9098-4580-4060-b43f-8d84ddcdc154" providerId="AD" clId="Web-{96CEEF60-E0B7-CAC2-0877-5209311F845D}" dt="2026-02-05T17:02:48.489" v="242" actId="20577"/>
          <ac:spMkLst>
            <pc:docMk/>
            <pc:sldMk cId="194964493" sldId="7376"/>
            <ac:spMk id="3" creationId="{49F2B60B-9A85-34C2-C9E3-3827500178F8}"/>
          </ac:spMkLst>
        </pc:spChg>
      </pc:sldChg>
      <pc:sldChg chg="add">
        <pc:chgData name="Wojtarowicz, Heather Mae" userId="S::hmwoj@ad.unc.edu::893f9098-4580-4060-b43f-8d84ddcdc154" providerId="AD" clId="Web-{96CEEF60-E0B7-CAC2-0877-5209311F845D}" dt="2026-02-05T17:03:54.919" v="246"/>
        <pc:sldMkLst>
          <pc:docMk/>
          <pc:sldMk cId="1366098315" sldId="7377"/>
        </pc:sldMkLst>
      </pc:sldChg>
    </pc:docChg>
  </pc:docChgLst>
  <pc:docChgLst>
    <pc:chgData name="dkhoujah" userId="S::dkhoujah_gmail.com#ext#@adminliveunc.onmicrosoft.com::03926866-8962-44d5-aff4-fe5b49243bd1" providerId="AD" clId="Web-{612994E7-B6AE-20DD-2966-72352559590D}"/>
    <pc:docChg chg="mod modSld">
      <pc:chgData name="dkhoujah" userId="S::dkhoujah_gmail.com#ext#@adminliveunc.onmicrosoft.com::03926866-8962-44d5-aff4-fe5b49243bd1" providerId="AD" clId="Web-{612994E7-B6AE-20DD-2966-72352559590D}" dt="2026-02-19T14:18:49.704" v="44" actId="20577"/>
      <pc:docMkLst>
        <pc:docMk/>
      </pc:docMkLst>
      <pc:sldChg chg="modSp">
        <pc:chgData name="dkhoujah" userId="S::dkhoujah_gmail.com#ext#@adminliveunc.onmicrosoft.com::03926866-8962-44d5-aff4-fe5b49243bd1" providerId="AD" clId="Web-{612994E7-B6AE-20DD-2966-72352559590D}" dt="2026-02-19T14:18:49.704" v="44" actId="20577"/>
        <pc:sldMkLst>
          <pc:docMk/>
          <pc:sldMk cId="1620692353" sldId="7367"/>
        </pc:sldMkLst>
        <pc:spChg chg="mod">
          <ac:chgData name="dkhoujah" userId="S::dkhoujah_gmail.com#ext#@adminliveunc.onmicrosoft.com::03926866-8962-44d5-aff4-fe5b49243bd1" providerId="AD" clId="Web-{612994E7-B6AE-20DD-2966-72352559590D}" dt="2026-02-19T13:58:04.040" v="3" actId="20577"/>
          <ac:spMkLst>
            <pc:docMk/>
            <pc:sldMk cId="1620692353" sldId="7367"/>
            <ac:spMk id="2" creationId="{F78BF783-4E7E-4B49-A0EC-5280E537BBD3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03:32.120" v="23" actId="20577"/>
          <ac:spMkLst>
            <pc:docMk/>
            <pc:sldMk cId="1620692353" sldId="7367"/>
            <ac:spMk id="3" creationId="{9BA823D6-ECE9-CD43-A19A-A609C080D9E7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7:42.260" v="33" actId="20577"/>
          <ac:spMkLst>
            <pc:docMk/>
            <pc:sldMk cId="1620692353" sldId="7367"/>
            <ac:spMk id="5" creationId="{C5E4ECD3-EC83-5F41-AFFB-ECA197D5A4D4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7:52.714" v="36" actId="20577"/>
          <ac:spMkLst>
            <pc:docMk/>
            <pc:sldMk cId="1620692353" sldId="7367"/>
            <ac:spMk id="6" creationId="{BCBD04DC-BCB2-B0B5-F3AB-7BC1F98807A1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7:21.979" v="29" actId="20577"/>
          <ac:spMkLst>
            <pc:docMk/>
            <pc:sldMk cId="1620692353" sldId="7367"/>
            <ac:spMk id="7" creationId="{4BFDDE69-FCA9-9043-A0B5-7FEF7215F4DE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03:09.104" v="19" actId="20577"/>
          <ac:spMkLst>
            <pc:docMk/>
            <pc:sldMk cId="1620692353" sldId="7367"/>
            <ac:spMk id="8" creationId="{AB02C1A3-FCF5-A14B-9B26-8DF6EE3B8CF6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8:14.917" v="38" actId="20577"/>
          <ac:spMkLst>
            <pc:docMk/>
            <pc:sldMk cId="1620692353" sldId="7367"/>
            <ac:spMk id="9" creationId="{FE3C0125-2575-50A3-62C8-6E35B9F421F6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8:39.358" v="40" actId="20577"/>
          <ac:spMkLst>
            <pc:docMk/>
            <pc:sldMk cId="1620692353" sldId="7367"/>
            <ac:spMk id="11" creationId="{C7A3AFC3-AD5C-932B-BACA-B04112E952AF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3:58:25.965" v="8" actId="20577"/>
          <ac:spMkLst>
            <pc:docMk/>
            <pc:sldMk cId="1620692353" sldId="7367"/>
            <ac:spMk id="12" creationId="{CA3C192D-D649-A440-838B-ECAB2A69D6F6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6:49.385" v="25" actId="20577"/>
          <ac:spMkLst>
            <pc:docMk/>
            <pc:sldMk cId="1620692353" sldId="7367"/>
            <ac:spMk id="16" creationId="{C3BA620B-B937-BF49-8561-4611E4FBABAF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8:48.672" v="42" actId="20577"/>
          <ac:spMkLst>
            <pc:docMk/>
            <pc:sldMk cId="1620692353" sldId="7367"/>
            <ac:spMk id="17" creationId="{72DB2788-0DB5-E2C5-A67D-2BE4AED0A449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8:49.704" v="44" actId="20577"/>
          <ac:spMkLst>
            <pc:docMk/>
            <pc:sldMk cId="1620692353" sldId="7367"/>
            <ac:spMk id="18" creationId="{5EB03720-7B33-EA95-1A09-DDA77809F8E2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02:56.495" v="14" actId="20577"/>
          <ac:spMkLst>
            <pc:docMk/>
            <pc:sldMk cId="1620692353" sldId="7367"/>
            <ac:spMk id="19" creationId="{9C21D575-1AAC-9E47-8A53-EF09EA69C75B}"/>
          </ac:spMkLst>
        </pc:spChg>
        <pc:spChg chg="mod">
          <ac:chgData name="dkhoujah" userId="S::dkhoujah_gmail.com#ext#@adminliveunc.onmicrosoft.com::03926866-8962-44d5-aff4-fe5b49243bd1" providerId="AD" clId="Web-{612994E7-B6AE-20DD-2966-72352559590D}" dt="2026-02-19T14:17:00.619" v="27" actId="20577"/>
          <ac:spMkLst>
            <pc:docMk/>
            <pc:sldMk cId="1620692353" sldId="7367"/>
            <ac:spMk id="20" creationId="{DF286794-32B9-A347-981E-7CECDE237398}"/>
          </ac:spMkLst>
        </pc:spChg>
      </pc:sldChg>
    </pc:docChg>
  </pc:docChgLst>
  <pc:docChgLst>
    <pc:chgData name="Wojtarowicz, Heather Mae" userId="S::hmwoj@ad.unc.edu::893f9098-4580-4060-b43f-8d84ddcdc154" providerId="AD" clId="Web-{6C29E806-978E-5429-ED44-B740BAFCBD61}"/>
    <pc:docChg chg="modSld">
      <pc:chgData name="Wojtarowicz, Heather Mae" userId="S::hmwoj@ad.unc.edu::893f9098-4580-4060-b43f-8d84ddcdc154" providerId="AD" clId="Web-{6C29E806-978E-5429-ED44-B740BAFCBD61}" dt="2026-02-12T15:08:07.592" v="3" actId="1076"/>
      <pc:docMkLst>
        <pc:docMk/>
      </pc:docMkLst>
      <pc:sldChg chg="modSp">
        <pc:chgData name="Wojtarowicz, Heather Mae" userId="S::hmwoj@ad.unc.edu::893f9098-4580-4060-b43f-8d84ddcdc154" providerId="AD" clId="Web-{6C29E806-978E-5429-ED44-B740BAFCBD61}" dt="2026-02-12T15:07:38.967" v="2" actId="20577"/>
        <pc:sldMkLst>
          <pc:docMk/>
          <pc:sldMk cId="970197407" sldId="5040"/>
        </pc:sldMkLst>
        <pc:spChg chg="mod">
          <ac:chgData name="Wojtarowicz, Heather Mae" userId="S::hmwoj@ad.unc.edu::893f9098-4580-4060-b43f-8d84ddcdc154" providerId="AD" clId="Web-{6C29E806-978E-5429-ED44-B740BAFCBD61}" dt="2026-02-12T15:07:38.967" v="2" actId="20577"/>
          <ac:spMkLst>
            <pc:docMk/>
            <pc:sldMk cId="970197407" sldId="5040"/>
            <ac:spMk id="2" creationId="{14F1D381-8A69-1DC1-E6C9-326133652B3A}"/>
          </ac:spMkLst>
        </pc:spChg>
      </pc:sldChg>
      <pc:sldChg chg="modSp">
        <pc:chgData name="Wojtarowicz, Heather Mae" userId="S::hmwoj@ad.unc.edu::893f9098-4580-4060-b43f-8d84ddcdc154" providerId="AD" clId="Web-{6C29E806-978E-5429-ED44-B740BAFCBD61}" dt="2026-02-12T15:08:07.592" v="3" actId="1076"/>
        <pc:sldMkLst>
          <pc:docMk/>
          <pc:sldMk cId="28648907" sldId="7368"/>
        </pc:sldMkLst>
        <pc:spChg chg="mod">
          <ac:chgData name="Wojtarowicz, Heather Mae" userId="S::hmwoj@ad.unc.edu::893f9098-4580-4060-b43f-8d84ddcdc154" providerId="AD" clId="Web-{6C29E806-978E-5429-ED44-B740BAFCBD61}" dt="2026-02-12T15:08:07.592" v="3" actId="1076"/>
          <ac:spMkLst>
            <pc:docMk/>
            <pc:sldMk cId="28648907" sldId="7368"/>
            <ac:spMk id="20" creationId="{F82CBD01-F88E-9D76-82F6-7DA9E59E7B40}"/>
          </ac:spMkLst>
        </pc:spChg>
      </pc:sldChg>
    </pc:docChg>
  </pc:docChgLst>
  <pc:docChgLst>
    <pc:chgData name="Wojtarowicz, Heather Mae" userId="S::hmwoj@ad.unc.edu::893f9098-4580-4060-b43f-8d84ddcdc154" providerId="AD" clId="Web-{ECCE08B2-9C6B-FEDF-CFDD-5D2699496DB7}"/>
    <pc:docChg chg="modSld">
      <pc:chgData name="Wojtarowicz, Heather Mae" userId="S::hmwoj@ad.unc.edu::893f9098-4580-4060-b43f-8d84ddcdc154" providerId="AD" clId="Web-{ECCE08B2-9C6B-FEDF-CFDD-5D2699496DB7}" dt="2026-02-05T17:26:14.868" v="3" actId="20577"/>
      <pc:docMkLst>
        <pc:docMk/>
      </pc:docMkLst>
      <pc:sldChg chg="modSp mod modShow">
        <pc:chgData name="Wojtarowicz, Heather Mae" userId="S::hmwoj@ad.unc.edu::893f9098-4580-4060-b43f-8d84ddcdc154" providerId="AD" clId="Web-{ECCE08B2-9C6B-FEDF-CFDD-5D2699496DB7}" dt="2026-02-05T17:26:14.868" v="3" actId="20577"/>
        <pc:sldMkLst>
          <pc:docMk/>
          <pc:sldMk cId="970197407" sldId="5040"/>
        </pc:sldMkLst>
        <pc:spChg chg="mod">
          <ac:chgData name="Wojtarowicz, Heather Mae" userId="S::hmwoj@ad.unc.edu::893f9098-4580-4060-b43f-8d84ddcdc154" providerId="AD" clId="Web-{ECCE08B2-9C6B-FEDF-CFDD-5D2699496DB7}" dt="2026-02-05T17:26:14.868" v="3" actId="20577"/>
          <ac:spMkLst>
            <pc:docMk/>
            <pc:sldMk cId="970197407" sldId="5040"/>
            <ac:spMk id="2" creationId="{14F1D381-8A69-1DC1-E6C9-326133652B3A}"/>
          </ac:spMkLst>
        </pc:spChg>
      </pc:sldChg>
    </pc:docChg>
  </pc:docChgLst>
  <pc:docChgLst>
    <pc:chgData name="Wojtarowicz, Heather Mae" userId="893f9098-4580-4060-b43f-8d84ddcdc154" providerId="ADAL" clId="{6AA72216-72F4-4ADA-967C-7AF1BA2619F6}"/>
    <pc:docChg chg="custSel addSld delSld modSld sldOrd">
      <pc:chgData name="Wojtarowicz, Heather Mae" userId="893f9098-4580-4060-b43f-8d84ddcdc154" providerId="ADAL" clId="{6AA72216-72F4-4ADA-967C-7AF1BA2619F6}" dt="2026-02-23T16:19:35.148" v="282"/>
      <pc:docMkLst>
        <pc:docMk/>
      </pc:docMkLst>
      <pc:sldChg chg="modSp add mod">
        <pc:chgData name="Wojtarowicz, Heather Mae" userId="893f9098-4580-4060-b43f-8d84ddcdc154" providerId="ADAL" clId="{6AA72216-72F4-4ADA-967C-7AF1BA2619F6}" dt="2026-02-23T13:33:57.333" v="275" actId="20577"/>
        <pc:sldMkLst>
          <pc:docMk/>
          <pc:sldMk cId="366629087" sldId="356"/>
        </pc:sldMkLst>
        <pc:spChg chg="mod">
          <ac:chgData name="Wojtarowicz, Heather Mae" userId="893f9098-4580-4060-b43f-8d84ddcdc154" providerId="ADAL" clId="{6AA72216-72F4-4ADA-967C-7AF1BA2619F6}" dt="2026-02-23T13:33:57.333" v="275" actId="20577"/>
          <ac:spMkLst>
            <pc:docMk/>
            <pc:sldMk cId="366629087" sldId="356"/>
            <ac:spMk id="3" creationId="{D1347174-A943-442B-B403-5A47A6EFEBB5}"/>
          </ac:spMkLst>
        </pc:spChg>
      </pc:sldChg>
      <pc:sldChg chg="modSp add mod">
        <pc:chgData name="Wojtarowicz, Heather Mae" userId="893f9098-4580-4060-b43f-8d84ddcdc154" providerId="ADAL" clId="{6AA72216-72F4-4ADA-967C-7AF1BA2619F6}" dt="2026-02-23T13:34:10.333" v="276" actId="20577"/>
        <pc:sldMkLst>
          <pc:docMk/>
          <pc:sldMk cId="2471525864" sldId="367"/>
        </pc:sldMkLst>
        <pc:spChg chg="mod">
          <ac:chgData name="Wojtarowicz, Heather Mae" userId="893f9098-4580-4060-b43f-8d84ddcdc154" providerId="ADAL" clId="{6AA72216-72F4-4ADA-967C-7AF1BA2619F6}" dt="2026-02-23T13:34:10.333" v="276" actId="20577"/>
          <ac:spMkLst>
            <pc:docMk/>
            <pc:sldMk cId="2471525864" sldId="367"/>
            <ac:spMk id="3" creationId="{D1347174-A943-442B-B403-5A47A6EFEBB5}"/>
          </ac:spMkLst>
        </pc:spChg>
      </pc:sldChg>
      <pc:sldChg chg="add del">
        <pc:chgData name="Wojtarowicz, Heather Mae" userId="893f9098-4580-4060-b43f-8d84ddcdc154" providerId="ADAL" clId="{6AA72216-72F4-4ADA-967C-7AF1BA2619F6}" dt="2026-02-23T13:32:02.121" v="247" actId="2696"/>
        <pc:sldMkLst>
          <pc:docMk/>
          <pc:sldMk cId="920860651" sldId="369"/>
        </pc:sldMkLst>
      </pc:sldChg>
      <pc:sldChg chg="ord">
        <pc:chgData name="Wojtarowicz, Heather Mae" userId="893f9098-4580-4060-b43f-8d84ddcdc154" providerId="ADAL" clId="{6AA72216-72F4-4ADA-967C-7AF1BA2619F6}" dt="2026-02-20T16:10:09.226" v="1"/>
        <pc:sldMkLst>
          <pc:docMk/>
          <pc:sldMk cId="3592563702" sldId="4944"/>
        </pc:sldMkLst>
      </pc:sldChg>
      <pc:sldChg chg="modSp mod">
        <pc:chgData name="Wojtarowicz, Heather Mae" userId="893f9098-4580-4060-b43f-8d84ddcdc154" providerId="ADAL" clId="{6AA72216-72F4-4ADA-967C-7AF1BA2619F6}" dt="2026-02-23T13:04:34.277" v="225" actId="20577"/>
        <pc:sldMkLst>
          <pc:docMk/>
          <pc:sldMk cId="970197407" sldId="5040"/>
        </pc:sldMkLst>
        <pc:spChg chg="mod">
          <ac:chgData name="Wojtarowicz, Heather Mae" userId="893f9098-4580-4060-b43f-8d84ddcdc154" providerId="ADAL" clId="{6AA72216-72F4-4ADA-967C-7AF1BA2619F6}" dt="2026-02-23T13:04:34.277" v="225" actId="20577"/>
          <ac:spMkLst>
            <pc:docMk/>
            <pc:sldMk cId="970197407" sldId="5040"/>
            <ac:spMk id="2" creationId="{14F1D381-8A69-1DC1-E6C9-326133652B3A}"/>
          </ac:spMkLst>
        </pc:spChg>
        <pc:spChg chg="mod">
          <ac:chgData name="Wojtarowicz, Heather Mae" userId="893f9098-4580-4060-b43f-8d84ddcdc154" providerId="ADAL" clId="{6AA72216-72F4-4ADA-967C-7AF1BA2619F6}" dt="2026-02-23T13:04:31.165" v="223" actId="20577"/>
          <ac:spMkLst>
            <pc:docMk/>
            <pc:sldMk cId="970197407" sldId="5040"/>
            <ac:spMk id="5" creationId="{A05601DB-6EF1-CBDB-BD3C-D0C38D313849}"/>
          </ac:spMkLst>
        </pc:spChg>
      </pc:sldChg>
      <pc:sldChg chg="addSp delSp modSp mod ord">
        <pc:chgData name="Wojtarowicz, Heather Mae" userId="893f9098-4580-4060-b43f-8d84ddcdc154" providerId="ADAL" clId="{6AA72216-72F4-4ADA-967C-7AF1BA2619F6}" dt="2026-02-23T13:33:23.204" v="265" actId="208"/>
        <pc:sldMkLst>
          <pc:docMk/>
          <pc:sldMk cId="36390211" sldId="5063"/>
        </pc:sldMkLst>
        <pc:spChg chg="del mod">
          <ac:chgData name="Wojtarowicz, Heather Mae" userId="893f9098-4580-4060-b43f-8d84ddcdc154" providerId="ADAL" clId="{6AA72216-72F4-4ADA-967C-7AF1BA2619F6}" dt="2026-02-23T13:31:54.797" v="244" actId="478"/>
          <ac:spMkLst>
            <pc:docMk/>
            <pc:sldMk cId="36390211" sldId="5063"/>
            <ac:spMk id="9" creationId="{C7E684CA-E5AA-BA34-2C95-E9536E603119}"/>
          </ac:spMkLst>
        </pc:spChg>
        <pc:spChg chg="del mod">
          <ac:chgData name="Wojtarowicz, Heather Mae" userId="893f9098-4580-4060-b43f-8d84ddcdc154" providerId="ADAL" clId="{6AA72216-72F4-4ADA-967C-7AF1BA2619F6}" dt="2026-02-23T13:31:54.797" v="244" actId="478"/>
          <ac:spMkLst>
            <pc:docMk/>
            <pc:sldMk cId="36390211" sldId="5063"/>
            <ac:spMk id="10" creationId="{EFAEDE30-3FD7-1520-8449-28BEAC93995C}"/>
          </ac:spMkLst>
        </pc:spChg>
        <pc:spChg chg="del">
          <ac:chgData name="Wojtarowicz, Heather Mae" userId="893f9098-4580-4060-b43f-8d84ddcdc154" providerId="ADAL" clId="{6AA72216-72F4-4ADA-967C-7AF1BA2619F6}" dt="2026-02-23T13:31:54.797" v="244" actId="478"/>
          <ac:spMkLst>
            <pc:docMk/>
            <pc:sldMk cId="36390211" sldId="5063"/>
            <ac:spMk id="12" creationId="{8622F9A9-BC84-7B8A-818B-3824D55622D7}"/>
          </ac:spMkLst>
        </pc:spChg>
        <pc:picChg chg="del mod">
          <ac:chgData name="Wojtarowicz, Heather Mae" userId="893f9098-4580-4060-b43f-8d84ddcdc154" providerId="ADAL" clId="{6AA72216-72F4-4ADA-967C-7AF1BA2619F6}" dt="2026-02-23T13:31:54.797" v="244" actId="478"/>
          <ac:picMkLst>
            <pc:docMk/>
            <pc:sldMk cId="36390211" sldId="5063"/>
            <ac:picMk id="3" creationId="{84417EF1-BE33-F43F-90D7-53B547A56AF7}"/>
          </ac:picMkLst>
        </pc:picChg>
        <pc:picChg chg="add del mod">
          <ac:chgData name="Wojtarowicz, Heather Mae" userId="893f9098-4580-4060-b43f-8d84ddcdc154" providerId="ADAL" clId="{6AA72216-72F4-4ADA-967C-7AF1BA2619F6}" dt="2026-02-23T13:31:54.797" v="244" actId="478"/>
          <ac:picMkLst>
            <pc:docMk/>
            <pc:sldMk cId="36390211" sldId="5063"/>
            <ac:picMk id="4" creationId="{382BF03C-4749-D9B0-796C-843257A3FA09}"/>
          </ac:picMkLst>
        </pc:picChg>
        <pc:picChg chg="del">
          <ac:chgData name="Wojtarowicz, Heather Mae" userId="893f9098-4580-4060-b43f-8d84ddcdc154" providerId="ADAL" clId="{6AA72216-72F4-4ADA-967C-7AF1BA2619F6}" dt="2026-02-23T13:31:54.797" v="244" actId="478"/>
          <ac:picMkLst>
            <pc:docMk/>
            <pc:sldMk cId="36390211" sldId="5063"/>
            <ac:picMk id="5" creationId="{408C2D60-D005-3B4D-FFBD-9A725C0B36DB}"/>
          </ac:picMkLst>
        </pc:picChg>
        <pc:picChg chg="del">
          <ac:chgData name="Wojtarowicz, Heather Mae" userId="893f9098-4580-4060-b43f-8d84ddcdc154" providerId="ADAL" clId="{6AA72216-72F4-4ADA-967C-7AF1BA2619F6}" dt="2026-02-23T13:31:54.797" v="244" actId="478"/>
          <ac:picMkLst>
            <pc:docMk/>
            <pc:sldMk cId="36390211" sldId="5063"/>
            <ac:picMk id="6" creationId="{1347F976-5149-5942-ABC5-630D0D809C63}"/>
          </ac:picMkLst>
        </pc:picChg>
        <pc:picChg chg="del">
          <ac:chgData name="Wojtarowicz, Heather Mae" userId="893f9098-4580-4060-b43f-8d84ddcdc154" providerId="ADAL" clId="{6AA72216-72F4-4ADA-967C-7AF1BA2619F6}" dt="2026-02-23T13:31:54.797" v="244" actId="478"/>
          <ac:picMkLst>
            <pc:docMk/>
            <pc:sldMk cId="36390211" sldId="5063"/>
            <ac:picMk id="7" creationId="{32E6025D-D529-4F76-A5B9-EA0A0FAFD021}"/>
          </ac:picMkLst>
        </pc:picChg>
        <pc:picChg chg="add mod">
          <ac:chgData name="Wojtarowicz, Heather Mae" userId="893f9098-4580-4060-b43f-8d84ddcdc154" providerId="ADAL" clId="{6AA72216-72F4-4ADA-967C-7AF1BA2619F6}" dt="2026-02-23T13:33:23.204" v="265" actId="208"/>
          <ac:picMkLst>
            <pc:docMk/>
            <pc:sldMk cId="36390211" sldId="5063"/>
            <ac:picMk id="8" creationId="{002939FF-2BDD-CCB2-447E-7BB4D0118AA1}"/>
          </ac:picMkLst>
        </pc:picChg>
        <pc:picChg chg="add mod">
          <ac:chgData name="Wojtarowicz, Heather Mae" userId="893f9098-4580-4060-b43f-8d84ddcdc154" providerId="ADAL" clId="{6AA72216-72F4-4ADA-967C-7AF1BA2619F6}" dt="2026-02-23T13:33:23.204" v="265" actId="208"/>
          <ac:picMkLst>
            <pc:docMk/>
            <pc:sldMk cId="36390211" sldId="5063"/>
            <ac:picMk id="11" creationId="{C80F6C80-DE20-94A0-3D6C-BE2B0EA1B9E2}"/>
          </ac:picMkLst>
        </pc:picChg>
        <pc:picChg chg="add mod">
          <ac:chgData name="Wojtarowicz, Heather Mae" userId="893f9098-4580-4060-b43f-8d84ddcdc154" providerId="ADAL" clId="{6AA72216-72F4-4ADA-967C-7AF1BA2619F6}" dt="2026-02-23T13:33:15.783" v="264" actId="208"/>
          <ac:picMkLst>
            <pc:docMk/>
            <pc:sldMk cId="36390211" sldId="5063"/>
            <ac:picMk id="13" creationId="{465F1F2E-37FE-D983-2BE0-81BBAD36ACC4}"/>
          </ac:picMkLst>
        </pc:picChg>
        <pc:picChg chg="add mod">
          <ac:chgData name="Wojtarowicz, Heather Mae" userId="893f9098-4580-4060-b43f-8d84ddcdc154" providerId="ADAL" clId="{6AA72216-72F4-4ADA-967C-7AF1BA2619F6}" dt="2026-02-23T13:33:23.204" v="265" actId="208"/>
          <ac:picMkLst>
            <pc:docMk/>
            <pc:sldMk cId="36390211" sldId="5063"/>
            <ac:picMk id="14" creationId="{33517B6B-7385-C720-DF2C-40F95CFDF53D}"/>
          </ac:picMkLst>
        </pc:picChg>
        <pc:picChg chg="add mod">
          <ac:chgData name="Wojtarowicz, Heather Mae" userId="893f9098-4580-4060-b43f-8d84ddcdc154" providerId="ADAL" clId="{6AA72216-72F4-4ADA-967C-7AF1BA2619F6}" dt="2026-02-23T13:33:23.204" v="265" actId="208"/>
          <ac:picMkLst>
            <pc:docMk/>
            <pc:sldMk cId="36390211" sldId="5063"/>
            <ac:picMk id="15" creationId="{1A52D49C-46AF-BC01-FF24-0E870E97BE64}"/>
          </ac:picMkLst>
        </pc:picChg>
        <pc:picChg chg="add mod">
          <ac:chgData name="Wojtarowicz, Heather Mae" userId="893f9098-4580-4060-b43f-8d84ddcdc154" providerId="ADAL" clId="{6AA72216-72F4-4ADA-967C-7AF1BA2619F6}" dt="2026-02-23T13:33:23.204" v="265" actId="208"/>
          <ac:picMkLst>
            <pc:docMk/>
            <pc:sldMk cId="36390211" sldId="5063"/>
            <ac:picMk id="16" creationId="{B2884938-7A1C-FF9B-3E49-4FBCF403E969}"/>
          </ac:picMkLst>
        </pc:picChg>
        <pc:picChg chg="add mod">
          <ac:chgData name="Wojtarowicz, Heather Mae" userId="893f9098-4580-4060-b43f-8d84ddcdc154" providerId="ADAL" clId="{6AA72216-72F4-4ADA-967C-7AF1BA2619F6}" dt="2026-02-23T13:33:23.204" v="265" actId="208"/>
          <ac:picMkLst>
            <pc:docMk/>
            <pc:sldMk cId="36390211" sldId="5063"/>
            <ac:picMk id="17" creationId="{7FA62120-DBEF-39DA-975F-C9F965CDA89A}"/>
          </ac:picMkLst>
        </pc:picChg>
      </pc:sldChg>
      <pc:sldChg chg="modSp mod ord modShow">
        <pc:chgData name="Wojtarowicz, Heather Mae" userId="893f9098-4580-4060-b43f-8d84ddcdc154" providerId="ADAL" clId="{6AA72216-72F4-4ADA-967C-7AF1BA2619F6}" dt="2026-02-20T17:29:17.648" v="161" actId="6549"/>
        <pc:sldMkLst>
          <pc:docMk/>
          <pc:sldMk cId="1442797166" sldId="5066"/>
        </pc:sldMkLst>
        <pc:spChg chg="mod">
          <ac:chgData name="Wojtarowicz, Heather Mae" userId="893f9098-4580-4060-b43f-8d84ddcdc154" providerId="ADAL" clId="{6AA72216-72F4-4ADA-967C-7AF1BA2619F6}" dt="2026-02-20T17:29:17.648" v="161" actId="6549"/>
          <ac:spMkLst>
            <pc:docMk/>
            <pc:sldMk cId="1442797166" sldId="5066"/>
            <ac:spMk id="3" creationId="{CD4C12CD-1350-49B6-B0AC-05C4D25AD5A1}"/>
          </ac:spMkLst>
        </pc:spChg>
        <pc:spChg chg="mod">
          <ac:chgData name="Wojtarowicz, Heather Mae" userId="893f9098-4580-4060-b43f-8d84ddcdc154" providerId="ADAL" clId="{6AA72216-72F4-4ADA-967C-7AF1BA2619F6}" dt="2026-02-20T17:29:09.315" v="131" actId="1076"/>
          <ac:spMkLst>
            <pc:docMk/>
            <pc:sldMk cId="1442797166" sldId="5066"/>
            <ac:spMk id="4" creationId="{FF858017-F6A3-9BD3-8863-E037FC40E3B6}"/>
          </ac:spMkLst>
        </pc:spChg>
      </pc:sldChg>
      <pc:sldChg chg="mod ord modShow">
        <pc:chgData name="Wojtarowicz, Heather Mae" userId="893f9098-4580-4060-b43f-8d84ddcdc154" providerId="ADAL" clId="{6AA72216-72F4-4ADA-967C-7AF1BA2619F6}" dt="2026-02-23T13:16:10.043" v="237"/>
        <pc:sldMkLst>
          <pc:docMk/>
          <pc:sldMk cId="2955119844" sldId="5070"/>
        </pc:sldMkLst>
      </pc:sldChg>
      <pc:sldChg chg="modSp mod ord">
        <pc:chgData name="Wojtarowicz, Heather Mae" userId="893f9098-4580-4060-b43f-8d84ddcdc154" providerId="ADAL" clId="{6AA72216-72F4-4ADA-967C-7AF1BA2619F6}" dt="2026-02-23T16:19:29.344" v="280"/>
        <pc:sldMkLst>
          <pc:docMk/>
          <pc:sldMk cId="28648907" sldId="7368"/>
        </pc:sldMkLst>
        <pc:spChg chg="mod">
          <ac:chgData name="Wojtarowicz, Heather Mae" userId="893f9098-4580-4060-b43f-8d84ddcdc154" providerId="ADAL" clId="{6AA72216-72F4-4ADA-967C-7AF1BA2619F6}" dt="2026-02-20T17:04:43.505" v="31" actId="20577"/>
          <ac:spMkLst>
            <pc:docMk/>
            <pc:sldMk cId="28648907" sldId="7368"/>
            <ac:spMk id="12" creationId="{A038BD7E-6888-B601-A144-E6838893FEC1}"/>
          </ac:spMkLst>
        </pc:spChg>
        <pc:spChg chg="mod">
          <ac:chgData name="Wojtarowicz, Heather Mae" userId="893f9098-4580-4060-b43f-8d84ddcdc154" providerId="ADAL" clId="{6AA72216-72F4-4ADA-967C-7AF1BA2619F6}" dt="2026-02-20T16:11:14.038" v="9" actId="255"/>
          <ac:spMkLst>
            <pc:docMk/>
            <pc:sldMk cId="28648907" sldId="7368"/>
            <ac:spMk id="20" creationId="{F82CBD01-F88E-9D76-82F6-7DA9E59E7B40}"/>
          </ac:spMkLst>
        </pc:spChg>
      </pc:sldChg>
      <pc:sldChg chg="ord">
        <pc:chgData name="Wojtarowicz, Heather Mae" userId="893f9098-4580-4060-b43f-8d84ddcdc154" providerId="ADAL" clId="{6AA72216-72F4-4ADA-967C-7AF1BA2619F6}" dt="2026-02-23T16:19:35.148" v="282"/>
        <pc:sldMkLst>
          <pc:docMk/>
          <pc:sldMk cId="1411617752" sldId="7372"/>
        </pc:sldMkLst>
      </pc:sldChg>
      <pc:sldChg chg="mod ord modShow">
        <pc:chgData name="Wojtarowicz, Heather Mae" userId="893f9098-4580-4060-b43f-8d84ddcdc154" providerId="ADAL" clId="{6AA72216-72F4-4ADA-967C-7AF1BA2619F6}" dt="2026-02-23T13:16:10.043" v="237"/>
        <pc:sldMkLst>
          <pc:docMk/>
          <pc:sldMk cId="2705390411" sldId="7374"/>
        </pc:sldMkLst>
      </pc:sldChg>
      <pc:sldChg chg="mod ord modShow">
        <pc:chgData name="Wojtarowicz, Heather Mae" userId="893f9098-4580-4060-b43f-8d84ddcdc154" providerId="ADAL" clId="{6AA72216-72F4-4ADA-967C-7AF1BA2619F6}" dt="2026-02-23T13:16:10.043" v="237"/>
        <pc:sldMkLst>
          <pc:docMk/>
          <pc:sldMk cId="2535954332" sldId="7375"/>
        </pc:sldMkLst>
      </pc:sldChg>
      <pc:sldChg chg="mod ord modShow">
        <pc:chgData name="Wojtarowicz, Heather Mae" userId="893f9098-4580-4060-b43f-8d84ddcdc154" providerId="ADAL" clId="{6AA72216-72F4-4ADA-967C-7AF1BA2619F6}" dt="2026-02-23T13:16:10.043" v="237"/>
        <pc:sldMkLst>
          <pc:docMk/>
          <pc:sldMk cId="194964493" sldId="7376"/>
        </pc:sldMkLst>
      </pc:sldChg>
      <pc:sldChg chg="ord">
        <pc:chgData name="Wojtarowicz, Heather Mae" userId="893f9098-4580-4060-b43f-8d84ddcdc154" providerId="ADAL" clId="{6AA72216-72F4-4ADA-967C-7AF1BA2619F6}" dt="2026-02-20T16:10:09.226" v="1"/>
        <pc:sldMkLst>
          <pc:docMk/>
          <pc:sldMk cId="1366098315" sldId="7377"/>
        </pc:sldMkLst>
      </pc:sldChg>
      <pc:sldChg chg="add">
        <pc:chgData name="Wojtarowicz, Heather Mae" userId="893f9098-4580-4060-b43f-8d84ddcdc154" providerId="ADAL" clId="{6AA72216-72F4-4ADA-967C-7AF1BA2619F6}" dt="2026-02-23T13:31:34.779" v="239" actId="2890"/>
        <pc:sldMkLst>
          <pc:docMk/>
          <pc:sldMk cId="3381490126" sldId="7378"/>
        </pc:sldMkLst>
      </pc:sldChg>
      <pc:sldMasterChg chg="delSldLayout">
        <pc:chgData name="Wojtarowicz, Heather Mae" userId="893f9098-4580-4060-b43f-8d84ddcdc154" providerId="ADAL" clId="{6AA72216-72F4-4ADA-967C-7AF1BA2619F6}" dt="2026-02-23T13:32:02.121" v="247" actId="2696"/>
        <pc:sldMasterMkLst>
          <pc:docMk/>
          <pc:sldMasterMk cId="1785179969" sldId="2147483925"/>
        </pc:sldMasterMkLst>
        <pc:sldLayoutChg chg="del">
          <pc:chgData name="Wojtarowicz, Heather Mae" userId="893f9098-4580-4060-b43f-8d84ddcdc154" providerId="ADAL" clId="{6AA72216-72F4-4ADA-967C-7AF1BA2619F6}" dt="2026-02-23T13:32:02.121" v="247" actId="2696"/>
          <pc:sldLayoutMkLst>
            <pc:docMk/>
            <pc:sldMasterMk cId="1785179969" sldId="2147483925"/>
            <pc:sldLayoutMk cId="2841000474" sldId="2147483953"/>
          </pc:sldLayoutMkLst>
        </pc:sldLayoutChg>
      </pc:sldMasterChg>
    </pc:docChg>
  </pc:docChgLst>
  <pc:docChgLst>
    <pc:chgData clId="Web-{6C29E806-978E-5429-ED44-B740BAFCBD61}"/>
    <pc:docChg chg="modSld">
      <pc:chgData name="" userId="" providerId="" clId="Web-{6C29E806-978E-5429-ED44-B740BAFCBD61}" dt="2026-02-12T15:06:42.404" v="0" actId="20577"/>
      <pc:docMkLst>
        <pc:docMk/>
      </pc:docMkLst>
      <pc:sldChg chg="modSp">
        <pc:chgData name="" userId="" providerId="" clId="Web-{6C29E806-978E-5429-ED44-B740BAFCBD61}" dt="2026-02-12T15:06:42.404" v="0" actId="20577"/>
        <pc:sldMkLst>
          <pc:docMk/>
          <pc:sldMk cId="970197407" sldId="5040"/>
        </pc:sldMkLst>
        <pc:spChg chg="mod">
          <ac:chgData name="" userId="" providerId="" clId="Web-{6C29E806-978E-5429-ED44-B740BAFCBD61}" dt="2026-02-12T15:06:42.404" v="0" actId="20577"/>
          <ac:spMkLst>
            <pc:docMk/>
            <pc:sldMk cId="970197407" sldId="5040"/>
            <ac:spMk id="2" creationId="{14F1D381-8A69-1DC1-E6C9-326133652B3A}"/>
          </ac:spMkLst>
        </pc:spChg>
      </pc:sldChg>
    </pc:docChg>
  </pc:docChgLst>
  <pc:docChgLst>
    <pc:chgData name="Wojtarowicz, Heather Mae" userId="S::hmwoj@ad.unc.edu::893f9098-4580-4060-b43f-8d84ddcdc154" providerId="AD" clId="Web-{72FF00BF-C19E-D897-EA65-4393C15CE7F8}"/>
    <pc:docChg chg="modSld">
      <pc:chgData name="Wojtarowicz, Heather Mae" userId="S::hmwoj@ad.unc.edu::893f9098-4580-4060-b43f-8d84ddcdc154" providerId="AD" clId="Web-{72FF00BF-C19E-D897-EA65-4393C15CE7F8}" dt="2026-02-19T14:46:36.542" v="40" actId="1076"/>
      <pc:docMkLst>
        <pc:docMk/>
      </pc:docMkLst>
      <pc:sldChg chg="addSp delSp modSp">
        <pc:chgData name="Wojtarowicz, Heather Mae" userId="S::hmwoj@ad.unc.edu::893f9098-4580-4060-b43f-8d84ddcdc154" providerId="AD" clId="Web-{72FF00BF-C19E-D897-EA65-4393C15CE7F8}" dt="2026-02-19T14:46:20.962" v="34" actId="20577"/>
        <pc:sldMkLst>
          <pc:docMk/>
          <pc:sldMk cId="970197407" sldId="5040"/>
        </pc:sldMkLst>
        <pc:spChg chg="add del mod">
          <ac:chgData name="Wojtarowicz, Heather Mae" userId="S::hmwoj@ad.unc.edu::893f9098-4580-4060-b43f-8d84ddcdc154" providerId="AD" clId="Web-{72FF00BF-C19E-D897-EA65-4393C15CE7F8}" dt="2026-02-19T14:46:20.962" v="34" actId="20577"/>
          <ac:spMkLst>
            <pc:docMk/>
            <pc:sldMk cId="970197407" sldId="5040"/>
            <ac:spMk id="2" creationId="{14F1D381-8A69-1DC1-E6C9-326133652B3A}"/>
          </ac:spMkLst>
        </pc:spChg>
      </pc:sldChg>
      <pc:sldChg chg="addSp delSp modSp">
        <pc:chgData name="Wojtarowicz, Heather Mae" userId="S::hmwoj@ad.unc.edu::893f9098-4580-4060-b43f-8d84ddcdc154" providerId="AD" clId="Web-{72FF00BF-C19E-D897-EA65-4393C15CE7F8}" dt="2026-02-19T14:40:02.781" v="24" actId="1076"/>
        <pc:sldMkLst>
          <pc:docMk/>
          <pc:sldMk cId="1620692353" sldId="7367"/>
        </pc:sldMkLst>
        <pc:spChg chg="mod">
          <ac:chgData name="Wojtarowicz, Heather Mae" userId="S::hmwoj@ad.unc.edu::893f9098-4580-4060-b43f-8d84ddcdc154" providerId="AD" clId="Web-{72FF00BF-C19E-D897-EA65-4393C15CE7F8}" dt="2026-02-19T14:39:07.654" v="13" actId="1076"/>
          <ac:spMkLst>
            <pc:docMk/>
            <pc:sldMk cId="1620692353" sldId="7367"/>
            <ac:spMk id="4" creationId="{DF418F40-A489-1043-8934-745E24D6E1E4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39:07.685" v="14" actId="1076"/>
          <ac:spMkLst>
            <pc:docMk/>
            <pc:sldMk cId="1620692353" sldId="7367"/>
            <ac:spMk id="5" creationId="{C5E4ECD3-EC83-5F41-AFFB-ECA197D5A4D4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39:07.717" v="16" actId="1076"/>
          <ac:spMkLst>
            <pc:docMk/>
            <pc:sldMk cId="1620692353" sldId="7367"/>
            <ac:spMk id="6" creationId="{BCBD04DC-BCB2-B0B5-F3AB-7BC1F98807A1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39:07.701" v="15" actId="1076"/>
          <ac:spMkLst>
            <pc:docMk/>
            <pc:sldMk cId="1620692353" sldId="7367"/>
            <ac:spMk id="7" creationId="{4BFDDE69-FCA9-9043-A0B5-7FEF7215F4DE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40:02.718" v="21" actId="1076"/>
          <ac:spMkLst>
            <pc:docMk/>
            <pc:sldMk cId="1620692353" sldId="7367"/>
            <ac:spMk id="9" creationId="{FE3C0125-2575-50A3-62C8-6E35B9F421F6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35:54.552" v="6" actId="1076"/>
          <ac:spMkLst>
            <pc:docMk/>
            <pc:sldMk cId="1620692353" sldId="7367"/>
            <ac:spMk id="10" creationId="{1DDF94EB-CC3C-D171-B2A4-D1EA0432E6AE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40:02.734" v="22" actId="1076"/>
          <ac:spMkLst>
            <pc:docMk/>
            <pc:sldMk cId="1620692353" sldId="7367"/>
            <ac:spMk id="11" creationId="{C7A3AFC3-AD5C-932B-BACA-B04112E952AF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40:02.750" v="23" actId="1076"/>
          <ac:spMkLst>
            <pc:docMk/>
            <pc:sldMk cId="1620692353" sldId="7367"/>
            <ac:spMk id="17" creationId="{72DB2788-0DB5-E2C5-A67D-2BE4AED0A449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40:02.781" v="24" actId="1076"/>
          <ac:spMkLst>
            <pc:docMk/>
            <pc:sldMk cId="1620692353" sldId="7367"/>
            <ac:spMk id="18" creationId="{5EB03720-7B33-EA95-1A09-DDA77809F8E2}"/>
          </ac:spMkLst>
        </pc:spChg>
      </pc:sldChg>
      <pc:sldChg chg="modSp">
        <pc:chgData name="Wojtarowicz, Heather Mae" userId="S::hmwoj@ad.unc.edu::893f9098-4580-4060-b43f-8d84ddcdc154" providerId="AD" clId="Web-{72FF00BF-C19E-D897-EA65-4393C15CE7F8}" dt="2026-02-19T14:46:36.542" v="40" actId="1076"/>
        <pc:sldMkLst>
          <pc:docMk/>
          <pc:sldMk cId="1411617752" sldId="7372"/>
        </pc:sldMkLst>
        <pc:spChg chg="mod">
          <ac:chgData name="Wojtarowicz, Heather Mae" userId="S::hmwoj@ad.unc.edu::893f9098-4580-4060-b43f-8d84ddcdc154" providerId="AD" clId="Web-{72FF00BF-C19E-D897-EA65-4393C15CE7F8}" dt="2026-02-19T14:46:36.542" v="40" actId="1076"/>
          <ac:spMkLst>
            <pc:docMk/>
            <pc:sldMk cId="1411617752" sldId="7372"/>
            <ac:spMk id="9" creationId="{CE375FC9-1F36-B7F3-F4B1-B1E7AD2A7241}"/>
          </ac:spMkLst>
        </pc:spChg>
        <pc:spChg chg="mod">
          <ac:chgData name="Wojtarowicz, Heather Mae" userId="S::hmwoj@ad.unc.edu::893f9098-4580-4060-b43f-8d84ddcdc154" providerId="AD" clId="Web-{72FF00BF-C19E-D897-EA65-4393C15CE7F8}" dt="2026-02-19T14:46:31.291" v="38" actId="20577"/>
          <ac:spMkLst>
            <pc:docMk/>
            <pc:sldMk cId="1411617752" sldId="7372"/>
            <ac:spMk id="47" creationId="{EB5E0FBA-58AB-4671-8D55-E1FE19660921}"/>
          </ac:spMkLst>
        </pc:spChg>
        <pc:picChg chg="mod">
          <ac:chgData name="Wojtarowicz, Heather Mae" userId="S::hmwoj@ad.unc.edu::893f9098-4580-4060-b43f-8d84ddcdc154" providerId="AD" clId="Web-{72FF00BF-C19E-D897-EA65-4393C15CE7F8}" dt="2026-02-19T14:46:33.557" v="39" actId="1076"/>
          <ac:picMkLst>
            <pc:docMk/>
            <pc:sldMk cId="1411617752" sldId="7372"/>
            <ac:picMk id="6" creationId="{37019873-2903-486D-54B8-0E4D7746D801}"/>
          </ac:picMkLst>
        </pc:picChg>
      </pc:sldChg>
    </pc:docChg>
  </pc:docChgLst>
</pc:chgInfo>
</file>

<file path=ppt/comments/modernComment_13B0_39D409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4F262E-B28D-4944-9A07-425F6EB9EE00}" authorId="{5839129C-4602-EEBB-FA02-D1BF02C7AB97}" status="resolved" created="2026-02-05T16:46:34.829" complete="100000">
    <pc:sldMkLst xmlns:pc="http://schemas.microsoft.com/office/powerpoint/2013/main/command">
      <pc:docMk/>
      <pc:sldMk cId="970197407" sldId="5040"/>
    </pc:sldMkLst>
    <p188:txBody>
      <a:bodyPr/>
      <a:lstStyle/>
      <a:p>
        <a:r>
          <a:rPr lang="en-US"/>
          <a:t>Update on Feb 20 </a:t>
        </a:r>
      </a:p>
    </p188:txBody>
  </p188:cm>
</p188:cmLst>
</file>

<file path=ppt/comments/modernComment_1CC7_6099CD8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1D6F6F-3E83-4B4C-90B8-4C4D9A91971B}" authorId="{5839129C-4602-EEBB-FA02-D1BF02C7AB97}" status="resolved" created="2026-02-05T16:46:42.924" complete="100000">
    <pc:sldMkLst xmlns:pc="http://schemas.microsoft.com/office/powerpoint/2013/main/command">
      <pc:docMk/>
      <pc:sldMk cId="1620692353" sldId="7367"/>
    </pc:sldMkLst>
    <p188:txBody>
      <a:bodyPr/>
      <a:lstStyle/>
      <a:p>
        <a:r>
          <a:rPr lang="en-US"/>
          <a:t>Danya update on Feb 20 </a:t>
        </a:r>
      </a:p>
    </p188:txBody>
  </p188:cm>
  <p188:cm id="{84DC2E2F-1BA6-4F4E-8EB4-4E50BBC9E404}" authorId="{577CF77A-B647-D7BE-07FF-E3B774F5916E}" status="resolved" created="2026-02-19T13:57:44.02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20692353" sldId="7367"/>
      <ac:spMk id="12" creationId="{CA3C192D-D649-A440-838B-ECAB2A69D6F6}"/>
    </ac:deMkLst>
    <p188:txBody>
      <a:bodyPr/>
      <a:lstStyle/>
      <a:p>
        <a:r>
          <a:rPr lang="en-US"/>
          <a:t>can we change the background / colors? a little hard to read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6CCD2-CE59-234E-B605-6904345A89F3}" type="datetimeFigureOut">
              <a:rPr lang="en-US" smtClean="0"/>
              <a:t>2/23/26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560E0-2452-9A45-92F3-D95F1EA34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9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6A51B-1BB3-A14B-8DC7-924124D136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56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33723-C5FE-3113-5BAA-DEA26373F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EA2C6-B10D-6935-8FF6-1476F547C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9DBA3-CC89-7CE3-9EBA-AE217475D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12C6F-ED2E-6BBA-27AA-BCD1DC7B5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41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9BE5D-AB28-AFD1-6C73-F55366CF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9A0308-193F-13E8-0DED-DCDE94650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A70F72-594D-88E1-E430-AB10FC60E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D05F6-466C-6B3B-6D2C-1FC79C77D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95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2383D-E807-93A5-2EA8-0A03C9F1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7A10A-5056-266B-1826-ABD2503FA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F29E98-D615-DC7E-A182-1396F40E5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F88B6-802B-1570-0549-91E8C76FC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74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0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4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83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693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DDCAB-14F9-D3A8-8DCF-F579C1DB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76CCE-8EAC-46B0-090B-AFCEB6056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A1DDF-1AD2-D533-1205-F7AD20203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484D7-EA4B-D197-D1BD-79CE49874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on TEAMS from 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3B674-208E-442B-8857-0F149C8F5B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78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step: </a:t>
            </a:r>
            <a:r>
              <a:rPr lang="en-US" err="1"/>
              <a:t>gedc</a:t>
            </a:r>
            <a:r>
              <a:rPr lang="en-US"/>
              <a:t> membership (next slide)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D1136-9D72-4662-B2F3-4DEB7EDBC5E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806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59A37-FB18-E232-5D13-618881F0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5B8BA-E73F-211C-3F61-072D2763C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F7123-886A-04F3-771C-2581040A8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8CFAE-8B91-7A97-176C-0F3714194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2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2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a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422400" y="1498061"/>
            <a:ext cx="2946939" cy="2946939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095392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2270859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0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087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492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82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4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6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63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42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584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87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664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77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39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079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337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3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64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78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28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023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73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327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52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43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58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9305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79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83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701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65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158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60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0869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997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57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473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5330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393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730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09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42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606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697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604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6590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er_BlueBand_Screens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acker_LightGrey_Screens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611382"/>
            <a:ext cx="10363200" cy="1470025"/>
          </a:xfrm>
        </p:spPr>
        <p:txBody>
          <a:bodyPr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89388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pic>
        <p:nvPicPr>
          <p:cNvPr id="7" name="Picture 6" descr="GEDC_Logo_LongForm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588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Band_Screens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61" y="3489421"/>
            <a:ext cx="10363200" cy="1362076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61" y="2352532"/>
            <a:ext cx="10363200" cy="113265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pic>
        <p:nvPicPr>
          <p:cNvPr id="9" name="Picture 8" descr="Backer_Blue_Screens-01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105"/>
          <a:stretch/>
        </p:blipFill>
        <p:spPr>
          <a:xfrm>
            <a:off x="0" y="5905115"/>
            <a:ext cx="12192000" cy="952885"/>
          </a:xfrm>
          <a:prstGeom prst="rect">
            <a:avLst/>
          </a:prstGeom>
        </p:spPr>
      </p:pic>
      <p:pic>
        <p:nvPicPr>
          <p:cNvPr id="10" name="Picture 9" descr="GEDC_Logo_LongForm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1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8691" y="6370402"/>
            <a:ext cx="736322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89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4633191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7707" y="6363386"/>
            <a:ext cx="716618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36964"/>
            <a:ext cx="5384800" cy="4629727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063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83977"/>
            <a:ext cx="5386917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9044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483977"/>
            <a:ext cx="5389033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8472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99718" y="2229042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434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4408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01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804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36199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089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2082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20827"/>
            <a:ext cx="6815667" cy="5453500"/>
          </a:xfrm>
        </p:spPr>
        <p:txBody>
          <a:bodyPr/>
          <a:lstStyle>
            <a:lvl1pPr>
              <a:defRPr sz="3733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87177"/>
            <a:ext cx="4011084" cy="41871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8391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44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>
                <a:solidFill>
                  <a:schemeClr val="bg1">
                    <a:lumMod val="8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52455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133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4327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61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388543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911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26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255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252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646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46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7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5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44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80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52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22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24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584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51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05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2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64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78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11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611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8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93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14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662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86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665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617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410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07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3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250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780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539014" y="911189"/>
            <a:ext cx="3080084" cy="3619100"/>
          </a:xfrm>
          <a:custGeom>
            <a:avLst/>
            <a:gdLst>
              <a:gd name="connsiteX0" fmla="*/ 0 w 2821021"/>
              <a:gd name="connsiteY0" fmla="*/ 0 h 1294532"/>
              <a:gd name="connsiteX1" fmla="*/ 2821021 w 2821021"/>
              <a:gd name="connsiteY1" fmla="*/ 0 h 1294532"/>
              <a:gd name="connsiteX2" fmla="*/ 2821021 w 2821021"/>
              <a:gd name="connsiteY2" fmla="*/ 1294532 h 1294532"/>
              <a:gd name="connsiteX3" fmla="*/ 0 w 2821021"/>
              <a:gd name="connsiteY3" fmla="*/ 1294532 h 129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21" h="1294532">
                <a:moveTo>
                  <a:pt x="0" y="0"/>
                </a:moveTo>
                <a:lnTo>
                  <a:pt x="2821021" y="0"/>
                </a:lnTo>
                <a:lnTo>
                  <a:pt x="2821021" y="1294532"/>
                </a:lnTo>
                <a:lnTo>
                  <a:pt x="0" y="129453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1303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93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11718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755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212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9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42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106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15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395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354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404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04686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135409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513200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8942939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81583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17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22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532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780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376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055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a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422400" y="1498061"/>
            <a:ext cx="2946939" cy="2946939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5287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68303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381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416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85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297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454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86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09621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66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709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57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680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55629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423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594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046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2626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8144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E7ED55-B090-49FF-BA91-7AB773430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62E605-2439-4D02-8667-9934C4895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11C9FF-9B30-4E45-B57C-9E68D92CA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438E9B-13E0-461F-868A-DAC4A3DB754F}" type="slidenum">
              <a:rPr lang="en-US" altLang="en-US" smtClean="0">
                <a:solidFill>
                  <a:srgbClr val="003366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3366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090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489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&amp; Content- No Leaves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2117" y="1"/>
            <a:ext cx="12194117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-2117" y="6716714"/>
            <a:ext cx="12194117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609600" y="240134"/>
            <a:ext cx="109728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09600" y="1250950"/>
            <a:ext cx="11006667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01B0EA9-9ECF-4241-9066-6932FB1E02A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8968685" y="6284187"/>
            <a:ext cx="2987767" cy="321860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5" name="Rectangle 14"/>
          <p:cNvSpPr/>
          <p:nvPr/>
        </p:nvSpPr>
        <p:spPr bwMode="white">
          <a:xfrm>
            <a:off x="8704522" y="6039293"/>
            <a:ext cx="338824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98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12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02BD-BD3D-540D-287A-75DD30B44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90F3C-91FD-D4CB-022B-D1258B7D2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82271-E38D-AFBC-5E27-72E25298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039A7-3118-5241-BC28-7661C849FF26}" type="datetimeFigureOut">
              <a:rPr lang="en-US" smtClean="0"/>
              <a:t>2/23/26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32D98-5318-7A48-B2CA-669D24EA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D9190-67C5-EAAF-AD6E-BC777B29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3ECA-B896-BB45-A670-FD9B6F8CC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6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26EA-0EC0-4836-9FA0-4A3D2063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4C604-71DF-5899-54A1-5C5AFD329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505C3-0409-4040-D6C4-AA5D3F81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A4E5C-D65F-F584-DFEF-CE93DB3F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039A7-3118-5241-BC28-7661C849FF26}" type="datetimeFigureOut">
              <a:rPr lang="en-US" smtClean="0"/>
              <a:t>2/23/26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3C5DB-03CB-693F-8C43-24077939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19576-1D31-3D2B-F603-48B36A8B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3ECA-B896-BB45-A670-FD9B6F8CC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76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BEAB0-AE0D-4880-871C-ED722FF79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8983" y="2254250"/>
            <a:ext cx="5407017" cy="3917949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2200"/>
            </a:lvl2pPr>
            <a:lvl3pPr marL="688975" indent="-227013">
              <a:buClrTx/>
              <a:buFont typeface="Arial" panose="020B0604020202020204" pitchFamily="34" charset="0"/>
              <a:buChar char="–"/>
              <a:defRPr sz="2000"/>
            </a:lvl3pPr>
            <a:lvl4pPr marL="914400" indent="-225425">
              <a:buClrTx/>
              <a:buFont typeface="Arial" panose="020B0604020202020204" pitchFamily="34" charset="0"/>
              <a:buChar char="•"/>
              <a:defRPr sz="1800"/>
            </a:lvl4pPr>
            <a:lvl5pPr marL="1139825" indent="-225425">
              <a:buFont typeface="Arial" panose="020B0604020202020204" pitchFamily="34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15C3A-BA66-4F81-9390-CC8932134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13866-6C18-4293-8228-E170BE6492A9}" type="datetime4">
              <a:rPr lang="en-US" smtClean="0"/>
              <a:t>February 23,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53749-210F-4B9C-9091-B310BA29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EF19-86CA-4DC0-8F5C-F52D5AE5068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D59B61-15B2-4F85-808D-DF06CF565EA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37627" y="2254250"/>
            <a:ext cx="5407017" cy="3917949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2200"/>
            </a:lvl2pPr>
            <a:lvl3pPr marL="688975" indent="-227013">
              <a:buClrTx/>
              <a:buFont typeface="Arial" panose="020B0604020202020204" pitchFamily="34" charset="0"/>
              <a:buChar char="–"/>
              <a:defRPr sz="2000"/>
            </a:lvl3pPr>
            <a:lvl4pPr marL="914400" indent="-225425">
              <a:buClrTx/>
              <a:buFont typeface="Arial" panose="020B0604020202020204" pitchFamily="34" charset="0"/>
              <a:buChar char="•"/>
              <a:defRPr sz="1800"/>
            </a:lvl4pPr>
            <a:lvl5pPr marL="1139825" indent="-225425">
              <a:buFont typeface="Arial" panose="020B0604020202020204" pitchFamily="34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D3038813-E4C6-431F-B7D5-17312F4D9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28060" y="501470"/>
            <a:ext cx="3943004" cy="17493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ct val="120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Department / Program Name, Hospital / Member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1970F-FE3F-4F7C-998D-8E587E0B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3318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er_BlueBand_Screens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acker_LightGrey_Screens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611382"/>
            <a:ext cx="10363200" cy="1470025"/>
          </a:xfrm>
        </p:spPr>
        <p:txBody>
          <a:bodyPr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89388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pic>
        <p:nvPicPr>
          <p:cNvPr id="7" name="Picture 6" descr="GEDC_Logo_LongForm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95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Band_Screens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61" y="3489421"/>
            <a:ext cx="10363200" cy="1362076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61" y="2352532"/>
            <a:ext cx="10363200" cy="113265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pic>
        <p:nvPicPr>
          <p:cNvPr id="9" name="Picture 8" descr="Backer_Blue_Screens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5"/>
          <a:stretch/>
        </p:blipFill>
        <p:spPr>
          <a:xfrm>
            <a:off x="0" y="5905115"/>
            <a:ext cx="12192000" cy="952885"/>
          </a:xfrm>
          <a:prstGeom prst="rect">
            <a:avLst/>
          </a:prstGeom>
        </p:spPr>
      </p:pic>
      <p:pic>
        <p:nvPicPr>
          <p:cNvPr id="10" name="Picture 9" descr="GEDC_Logo_LongForm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08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8691" y="6370402"/>
            <a:ext cx="736322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93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4633191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7707" y="6363386"/>
            <a:ext cx="716618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36964"/>
            <a:ext cx="5384800" cy="4629727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83977"/>
            <a:ext cx="5386917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9044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483977"/>
            <a:ext cx="5389033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8472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99718" y="2229042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7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4408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14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36199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2082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20827"/>
            <a:ext cx="6815667" cy="5453500"/>
          </a:xfrm>
        </p:spPr>
        <p:txBody>
          <a:bodyPr/>
          <a:lstStyle>
            <a:lvl1pPr>
              <a:defRPr sz="3733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87177"/>
            <a:ext cx="4011084" cy="41871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8391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58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>
                <a:solidFill>
                  <a:schemeClr val="bg1">
                    <a:lumMod val="8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52455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1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4327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10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388543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1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378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7788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3555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53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44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4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3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2041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76056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941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182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1496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1629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535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998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83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1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1364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863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27115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2856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545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7738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18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8420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944882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120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935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233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9122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221196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539014" y="911189"/>
            <a:ext cx="3080084" cy="3619100"/>
          </a:xfrm>
          <a:custGeom>
            <a:avLst/>
            <a:gdLst>
              <a:gd name="connsiteX0" fmla="*/ 0 w 2821021"/>
              <a:gd name="connsiteY0" fmla="*/ 0 h 1294532"/>
              <a:gd name="connsiteX1" fmla="*/ 2821021 w 2821021"/>
              <a:gd name="connsiteY1" fmla="*/ 0 h 1294532"/>
              <a:gd name="connsiteX2" fmla="*/ 2821021 w 2821021"/>
              <a:gd name="connsiteY2" fmla="*/ 1294532 h 1294532"/>
              <a:gd name="connsiteX3" fmla="*/ 0 w 2821021"/>
              <a:gd name="connsiteY3" fmla="*/ 1294532 h 129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21" h="1294532">
                <a:moveTo>
                  <a:pt x="0" y="0"/>
                </a:moveTo>
                <a:lnTo>
                  <a:pt x="2821021" y="0"/>
                </a:lnTo>
                <a:lnTo>
                  <a:pt x="2821021" y="1294532"/>
                </a:lnTo>
                <a:lnTo>
                  <a:pt x="0" y="129453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52307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82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5477397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898824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52010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6899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924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86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55036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862755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1172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00872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775809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135409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513200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8942939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657447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2840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91084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46688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087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89.xml"/><Relationship Id="rId50" Type="http://schemas.openxmlformats.org/officeDocument/2006/relationships/slideLayout" Target="../slideLayouts/slideLayout92.xml"/><Relationship Id="rId55" Type="http://schemas.openxmlformats.org/officeDocument/2006/relationships/slideLayout" Target="../slideLayouts/slideLayout97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3" Type="http://schemas.openxmlformats.org/officeDocument/2006/relationships/slideLayout" Target="../slideLayouts/slideLayout95.xml"/><Relationship Id="rId58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47.xml"/><Relationship Id="rId61" Type="http://schemas.openxmlformats.org/officeDocument/2006/relationships/image" Target="../media/image6.png"/><Relationship Id="rId1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90.xml"/><Relationship Id="rId56" Type="http://schemas.openxmlformats.org/officeDocument/2006/relationships/slideLayout" Target="../slideLayouts/slideLayout98.xml"/><Relationship Id="rId8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93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8.xml"/><Relationship Id="rId59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83.xml"/><Relationship Id="rId54" Type="http://schemas.openxmlformats.org/officeDocument/2006/relationships/slideLayout" Target="../slideLayouts/slideLayout96.xml"/><Relationship Id="rId62" Type="http://schemas.openxmlformats.org/officeDocument/2006/relationships/image" Target="../media/image7.e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49" Type="http://schemas.openxmlformats.org/officeDocument/2006/relationships/slideLayout" Target="../slideLayouts/slideLayout91.xml"/><Relationship Id="rId57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52" Type="http://schemas.openxmlformats.org/officeDocument/2006/relationships/slideLayout" Target="../slideLayouts/slideLayout94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7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9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175.xml"/><Relationship Id="rId34" Type="http://schemas.openxmlformats.org/officeDocument/2006/relationships/slideLayout" Target="../slideLayouts/slideLayout188.xml"/><Relationship Id="rId42" Type="http://schemas.openxmlformats.org/officeDocument/2006/relationships/slideLayout" Target="../slideLayouts/slideLayout196.xml"/><Relationship Id="rId47" Type="http://schemas.openxmlformats.org/officeDocument/2006/relationships/slideLayout" Target="../slideLayouts/slideLayout201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32" Type="http://schemas.openxmlformats.org/officeDocument/2006/relationships/slideLayout" Target="../slideLayouts/slideLayout186.xml"/><Relationship Id="rId37" Type="http://schemas.openxmlformats.org/officeDocument/2006/relationships/slideLayout" Target="../slideLayouts/slideLayout191.xml"/><Relationship Id="rId40" Type="http://schemas.openxmlformats.org/officeDocument/2006/relationships/slideLayout" Target="../slideLayouts/slideLayout194.xml"/><Relationship Id="rId45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36" Type="http://schemas.openxmlformats.org/officeDocument/2006/relationships/slideLayout" Target="../slideLayouts/slideLayout190.xml"/><Relationship Id="rId49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slideLayout" Target="../slideLayouts/slideLayout185.xml"/><Relationship Id="rId44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84.xml"/><Relationship Id="rId35" Type="http://schemas.openxmlformats.org/officeDocument/2006/relationships/slideLayout" Target="../slideLayouts/slideLayout189.xml"/><Relationship Id="rId43" Type="http://schemas.openxmlformats.org/officeDocument/2006/relationships/slideLayout" Target="../slideLayouts/slideLayout197.xml"/><Relationship Id="rId48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162.xml"/><Relationship Id="rId51" Type="http://schemas.openxmlformats.org/officeDocument/2006/relationships/image" Target="../media/image14.jpeg"/><Relationship Id="rId3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33" Type="http://schemas.openxmlformats.org/officeDocument/2006/relationships/slideLayout" Target="../slideLayouts/slideLayout187.xml"/><Relationship Id="rId38" Type="http://schemas.openxmlformats.org/officeDocument/2006/relationships/slideLayout" Target="../slideLayouts/slideLayout192.xml"/><Relationship Id="rId4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174.xml"/><Relationship Id="rId41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7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944" r:id="rId7"/>
    <p:sldLayoutId id="2147483668" r:id="rId8"/>
    <p:sldLayoutId id="2147483669" r:id="rId9"/>
    <p:sldLayoutId id="2147483938" r:id="rId10"/>
    <p:sldLayoutId id="2147483671" r:id="rId11"/>
    <p:sldLayoutId id="2147483929" r:id="rId12"/>
    <p:sldLayoutId id="2147483932" r:id="rId13"/>
    <p:sldLayoutId id="2147483933" r:id="rId14"/>
    <p:sldLayoutId id="2147483935" r:id="rId15"/>
    <p:sldLayoutId id="2147483936" r:id="rId16"/>
    <p:sldLayoutId id="2147483937" r:id="rId17"/>
    <p:sldLayoutId id="2147483940" r:id="rId18"/>
    <p:sldLayoutId id="2147483939" r:id="rId19"/>
    <p:sldLayoutId id="2147483680" r:id="rId20"/>
    <p:sldLayoutId id="2147483941" r:id="rId21"/>
    <p:sldLayoutId id="2147483943" r:id="rId22"/>
    <p:sldLayoutId id="2147483946" r:id="rId23"/>
    <p:sldLayoutId id="2147483945" r:id="rId24"/>
    <p:sldLayoutId id="2147483685" r:id="rId25"/>
    <p:sldLayoutId id="2147483947" r:id="rId26"/>
    <p:sldLayoutId id="2147483948" r:id="rId27"/>
    <p:sldLayoutId id="2147483942" r:id="rId28"/>
    <p:sldLayoutId id="2147483934" r:id="rId29"/>
    <p:sldLayoutId id="2147483928" r:id="rId30"/>
    <p:sldLayoutId id="2147483931" r:id="rId31"/>
    <p:sldLayoutId id="2147483927" r:id="rId32"/>
    <p:sldLayoutId id="2147483930" r:id="rId33"/>
    <p:sldLayoutId id="2147483695" r:id="rId34"/>
    <p:sldLayoutId id="2147483696" r:id="rId35"/>
    <p:sldLayoutId id="2147483697" r:id="rId36"/>
    <p:sldLayoutId id="2147483699" r:id="rId37"/>
    <p:sldLayoutId id="2147483924" r:id="rId38"/>
    <p:sldLayoutId id="2147483950" r:id="rId39"/>
    <p:sldLayoutId id="2147483951" r:id="rId40"/>
    <p:sldLayoutId id="2147483952" r:id="rId41"/>
    <p:sldLayoutId id="2147483954" r:id="rId4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_Screens-01.png"/>
          <p:cNvPicPr>
            <a:picLocks noChangeAspect="1"/>
          </p:cNvPicPr>
          <p:nvPr userDrawn="1"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7"/>
          <a:stretch/>
        </p:blipFill>
        <p:spPr>
          <a:xfrm>
            <a:off x="0" y="0"/>
            <a:ext cx="12192000" cy="5972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845"/>
            <a:ext cx="10972800" cy="864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3207"/>
            <a:ext cx="10972800" cy="436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pic>
        <p:nvPicPr>
          <p:cNvPr id="9" name="Picture 8" descr="GEDC_Logo_ShortForm.eps"/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210934"/>
            <a:ext cx="1988899" cy="50612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1697" y="6351930"/>
            <a:ext cx="769081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2019 The Geriatric Emergency Department Collaborative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9552" y="636771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5A1F-80D2-B743-8C4D-03655ECD0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  <p:sldLayoutId id="2147483754" r:id="rId52"/>
    <p:sldLayoutId id="2147483755" r:id="rId53"/>
    <p:sldLayoutId id="2147483756" r:id="rId54"/>
    <p:sldLayoutId id="2147483757" r:id="rId55"/>
    <p:sldLayoutId id="2147483758" r:id="rId56"/>
    <p:sldLayoutId id="2147483759" r:id="rId57"/>
    <p:sldLayoutId id="2147483760" r:id="rId58"/>
    <p:sldLayoutId id="2147483761" r:id="rId59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667" b="1" kern="1800" spc="133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667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sz="2133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 userDrawn="1"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_Screens-01.pn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07"/>
          <a:stretch/>
        </p:blipFill>
        <p:spPr>
          <a:xfrm>
            <a:off x="0" y="0"/>
            <a:ext cx="12192000" cy="5972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845"/>
            <a:ext cx="10972800" cy="864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3207"/>
            <a:ext cx="10972800" cy="436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pic>
        <p:nvPicPr>
          <p:cNvPr id="9" name="Picture 8" descr="GEDC_Logo_ShortForm.eps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10934"/>
            <a:ext cx="1988899" cy="50612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1697" y="6351930"/>
            <a:ext cx="769081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2019 The Geriatric Emergency Department Collaborative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9552" y="636771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5A1F-80D2-B743-8C4D-03655ECD0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3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667" b="1" kern="1800" spc="133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667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sz="2133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 userDrawn="1"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  <p:sldLayoutId id="2147483878" r:id="rId31"/>
    <p:sldLayoutId id="2147483879" r:id="rId32"/>
    <p:sldLayoutId id="2147483880" r:id="rId33"/>
    <p:sldLayoutId id="2147483881" r:id="rId34"/>
    <p:sldLayoutId id="2147483882" r:id="rId35"/>
    <p:sldLayoutId id="2147483883" r:id="rId36"/>
    <p:sldLayoutId id="2147483884" r:id="rId37"/>
    <p:sldLayoutId id="2147483885" r:id="rId38"/>
    <p:sldLayoutId id="2147483886" r:id="rId39"/>
    <p:sldLayoutId id="2147483887" r:id="rId40"/>
    <p:sldLayoutId id="2147483888" r:id="rId41"/>
    <p:sldLayoutId id="2147483889" r:id="rId42"/>
    <p:sldLayoutId id="2147483890" r:id="rId43"/>
    <p:sldLayoutId id="2147483891" r:id="rId44"/>
    <p:sldLayoutId id="2147483892" r:id="rId45"/>
    <p:sldLayoutId id="2147483893" r:id="rId46"/>
    <p:sldLayoutId id="2147483894" r:id="rId47"/>
    <p:sldLayoutId id="2147483895" r:id="rId48"/>
    <p:sldLayoutId id="2147483896" r:id="rId4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8.xml"/><Relationship Id="rId4" Type="http://schemas.openxmlformats.org/officeDocument/2006/relationships/hyperlink" Target="https://gedcollaborative.com/resource/frailty/frailty-screening-and-intervention-and-the-cms-hospital-measur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edcollaborative.com/consulting-and-services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gedcollaborative.com/resource/brain-health-in-the-ed-videos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B0_39D4099F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CC7_6099CD8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5690F-2EE5-CD37-2B51-06B4C88FB584}"/>
              </a:ext>
            </a:extLst>
          </p:cNvPr>
          <p:cNvGrpSpPr/>
          <p:nvPr/>
        </p:nvGrpSpPr>
        <p:grpSpPr>
          <a:xfrm>
            <a:off x="5574157" y="1273717"/>
            <a:ext cx="5960001" cy="2798954"/>
            <a:chOff x="172347" y="2287247"/>
            <a:chExt cx="5138625" cy="2256131"/>
          </a:xfrm>
        </p:grpSpPr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53E65F25-1A9D-054A-A19E-EA43D94C9730}"/>
                </a:ext>
              </a:extLst>
            </p:cNvPr>
            <p:cNvSpPr txBox="1">
              <a:spLocks/>
            </p:cNvSpPr>
            <p:nvPr/>
          </p:nvSpPr>
          <p:spPr>
            <a:xfrm>
              <a:off x="172347" y="2287247"/>
              <a:ext cx="5138625" cy="97994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2800" b="1">
                  <a:solidFill>
                    <a:srgbClr val="2D9384"/>
                  </a:solidFill>
                  <a:latin typeface="Roboto"/>
                  <a:ea typeface="Roboto"/>
                  <a:cs typeface="Roboto"/>
                </a:rPr>
                <a:t>Frailty Screening and Intervention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D9384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and the CMS Hospital Measure</a:t>
              </a:r>
              <a:endParaRPr lang="en-US"/>
            </a:p>
            <a:p>
              <a:pPr>
                <a:spcBef>
                  <a:spcPts val="600"/>
                </a:spcBef>
                <a:defRPr/>
              </a:pPr>
              <a:r>
                <a:rPr kumimoji="0" lang="en-US" sz="1800" i="1" u="none" strike="noStrike" kern="1200" cap="none" spc="0" normalizeH="0" baseline="0" noProof="0">
                  <a:ln>
                    <a:noFill/>
                  </a:ln>
                  <a:solidFill>
                    <a:srgbClr val="2D9384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Part </a:t>
              </a:r>
              <a:r>
                <a:rPr lang="en-US" sz="1800" i="1">
                  <a:solidFill>
                    <a:srgbClr val="2D9384"/>
                  </a:solidFill>
                  <a:latin typeface="Roboto"/>
                  <a:ea typeface="Roboto"/>
                  <a:cs typeface="Roboto"/>
                </a:rPr>
                <a:t>4 </a:t>
              </a:r>
              <a:r>
                <a:rPr kumimoji="0" lang="en-US" sz="1800" i="1" u="none" strike="noStrike" kern="1200" cap="none" spc="0" normalizeH="0" baseline="0" noProof="0">
                  <a:ln>
                    <a:noFill/>
                  </a:ln>
                  <a:solidFill>
                    <a:srgbClr val="2D9384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of the CMS Hospital Measure Webinar Series</a:t>
              </a:r>
              <a:endParaRPr lang="en-US" sz="1800" i="1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7BAE50D2-FDF2-CC48-920D-471BAB5DA975}"/>
                </a:ext>
              </a:extLst>
            </p:cNvPr>
            <p:cNvSpPr txBox="1">
              <a:spLocks/>
            </p:cNvSpPr>
            <p:nvPr/>
          </p:nvSpPr>
          <p:spPr>
            <a:xfrm>
              <a:off x="306041" y="3409561"/>
              <a:ext cx="4871235" cy="92025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Monday, </a:t>
              </a:r>
              <a:r>
                <a:rPr lang="en-US" sz="1800">
                  <a:solidFill>
                    <a:srgbClr val="222C3F"/>
                  </a:solidFill>
                  <a:latin typeface="Roboto"/>
                  <a:cs typeface="Roboto"/>
                </a:rPr>
                <a:t>February 23, 2026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3–4 pm EST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338B76-EBE7-4377-B7C1-D7A35F187F1A}"/>
                </a:ext>
              </a:extLst>
            </p:cNvPr>
            <p:cNvSpPr txBox="1"/>
            <p:nvPr/>
          </p:nvSpPr>
          <p:spPr>
            <a:xfrm>
              <a:off x="483583" y="4196289"/>
              <a:ext cx="3684670" cy="34708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651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2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Moderated by: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Roboto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3179100-83D2-DE4B-B437-DAAC8503ACB4}"/>
              </a:ext>
            </a:extLst>
          </p:cNvPr>
          <p:cNvSpPr txBox="1"/>
          <p:nvPr/>
        </p:nvSpPr>
        <p:spPr>
          <a:xfrm>
            <a:off x="9608695" y="21136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974B77-254E-5443-C1CF-E7C273CFF90D}"/>
              </a:ext>
            </a:extLst>
          </p:cNvPr>
          <p:cNvGrpSpPr/>
          <p:nvPr/>
        </p:nvGrpSpPr>
        <p:grpSpPr>
          <a:xfrm>
            <a:off x="902467" y="3067181"/>
            <a:ext cx="3389701" cy="2623481"/>
            <a:chOff x="5459885" y="1009342"/>
            <a:chExt cx="4438036" cy="34307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5C7FC-FD35-7EB1-1907-9C38237472F6}"/>
                </a:ext>
              </a:extLst>
            </p:cNvPr>
            <p:cNvSpPr txBox="1"/>
            <p:nvPr/>
          </p:nvSpPr>
          <p:spPr>
            <a:xfrm>
              <a:off x="5677301" y="1009342"/>
              <a:ext cx="4220620" cy="5232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Generously supported by: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pic>
          <p:nvPicPr>
            <p:cNvPr id="6" name="Content Placeholder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DCF8B20-5E23-65E8-3380-A035531C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9885" y="1446134"/>
              <a:ext cx="4339970" cy="1976451"/>
            </a:xfrm>
            <a:prstGeom prst="rect">
              <a:avLst/>
            </a:prstGeom>
          </p:spPr>
        </p:pic>
        <p:pic>
          <p:nvPicPr>
            <p:cNvPr id="8" name="Content Placeholder 11" descr="Logo&#10;&#10;Description automatically generated">
              <a:extLst>
                <a:ext uri="{FF2B5EF4-FFF2-40B4-BE49-F238E27FC236}">
                  <a16:creationId xmlns:a16="http://schemas.microsoft.com/office/drawing/2014/main" id="{75C9E802-7CFD-3537-C49F-226AE93AD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-12625"/>
            <a:stretch/>
          </p:blipFill>
          <p:spPr>
            <a:xfrm>
              <a:off x="5891712" y="3553242"/>
              <a:ext cx="3686828" cy="88686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AB54114-709C-CD0B-0DCF-62AD72E37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635" y="3254921"/>
              <a:ext cx="1966890" cy="39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3A8F27-C1CE-47C4-AE0A-A7EB8D535AB7}"/>
              </a:ext>
            </a:extLst>
          </p:cNvPr>
          <p:cNvCxnSpPr>
            <a:cxnSpLocks/>
          </p:cNvCxnSpPr>
          <p:nvPr/>
        </p:nvCxnSpPr>
        <p:spPr>
          <a:xfrm flipV="1">
            <a:off x="5142425" y="911767"/>
            <a:ext cx="9896" cy="5157786"/>
          </a:xfrm>
          <a:prstGeom prst="line">
            <a:avLst/>
          </a:prstGeom>
          <a:ln w="57150">
            <a:solidFill>
              <a:srgbClr val="2D93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6DA96EA8-6321-6BE6-447D-788EC379B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11" y="948152"/>
            <a:ext cx="4642184" cy="1350127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82B27E54-7055-A09D-6A39-EDDD896E088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248" b="26052"/>
          <a:stretch>
            <a:fillRect/>
          </a:stretch>
        </p:blipFill>
        <p:spPr>
          <a:xfrm>
            <a:off x="6267393" y="4067357"/>
            <a:ext cx="1151402" cy="1203797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10" name="object 42">
            <a:extLst>
              <a:ext uri="{FF2B5EF4-FFF2-40B4-BE49-F238E27FC236}">
                <a16:creationId xmlns:a16="http://schemas.microsoft.com/office/drawing/2014/main" id="{5393BA41-5694-38D1-0CF1-01949C546AB6}"/>
              </a:ext>
            </a:extLst>
          </p:cNvPr>
          <p:cNvSpPr txBox="1"/>
          <p:nvPr/>
        </p:nvSpPr>
        <p:spPr>
          <a:xfrm>
            <a:off x="7668760" y="4221408"/>
            <a:ext cx="4243952" cy="77713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defPPr>
              <a:defRPr lang="en-US"/>
            </a:defPPr>
            <a:lvl1pPr marL="12700" marR="0" lvl="0" indent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-20" normalizeH="0" baseline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cs typeface="Roboto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2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Danya Khoujah, MBBS, MEHP</a:t>
            </a:r>
          </a:p>
          <a:p>
            <a:pPr>
              <a:defRPr/>
            </a:pPr>
            <a:r>
              <a:rPr lang="en-US"/>
              <a:t>Emergency Physician</a:t>
            </a:r>
          </a:p>
          <a:p>
            <a:pPr>
              <a:defRPr/>
            </a:pPr>
            <a:r>
              <a:rPr lang="en-US"/>
              <a:t>AdventHealth, Tampa, Florida</a:t>
            </a:r>
            <a:endParaRPr lang="en-US"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5252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7174-A943-442B-B403-5A47A6EF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FB3AA-02BA-42A3-A43E-240EBD10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EF19-86CA-4DC0-8F5C-F52D5AE50684}" type="slidenum">
              <a:rPr lang="en-US" smtClean="0"/>
              <a:t>10</a:t>
            </a:fld>
            <a:endParaRPr lang="en-US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20C7398F-3D65-47F5-9549-528AA186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5" y="1107781"/>
            <a:ext cx="4884218" cy="1008402"/>
          </a:xfrm>
        </p:spPr>
        <p:txBody>
          <a:bodyPr>
            <a:noAutofit/>
          </a:bodyPr>
          <a:lstStyle/>
          <a:p>
            <a:pPr algn="ctr"/>
            <a:br>
              <a:rPr lang="en-US" sz="1400" b="1">
                <a:solidFill>
                  <a:srgbClr val="7030A0"/>
                </a:solidFill>
              </a:rPr>
            </a:br>
            <a:endParaRPr lang="en-US" sz="1400" u="sng">
              <a:latin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CF63E10-3E32-45A2-A861-41ABE6918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486" y="837116"/>
            <a:ext cx="1976664" cy="23839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0BB63A-E473-4854-9B9F-3025F8C72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43" y="3361508"/>
            <a:ext cx="10947673" cy="2899954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C63172B8-FB62-47BF-A3F5-500DB80D0185}"/>
              </a:ext>
            </a:extLst>
          </p:cNvPr>
          <p:cNvSpPr txBox="1">
            <a:spLocks/>
          </p:cNvSpPr>
          <p:nvPr/>
        </p:nvSpPr>
        <p:spPr>
          <a:xfrm>
            <a:off x="8930639" y="293531"/>
            <a:ext cx="2939143" cy="734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6400" b="1">
                <a:solidFill>
                  <a:srgbClr val="7030A0"/>
                </a:solidFill>
              </a:rPr>
            </a:br>
            <a:r>
              <a:rPr lang="en-US" sz="6400" b="1">
                <a:solidFill>
                  <a:srgbClr val="7030A0"/>
                </a:solidFill>
              </a:rPr>
              <a:t>PRINT INSTRUCTIONS: </a:t>
            </a:r>
          </a:p>
          <a:p>
            <a:pPr algn="ctr"/>
            <a:br>
              <a:rPr lang="en-US" sz="6400" b="1">
                <a:solidFill>
                  <a:srgbClr val="7030A0"/>
                </a:solidFill>
              </a:rPr>
            </a:br>
            <a:r>
              <a:rPr lang="en-US" sz="6400" b="1">
                <a:solidFill>
                  <a:srgbClr val="FF0000"/>
                </a:solidFill>
                <a:latin typeface="+mn-lt"/>
              </a:rPr>
              <a:t>Wall Poster for </a:t>
            </a:r>
            <a:r>
              <a:rPr lang="en-US" sz="6400" b="1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Staff</a:t>
            </a:r>
            <a:r>
              <a:rPr lang="en-US" sz="6400" b="1">
                <a:solidFill>
                  <a:srgbClr val="FF0000"/>
                </a:solidFill>
                <a:latin typeface="+mn-lt"/>
              </a:rPr>
              <a:t>  </a:t>
            </a:r>
          </a:p>
          <a:p>
            <a:pPr algn="ctr"/>
            <a:r>
              <a:rPr lang="en-US" sz="6400" b="1">
                <a:solidFill>
                  <a:srgbClr val="FF0000"/>
                </a:solidFill>
                <a:latin typeface="+mn-lt"/>
              </a:rPr>
              <a:t>Page 2 – Break Room</a:t>
            </a:r>
            <a:br>
              <a:rPr lang="en-US" sz="6400" b="1" u="sng">
                <a:solidFill>
                  <a:srgbClr val="FF0000"/>
                </a:solidFill>
                <a:latin typeface="+mn-lt"/>
              </a:rPr>
            </a:br>
            <a:br>
              <a:rPr lang="en-US" sz="6400" b="1" u="sng">
                <a:solidFill>
                  <a:srgbClr val="FF0000"/>
                </a:solidFill>
                <a:latin typeface="+mn-lt"/>
              </a:rPr>
            </a:br>
            <a:r>
              <a:rPr lang="en-US" sz="1600" b="1" u="sng">
                <a:solidFill>
                  <a:srgbClr val="FF0000"/>
                </a:solidFill>
                <a:latin typeface="+mn-lt"/>
              </a:rPr>
              <a:t> </a:t>
            </a:r>
            <a:br>
              <a:rPr lang="en-US" sz="1600" b="1">
                <a:solidFill>
                  <a:srgbClr val="FF0000"/>
                </a:solidFill>
                <a:latin typeface="+mn-lt"/>
              </a:rPr>
            </a:br>
            <a:endParaRPr lang="en-US" sz="1600" u="sng">
              <a:latin typeface="+mn-lt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BD484AD1-F093-4C17-A397-B54A8F4D343C}"/>
              </a:ext>
            </a:extLst>
          </p:cNvPr>
          <p:cNvSpPr txBox="1">
            <a:spLocks/>
          </p:cNvSpPr>
          <p:nvPr/>
        </p:nvSpPr>
        <p:spPr>
          <a:xfrm>
            <a:off x="670560" y="1543212"/>
            <a:ext cx="5669279" cy="834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u="sng">
                <a:solidFill>
                  <a:srgbClr val="FF0000"/>
                </a:solidFill>
                <a:latin typeface="+mn-lt"/>
              </a:rPr>
              <a:t>The 4 </a:t>
            </a:r>
            <a:r>
              <a:rPr lang="en-US" sz="1600" b="1" u="sng" err="1">
                <a:solidFill>
                  <a:srgbClr val="FF0000"/>
                </a:solidFill>
                <a:latin typeface="+mn-lt"/>
              </a:rPr>
              <a:t>Ms</a:t>
            </a:r>
            <a:r>
              <a:rPr lang="en-US" sz="1600" b="1">
                <a:latin typeface="+mn-lt"/>
              </a:rPr>
              <a:t> - What Matters Most Framework </a:t>
            </a:r>
            <a:br>
              <a:rPr lang="en-US" sz="1600" b="1">
                <a:latin typeface="+mn-lt"/>
              </a:rPr>
            </a:br>
            <a:r>
              <a:rPr lang="en-US" sz="1600" b="1">
                <a:latin typeface="+mn-lt"/>
              </a:rPr>
              <a:t>and </a:t>
            </a:r>
            <a:br>
              <a:rPr lang="en-US" sz="1600" b="1">
                <a:latin typeface="+mn-lt"/>
              </a:rPr>
            </a:br>
            <a:r>
              <a:rPr lang="en-US" sz="1600" b="1">
                <a:latin typeface="+mn-lt"/>
              </a:rPr>
              <a:t>Why Geriatric Screenings Assessments are</a:t>
            </a:r>
            <a:br>
              <a:rPr lang="en-US" sz="1600" b="1">
                <a:latin typeface="+mn-lt"/>
              </a:rPr>
            </a:br>
            <a:r>
              <a:rPr lang="en-US" sz="1600" b="1">
                <a:latin typeface="+mn-lt"/>
              </a:rPr>
              <a:t>Important </a:t>
            </a:r>
            <a:endParaRPr lang="en-US" sz="1600" b="1" u="sng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1525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in a wheelchair holding a person's hand&#10;&#10;Description automatically generated">
            <a:extLst>
              <a:ext uri="{FF2B5EF4-FFF2-40B4-BE49-F238E27FC236}">
                <a16:creationId xmlns:a16="http://schemas.microsoft.com/office/drawing/2014/main" id="{022DBE7C-87F0-8109-7E54-88372FD1CC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15" r="4815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8611404" y="0"/>
            <a:ext cx="35805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21105" y="1054100"/>
            <a:ext cx="3580596" cy="4749800"/>
          </a:xfrm>
          <a:prstGeom prst="rect">
            <a:avLst/>
          </a:prstGeom>
          <a:solidFill>
            <a:srgbClr val="2D9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F94847-A430-764F-B845-3F50B8C728BF}"/>
              </a:ext>
            </a:extLst>
          </p:cNvPr>
          <p:cNvSpPr/>
          <p:nvPr/>
        </p:nvSpPr>
        <p:spPr>
          <a:xfrm>
            <a:off x="7926638" y="2619189"/>
            <a:ext cx="1369535" cy="7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30051AA0-B8FD-734E-B85D-7F69F17C44E9}"/>
              </a:ext>
            </a:extLst>
          </p:cNvPr>
          <p:cNvSpPr txBox="1">
            <a:spLocks/>
          </p:cNvSpPr>
          <p:nvPr/>
        </p:nvSpPr>
        <p:spPr>
          <a:xfrm>
            <a:off x="7085961" y="1893150"/>
            <a:ext cx="3050883" cy="49244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 &amp; A</a:t>
            </a: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" name="Footer Text">
            <a:extLst>
              <a:ext uri="{FF2B5EF4-FFF2-40B4-BE49-F238E27FC236}">
                <a16:creationId xmlns:a16="http://schemas.microsoft.com/office/drawing/2014/main" id="{F5750D27-74A9-664B-84A9-ED399A0799E4}"/>
              </a:ext>
            </a:extLst>
          </p:cNvPr>
          <p:cNvSpPr txBox="1"/>
          <p:nvPr/>
        </p:nvSpPr>
        <p:spPr>
          <a:xfrm>
            <a:off x="7085965" y="3045399"/>
            <a:ext cx="3050881" cy="16106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Ask your questions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chat!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will try to get to everyone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23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2CC0F-81E3-52C0-A0C0-E3E1E656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AD9E3B-71BE-29CB-16DB-809AB32AE645}"/>
              </a:ext>
            </a:extLst>
          </p:cNvPr>
          <p:cNvSpPr/>
          <p:nvPr/>
        </p:nvSpPr>
        <p:spPr>
          <a:xfrm>
            <a:off x="455808" y="1559060"/>
            <a:ext cx="4775965" cy="4457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20B81-8A6D-8610-6A98-074870C03EB0}"/>
              </a:ext>
            </a:extLst>
          </p:cNvPr>
          <p:cNvSpPr txBox="1"/>
          <p:nvPr/>
        </p:nvSpPr>
        <p:spPr>
          <a:xfrm>
            <a:off x="626753" y="384784"/>
            <a:ext cx="100742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2D9384"/>
                </a:solidFill>
                <a:latin typeface="Roboto"/>
                <a:ea typeface="Roboto"/>
                <a:cs typeface="Roboto"/>
              </a:rPr>
              <a:t>More Resources: </a:t>
            </a:r>
            <a:r>
              <a:rPr lang="en-US" sz="2800">
                <a:solidFill>
                  <a:srgbClr val="2D9384"/>
                </a:solidFill>
                <a:latin typeface="Roboto"/>
                <a:ea typeface="Roboto"/>
                <a:cs typeface="Roboto"/>
              </a:rPr>
              <a:t>CMS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&amp; </a:t>
            </a:r>
            <a:r>
              <a:rPr lang="en-US" sz="2800">
                <a:solidFill>
                  <a:srgbClr val="2D9384"/>
                </a:solidFill>
                <a:latin typeface="Roboto"/>
                <a:ea typeface="Roboto"/>
                <a:cs typeface="Roboto"/>
              </a:rPr>
              <a:t>Frailty 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3" name="Picture 2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3AE9CA40-8559-8118-3CBF-075E532E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728" y="1159962"/>
            <a:ext cx="3266658" cy="2203394"/>
          </a:xfrm>
          <a:prstGeom prst="rect">
            <a:avLst/>
          </a:prstGeom>
          <a:solidFill>
            <a:schemeClr val="accent2"/>
          </a:solidFill>
          <a:ln>
            <a:solidFill>
              <a:srgbClr val="DE732A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636137-35B2-9B10-DE56-FE91507518FD}"/>
              </a:ext>
            </a:extLst>
          </p:cNvPr>
          <p:cNvSpPr/>
          <p:nvPr/>
        </p:nvSpPr>
        <p:spPr>
          <a:xfrm>
            <a:off x="173829" y="1711080"/>
            <a:ext cx="5339921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Roboto"/>
                <a:cs typeface="Roboto"/>
              </a:rPr>
              <a:t>Resource by Panelists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5" name="Picture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B2A314A1-65CF-BECB-60B0-766DD2AD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523" y="3615314"/>
            <a:ext cx="3351069" cy="2854615"/>
          </a:xfrm>
          <a:prstGeom prst="rect">
            <a:avLst/>
          </a:prstGeom>
        </p:spPr>
      </p:pic>
      <p:pic>
        <p:nvPicPr>
          <p:cNvPr id="6" name="Picture 5" descr="A white card with black text&#10;&#10;AI-generated content may be incorrect.">
            <a:extLst>
              <a:ext uri="{FF2B5EF4-FFF2-40B4-BE49-F238E27FC236}">
                <a16:creationId xmlns:a16="http://schemas.microsoft.com/office/drawing/2014/main" id="{D64D6DE5-5177-6E59-0F59-70EE468E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567" y="1081088"/>
            <a:ext cx="3049733" cy="2463223"/>
          </a:xfrm>
          <a:prstGeom prst="rect">
            <a:avLst/>
          </a:prstGeom>
        </p:spPr>
      </p:pic>
      <p:pic>
        <p:nvPicPr>
          <p:cNvPr id="7" name="Picture 6" descr="A white card with black text&#10;&#10;AI-generated content may be incorrect.">
            <a:extLst>
              <a:ext uri="{FF2B5EF4-FFF2-40B4-BE49-F238E27FC236}">
                <a16:creationId xmlns:a16="http://schemas.microsoft.com/office/drawing/2014/main" id="{77103144-B457-B82F-19A4-217EAE7FD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431" y="3615315"/>
            <a:ext cx="3064743" cy="2150630"/>
          </a:xfrm>
          <a:prstGeom prst="rect">
            <a:avLst/>
          </a:prstGeom>
        </p:spPr>
      </p:pic>
      <p:pic>
        <p:nvPicPr>
          <p:cNvPr id="4" name="Picture 3" descr="Frailty in the Emergency Department: Screening, Intervention, and Alignment with the CMS Hospital Measure,&#10;&#10;AI-generated content may be incorrect.">
            <a:extLst>
              <a:ext uri="{FF2B5EF4-FFF2-40B4-BE49-F238E27FC236}">
                <a16:creationId xmlns:a16="http://schemas.microsoft.com/office/drawing/2014/main" id="{329D081A-738E-901B-6A5C-381410BB7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45" y="2136840"/>
            <a:ext cx="4493887" cy="37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9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858017-F6A3-9BD3-8863-E037FC40E3B6}"/>
              </a:ext>
            </a:extLst>
          </p:cNvPr>
          <p:cNvSpPr txBox="1"/>
          <p:nvPr/>
        </p:nvSpPr>
        <p:spPr>
          <a:xfrm>
            <a:off x="5998694" y="2446057"/>
            <a:ext cx="584069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Boarding and the Geriatric 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Register Now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r="28203"/>
          <a:stretch/>
        </p:blipFill>
        <p:spPr>
          <a:xfrm>
            <a:off x="0" y="-1"/>
            <a:ext cx="5580629" cy="6858001"/>
          </a:xfrm>
        </p:spPr>
      </p:pic>
      <p:cxnSp>
        <p:nvCxnSpPr>
          <p:cNvPr id="23" name="Straight Connector 22"/>
          <p:cNvCxnSpPr/>
          <p:nvPr/>
        </p:nvCxnSpPr>
        <p:spPr>
          <a:xfrm>
            <a:off x="6096000" y="3092704"/>
            <a:ext cx="499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98694" y="802466"/>
            <a:ext cx="5339921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OUR NEXT GEDC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EXPERT PANEL WEBINAR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C12CD-1350-49B6-B0AC-05C4D25AD5A1}"/>
              </a:ext>
            </a:extLst>
          </p:cNvPr>
          <p:cNvSpPr txBox="1"/>
          <p:nvPr/>
        </p:nvSpPr>
        <p:spPr>
          <a:xfrm>
            <a:off x="5998694" y="3428999"/>
            <a:ext cx="584069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May 11, 2026 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3pm </a:t>
            </a:r>
            <a:r>
              <a:rPr lang="en-US" sz="2800" b="1">
                <a:solidFill>
                  <a:srgbClr val="7F7F7F"/>
                </a:solidFill>
                <a:latin typeface="Roboto"/>
                <a:ea typeface="Roboto"/>
                <a:cs typeface="Roboto"/>
              </a:rPr>
              <a:t>EST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1FF51-3D23-0B1B-6DCC-4652C0722C63}"/>
              </a:ext>
            </a:extLst>
          </p:cNvPr>
          <p:cNvSpPr txBox="1"/>
          <p:nvPr/>
        </p:nvSpPr>
        <p:spPr>
          <a:xfrm>
            <a:off x="5998694" y="5000602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hlinkClick r:id="rId4"/>
              </a:rPr>
              <a:t>https://gedcollaborative.com/resource/frailty/frailty-screening-and-intervention-and-the-cms-hospital-measure/</a:t>
            </a:r>
            <a:r>
              <a:rPr lang="en-US" sz="16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4279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07186-336F-8F4B-ACE3-BE62A8C9943C}"/>
              </a:ext>
            </a:extLst>
          </p:cNvPr>
          <p:cNvSpPr txBox="1"/>
          <p:nvPr/>
        </p:nvSpPr>
        <p:spPr>
          <a:xfrm>
            <a:off x="917274" y="2483571"/>
            <a:ext cx="3320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Generously supported by</a:t>
            </a: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1AF5ED44-588E-2C43-B2E2-8C8C9FCC8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5183" y="798630"/>
            <a:ext cx="5923347" cy="268897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ED3160-8039-447E-9DC4-64AF0A3BA7E4}"/>
              </a:ext>
            </a:extLst>
          </p:cNvPr>
          <p:cNvCxnSpPr>
            <a:cxnSpLocks/>
          </p:cNvCxnSpPr>
          <p:nvPr/>
        </p:nvCxnSpPr>
        <p:spPr>
          <a:xfrm>
            <a:off x="4722829" y="1028686"/>
            <a:ext cx="0" cy="44117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1" descr="Logo&#10;&#10;Description automatically generated">
            <a:extLst>
              <a:ext uri="{FF2B5EF4-FFF2-40B4-BE49-F238E27FC236}">
                <a16:creationId xmlns:a16="http://schemas.microsoft.com/office/drawing/2014/main" id="{315F960A-92E9-027F-90CF-80B80D6DD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2625"/>
          <a:stretch/>
        </p:blipFill>
        <p:spPr>
          <a:xfrm>
            <a:off x="5734280" y="3709809"/>
            <a:ext cx="4772975" cy="11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5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E8457-DE14-7CD4-CABF-E7A2F7E4F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CAC2D1-CFD2-E199-F7A6-2F81A707AA8C}"/>
              </a:ext>
            </a:extLst>
          </p:cNvPr>
          <p:cNvSpPr/>
          <p:nvPr/>
        </p:nvSpPr>
        <p:spPr>
          <a:xfrm>
            <a:off x="1" y="1519270"/>
            <a:ext cx="6770953" cy="1861848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>
              <a:defRPr/>
            </a:pPr>
            <a:r>
              <a:rPr lang="en-CA" sz="3600">
                <a:solidFill>
                  <a:prstClr val="white"/>
                </a:solidFill>
                <a:latin typeface="Arial"/>
                <a:cs typeface="Arial"/>
              </a:rPr>
              <a:t>Ged</a:t>
            </a:r>
            <a:r>
              <a:rPr lang="en-CA" sz="3600" b="1">
                <a:solidFill>
                  <a:prstClr val="white"/>
                </a:solidFill>
                <a:latin typeface="Arial"/>
                <a:cs typeface="Arial"/>
              </a:rPr>
              <a:t>collaborative</a:t>
            </a:r>
            <a:r>
              <a:rPr lang="en-CA" sz="3600">
                <a:solidFill>
                  <a:prstClr val="white"/>
                </a:solidFill>
                <a:latin typeface="Arial"/>
                <a:cs typeface="Arial"/>
              </a:rPr>
              <a:t>.com</a:t>
            </a:r>
          </a:p>
          <a:p>
            <a:pPr>
              <a:defRPr/>
            </a:pPr>
            <a:r>
              <a:rPr lang="en-CA" sz="2000" b="1" i="1">
                <a:solidFill>
                  <a:prstClr val="white"/>
                </a:solidFill>
                <a:ea typeface="+mn-lt"/>
                <a:cs typeface="+mn-lt"/>
              </a:rPr>
              <a:t>Transforming Emergency Care </a:t>
            </a:r>
            <a:r>
              <a:rPr kumimoji="0" lang="en-CA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for </a:t>
            </a:r>
            <a:r>
              <a:rPr lang="en-CA" sz="2000" b="1" i="1">
                <a:solidFill>
                  <a:prstClr val="white"/>
                </a:solidFill>
                <a:ea typeface="+mn-lt"/>
                <a:cs typeface="+mn-lt"/>
              </a:rPr>
              <a:t>Older Adults</a:t>
            </a:r>
            <a:endParaRPr lang="en-CA" sz="2000">
              <a:solidFill>
                <a:prstClr val="white"/>
              </a:solidFill>
              <a:ea typeface="+mn-e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6F179F-5BCE-43B0-AB92-7D5FA5D8E490}"/>
              </a:ext>
            </a:extLst>
          </p:cNvPr>
          <p:cNvSpPr/>
          <p:nvPr/>
        </p:nvSpPr>
        <p:spPr>
          <a:xfrm>
            <a:off x="-3" y="3383746"/>
            <a:ext cx="7066591" cy="3476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>
              <a:lnSpc>
                <a:spcPct val="130000"/>
              </a:lnSpc>
              <a:spcAft>
                <a:spcPts val="1333"/>
              </a:spcAft>
              <a:defRPr/>
            </a:pPr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Resources</a:t>
            </a:r>
            <a:endParaRPr lang="en-US" sz="2800">
              <a:solidFill>
                <a:schemeClr val="bg1"/>
              </a:solidFill>
              <a:latin typeface="Arial"/>
              <a:cs typeface="Arial"/>
            </a:endParaRP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Implementation Toolkits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Online Learning Courses 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Live &amp; On-Demand Webinars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Podcasts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GED Blogs &amp; Journal of Geriatric Emergency Medicine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60BDB2-6E21-7E4F-7A78-19E1B9DD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404680" cy="15201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FCE72F-BD6A-DF92-0629-3538467C1B78}"/>
              </a:ext>
            </a:extLst>
          </p:cNvPr>
          <p:cNvSpPr/>
          <p:nvPr/>
        </p:nvSpPr>
        <p:spPr>
          <a:xfrm>
            <a:off x="5108057" y="0"/>
            <a:ext cx="1662244" cy="1514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80446D-1621-494A-2BDB-F7748EB26170}"/>
              </a:ext>
            </a:extLst>
          </p:cNvPr>
          <p:cNvSpPr/>
          <p:nvPr/>
        </p:nvSpPr>
        <p:spPr>
          <a:xfrm>
            <a:off x="6769708" y="0"/>
            <a:ext cx="5507354" cy="6858000"/>
          </a:xfrm>
          <a:prstGeom prst="rect">
            <a:avLst/>
          </a:prstGeom>
          <a:solidFill>
            <a:srgbClr val="2D9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>
              <a:defRPr/>
            </a:pPr>
            <a:r>
              <a:rPr lang="en-CA" sz="2800" b="1">
                <a:solidFill>
                  <a:schemeClr val="bg1"/>
                </a:solidFill>
                <a:latin typeface="Arial"/>
                <a:cs typeface="Arial"/>
              </a:rPr>
              <a:t>GEDC Free Membership</a:t>
            </a: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Free CME Courses &amp; Education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Clinical Tools &amp; Best Practices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Support for GEDA Accreditation </a:t>
            </a:r>
            <a:endParaRPr lang="en-US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Track your Team’s Progress</a:t>
            </a:r>
            <a:endParaRPr lang="en-US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Consulting 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Services </a:t>
            </a:r>
            <a:endParaRPr lang="en-US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Learn about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 Leadership Engagement</a:t>
            </a:r>
            <a:endParaRPr lang="en-US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endParaRPr lang="en-CA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14E7A-D52A-2B13-353D-197E54770126}"/>
              </a:ext>
            </a:extLst>
          </p:cNvPr>
          <p:cNvSpPr txBox="1"/>
          <p:nvPr/>
        </p:nvSpPr>
        <p:spPr>
          <a:xfrm>
            <a:off x="9603517" y="5036628"/>
            <a:ext cx="222982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 the GEDC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0E6FBD03-73D3-6B33-438F-15B009BA6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0" t="4867" r="12371" b="3540"/>
          <a:stretch>
            <a:fillRect/>
          </a:stretch>
        </p:blipFill>
        <p:spPr>
          <a:xfrm>
            <a:off x="7580396" y="4547260"/>
            <a:ext cx="2065704" cy="20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4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8FB35D-BC40-5B5D-3148-46F95AB0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67111"/>
            <a:ext cx="9733281" cy="545945"/>
          </a:xfrm>
        </p:spPr>
        <p:txBody>
          <a:bodyPr/>
          <a:lstStyle/>
          <a:p>
            <a:r>
              <a:rPr lang="en-US" sz="3600" b="1"/>
              <a:t>GEDC Consulting Services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8E0EF-51D9-CCA5-6524-BF111D1310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362456"/>
            <a:ext cx="8242807" cy="4752301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IMPROVE GERIATRIC CARE AND OUTCOMES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GEDC Team will work with your site and health system leaders to create a consulting engagement package that will help your ED or health system reach its goals.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AGE-FRIENDLY GUIDELINES SUPPORT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GEDC offers specialized Consulting Services to help your site or system meet its unique needs.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>
                <a:solidFill>
                  <a:srgbClr val="333333"/>
                </a:solidFill>
                <a:latin typeface="Roboto" panose="02000000000000000000" pitchFamily="2" charset="0"/>
              </a:rPr>
              <a:t>A</a:t>
            </a: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chieving GED accreditation or leveling up to achieve Level 1 or 2 status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>
                <a:solidFill>
                  <a:srgbClr val="333333"/>
                </a:solidFill>
                <a:latin typeface="Roboto" panose="02000000000000000000" pitchFamily="2" charset="0"/>
              </a:rPr>
              <a:t>E</a:t>
            </a: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xcelling on the CMS Age-friendly Guidelines </a:t>
            </a:r>
            <a:endParaRPr lang="en-US" sz="1533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Your hospital or system’s needs, challenges, or goals for geriatric care</a:t>
            </a:r>
          </a:p>
        </p:txBody>
      </p:sp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1F6D5A7D-E2C5-823E-D530-FCC45D8B3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6044130"/>
            <a:ext cx="2201671" cy="6569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73A39A-A3F9-908C-01A5-4AE59536B507}"/>
              </a:ext>
            </a:extLst>
          </p:cNvPr>
          <p:cNvGrpSpPr/>
          <p:nvPr/>
        </p:nvGrpSpPr>
        <p:grpSpPr>
          <a:xfrm>
            <a:off x="8853499" y="367111"/>
            <a:ext cx="2830500" cy="2656408"/>
            <a:chOff x="8853499" y="367111"/>
            <a:chExt cx="2830500" cy="26564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D74126-F5D5-210B-D71F-9AD1F00C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2" t="18366" r="15556" b="17945"/>
            <a:stretch/>
          </p:blipFill>
          <p:spPr>
            <a:xfrm>
              <a:off x="8853499" y="367111"/>
              <a:ext cx="2830500" cy="2656408"/>
            </a:xfrm>
            <a:prstGeom prst="ellipse">
              <a:avLst/>
            </a:prstGeom>
            <a:ln w="19050" cap="rnd">
              <a:solidFill>
                <a:schemeClr val="accent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A black background with blue letters&#10;&#10;Description automatically generated">
              <a:extLst>
                <a:ext uri="{FF2B5EF4-FFF2-40B4-BE49-F238E27FC236}">
                  <a16:creationId xmlns:a16="http://schemas.microsoft.com/office/drawing/2014/main" id="{929EE213-2DA9-7EE6-3E99-9A2F7F67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908" y="1760372"/>
              <a:ext cx="309294" cy="9228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13E709-ACFF-8C58-A99C-718674E42CBA}"/>
              </a:ext>
            </a:extLst>
          </p:cNvPr>
          <p:cNvSpPr txBox="1"/>
          <p:nvPr/>
        </p:nvSpPr>
        <p:spPr>
          <a:xfrm>
            <a:off x="453137" y="6114757"/>
            <a:ext cx="6096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6"/>
              </a:rPr>
              <a:t>https://gedcollaborative.com/consulting-and-services/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53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22F9A9-BC84-7B8A-818B-3824D55622D7}"/>
              </a:ext>
            </a:extLst>
          </p:cNvPr>
          <p:cNvSpPr txBox="1"/>
          <p:nvPr/>
        </p:nvSpPr>
        <p:spPr>
          <a:xfrm>
            <a:off x="199120" y="289903"/>
            <a:ext cx="1007423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Brain Health in the ED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Educational Videos by AARP 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846397-8D0F-5E85-69D8-2EBA623A1EF9}"/>
              </a:ext>
            </a:extLst>
          </p:cNvPr>
          <p:cNvSpPr txBox="1"/>
          <p:nvPr/>
        </p:nvSpPr>
        <p:spPr>
          <a:xfrm>
            <a:off x="237508" y="4925751"/>
            <a:ext cx="5852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2"/>
              </a:rPr>
              <a:t>https://gedcollaborative.com/resource/brain-health-in-the-ed-videos/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4" name="Picture 4" descr="Two people in a hospital bed&#10;&#10;Description automatically generated">
            <a:extLst>
              <a:ext uri="{FF2B5EF4-FFF2-40B4-BE49-F238E27FC236}">
                <a16:creationId xmlns:a16="http://schemas.microsoft.com/office/drawing/2014/main" id="{7AFA6E75-4555-185B-1773-2B9AA2BE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7" y="1624472"/>
            <a:ext cx="5169615" cy="3043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7" descr="A person in a hospital gown&#10;&#10;Description automatically generated">
            <a:extLst>
              <a:ext uri="{FF2B5EF4-FFF2-40B4-BE49-F238E27FC236}">
                <a16:creationId xmlns:a16="http://schemas.microsoft.com/office/drawing/2014/main" id="{AF1DB3E6-E6A4-455C-458B-6B39C0140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564" y="1624472"/>
            <a:ext cx="4909788" cy="3043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A red and black logo&#10;&#10;AI-generated content may be incorrect.">
            <a:extLst>
              <a:ext uri="{FF2B5EF4-FFF2-40B4-BE49-F238E27FC236}">
                <a16:creationId xmlns:a16="http://schemas.microsoft.com/office/drawing/2014/main" id="{385F591F-787B-7FFA-8C58-28943DD0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520" y="753794"/>
            <a:ext cx="2816352" cy="6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7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457129E-1DA5-6FD3-6D84-4E177DAC4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31A92-44DD-A7FA-0AD1-F23F1E64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>
                <a:ea typeface="Roboto"/>
              </a:rPr>
              <a:t>Takeaway points: </a:t>
            </a:r>
            <a:r>
              <a:rPr lang="en-US" sz="3200" b="1">
                <a:ea typeface="Roboto"/>
              </a:rPr>
              <a:t>Karen Allen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35186-5124-A6FF-E18E-2BC2DADB75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71016"/>
            <a:ext cx="9733280" cy="484374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Insert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>
              <a:ea typeface="Roboto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>
                <a:ea typeface="Roboto"/>
              </a:rPr>
              <a:t>Insert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>
              <a:ea typeface="Roboto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>
                <a:ea typeface="Roboto"/>
              </a:rPr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295511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5E0EE9C-2B7A-1BE4-4A76-74D75E8BA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98FAF6-723F-D54E-55EB-BDE5DE53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>
                <a:ea typeface="Roboto"/>
              </a:rPr>
              <a:t>Takeaway points: </a:t>
            </a:r>
            <a:r>
              <a:rPr lang="en-US" sz="3200" b="1">
                <a:ea typeface="Roboto"/>
              </a:rPr>
              <a:t>Liz Goldberg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B01C8-5CE7-C14A-C3D0-9047DF4095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71016"/>
            <a:ext cx="9733280" cy="484374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Insert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>
              <a:ea typeface="Roboto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>
                <a:ea typeface="Roboto"/>
              </a:rPr>
              <a:t>Insert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>
              <a:ea typeface="Roboto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>
                <a:ea typeface="Roboto"/>
              </a:rPr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270539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9AF5F65-844D-4C83-6E1A-C22A21A3D789}"/>
              </a:ext>
            </a:extLst>
          </p:cNvPr>
          <p:cNvSpPr txBox="1">
            <a:spLocks/>
          </p:cNvSpPr>
          <p:nvPr/>
        </p:nvSpPr>
        <p:spPr>
          <a:xfrm>
            <a:off x="9103183" y="6772792"/>
            <a:ext cx="2743200" cy="365125"/>
          </a:xfrm>
        </p:spPr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fld id="{8C420468-6C73-B14C-AF8A-1B6AB374F25B}" type="slidenum">
              <a:rPr lang="en-US" sz="1351">
                <a:solidFill>
                  <a:srgbClr val="222C3F"/>
                </a:solidFill>
                <a:latin typeface="Roboto"/>
                <a:cs typeface="Roboto"/>
              </a:rPr>
              <a:pPr defTabSz="685783"/>
              <a:t>2</a:t>
            </a:fld>
            <a:endParaRPr lang="en-US" sz="1351">
              <a:solidFill>
                <a:srgbClr val="222C3F"/>
              </a:solidFill>
              <a:latin typeface="Roboto"/>
              <a:cs typeface="Roboto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4888B0-47DE-44C2-74B4-721F12038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2844"/>
              </p:ext>
            </p:extLst>
          </p:nvPr>
        </p:nvGraphicFramePr>
        <p:xfrm>
          <a:off x="487326" y="593651"/>
          <a:ext cx="10908516" cy="5485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516">
                  <a:extLst>
                    <a:ext uri="{9D8B030D-6E8A-4147-A177-3AD203B41FA5}">
                      <a16:colId xmlns:a16="http://schemas.microsoft.com/office/drawing/2014/main" val="1615729884"/>
                    </a:ext>
                  </a:extLst>
                </a:gridCol>
              </a:tblGrid>
              <a:tr h="62554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i="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Five Domains to Prioritize Older Adults’ Healthcare Needs</a:t>
                      </a:r>
                      <a:endParaRPr lang="en-US" sz="3200" b="1" i="0" u="none" strike="noStrike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89489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1: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Eliciting Patient Healthcare Goals</a:t>
                      </a: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0880128"/>
                  </a:ext>
                </a:extLst>
              </a:tr>
              <a:tr h="105117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2: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Responsible Medication Management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540532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3: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Frailty Screening and Intervention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0870632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4: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Social Vulnerability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38047965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5: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Age-Friendly Care Leadership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804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6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14921BA-9BB4-A006-277D-B6868BDEB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2E668B-395F-5345-DD61-7AD80328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>
                <a:ea typeface="Roboto"/>
              </a:rPr>
              <a:t>Takeaway points: </a:t>
            </a:r>
            <a:r>
              <a:rPr lang="en-US" sz="3200" b="1">
                <a:ea typeface="Roboto"/>
              </a:rPr>
              <a:t>Lisa Wolf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D8787-96F5-1016-9181-75E8218E59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71016"/>
            <a:ext cx="9733280" cy="484374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Insert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>
              <a:ea typeface="Roboto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>
                <a:ea typeface="Roboto"/>
              </a:rPr>
              <a:t>Insert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>
              <a:ea typeface="Roboto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>
                <a:ea typeface="Roboto"/>
              </a:rPr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253595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135C682-AD39-9544-CA1F-A10766E51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F2B60B-9A85-34C2-C9E3-38275001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>
                <a:ea typeface="Roboto"/>
              </a:rPr>
              <a:t>Takeaway points: </a:t>
            </a:r>
            <a:r>
              <a:rPr lang="en-US" sz="3200" b="1">
                <a:ea typeface="+mj-lt"/>
                <a:cs typeface="+mj-lt"/>
              </a:rPr>
              <a:t>Kara Mc Loughlin</a:t>
            </a:r>
            <a:endParaRPr lang="en-US" sz="3200">
              <a:ea typeface="+mj-lt"/>
              <a:cs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0ECCF-8980-9365-0BB6-5A9C3224AF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71016"/>
            <a:ext cx="9733280" cy="484374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Insert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>
              <a:ea typeface="Roboto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>
                <a:ea typeface="Roboto"/>
              </a:rPr>
              <a:t>Insert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>
              <a:ea typeface="Roboto"/>
            </a:endParaRP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>
                <a:ea typeface="Roboto"/>
              </a:rPr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19496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88FF-1DA7-7D09-E1D5-DF862D43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FY25 CMS Age-Friendly Hospitals Measure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5EE3E4-8A6A-879F-4570-975366804B69}"/>
              </a:ext>
            </a:extLst>
          </p:cNvPr>
          <p:cNvGraphicFramePr>
            <a:graphicFrameLocks noGrp="1"/>
          </p:cNvGraphicFramePr>
          <p:nvPr/>
        </p:nvGraphicFramePr>
        <p:xfrm>
          <a:off x="918818" y="1230343"/>
          <a:ext cx="10040730" cy="439731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64360">
                  <a:extLst>
                    <a:ext uri="{9D8B030D-6E8A-4147-A177-3AD203B41FA5}">
                      <a16:colId xmlns:a16="http://schemas.microsoft.com/office/drawing/2014/main" val="3561922950"/>
                    </a:ext>
                  </a:extLst>
                </a:gridCol>
                <a:gridCol w="2471984">
                  <a:extLst>
                    <a:ext uri="{9D8B030D-6E8A-4147-A177-3AD203B41FA5}">
                      <a16:colId xmlns:a16="http://schemas.microsoft.com/office/drawing/2014/main" val="1891181343"/>
                    </a:ext>
                  </a:extLst>
                </a:gridCol>
                <a:gridCol w="5904386">
                  <a:extLst>
                    <a:ext uri="{9D8B030D-6E8A-4147-A177-3AD203B41FA5}">
                      <a16:colId xmlns:a16="http://schemas.microsoft.com/office/drawing/2014/main" val="2158035957"/>
                    </a:ext>
                  </a:extLst>
                </a:gridCol>
              </a:tblGrid>
              <a:tr h="6482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598179"/>
                  </a:ext>
                </a:extLst>
              </a:tr>
              <a:tr h="3511252">
                <a:tc>
                  <a:txBody>
                    <a:bodyPr/>
                    <a:lstStyle/>
                    <a:p>
                      <a:r>
                        <a:rPr lang="en-US" sz="2400"/>
                        <a:t>Domain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u="none" strike="noStrike" kern="1200" baseline="0">
                          <a:solidFill>
                            <a:schemeClr val="dk1"/>
                          </a:solidFill>
                        </a:rPr>
                        <a:t>Frailty Screening and Intervention (Mobility, Mentation, and Malnutrition): </a:t>
                      </a:r>
                      <a:endParaRPr lang="en-US" sz="20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US" sz="2400" b="0" u="none" strike="noStrike" kern="1200" baseline="0">
                          <a:solidFill>
                            <a:schemeClr val="dk1"/>
                          </a:solidFill>
                        </a:rPr>
                        <a:t>Malnutrition risk screening</a:t>
                      </a:r>
                    </a:p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US" sz="2400" b="0" u="none" strike="noStrike" kern="1200" baseline="0">
                          <a:solidFill>
                            <a:schemeClr val="dk1"/>
                          </a:solidFill>
                        </a:rPr>
                        <a:t>Delirium risk screening and Mobility plans</a:t>
                      </a:r>
                    </a:p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US" sz="2400" b="0" u="none" strike="noStrike" kern="1200" baseline="0">
                          <a:solidFill>
                            <a:schemeClr val="dk1"/>
                          </a:solidFill>
                        </a:rPr>
                        <a:t>Fall risk screening, Decubitus ulcers, and 30 day readmissions for patients 65+</a:t>
                      </a:r>
                    </a:p>
                    <a:p>
                      <a:pPr marL="342900" indent="-342900">
                        <a:buFont typeface="+mj-lt"/>
                        <a:buAutoNum type="alphaUcPeriod"/>
                      </a:pPr>
                      <a:r>
                        <a:rPr lang="en-US" sz="2400" b="0" u="none" strike="noStrike" kern="1200" baseline="0">
                          <a:solidFill>
                            <a:schemeClr val="dk1"/>
                          </a:solidFill>
                        </a:rPr>
                        <a:t>Reduce ED delirium by transferring older patients out of the ED within 8 hours of arrival or within 3 hours of admission. </a:t>
                      </a:r>
                      <a:endParaRPr lang="en-US" sz="2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675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09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DC82B40-D72C-6142-ADD5-7D7BBBB9984C}"/>
              </a:ext>
            </a:extLst>
          </p:cNvPr>
          <p:cNvSpPr txBox="1"/>
          <p:nvPr/>
        </p:nvSpPr>
        <p:spPr>
          <a:xfrm>
            <a:off x="1679377" y="519399"/>
            <a:ext cx="747993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Global attendance joining us today:</a:t>
            </a: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1D381-8A69-1DC1-E6C9-326133652B3A}"/>
              </a:ext>
            </a:extLst>
          </p:cNvPr>
          <p:cNvSpPr txBox="1"/>
          <p:nvPr/>
        </p:nvSpPr>
        <p:spPr>
          <a:xfrm>
            <a:off x="2004623" y="5015387"/>
            <a:ext cx="646659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555C6B"/>
                </a:solidFill>
                <a:latin typeface="Roboto"/>
                <a:cs typeface="Roboto"/>
              </a:rPr>
              <a:t>480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Registrants across </a:t>
            </a:r>
            <a:r>
              <a:rPr lang="en-US" sz="2800" b="1">
                <a:solidFill>
                  <a:srgbClr val="555C6B"/>
                </a:solidFill>
                <a:latin typeface="Roboto"/>
                <a:cs typeface="Roboto"/>
              </a:rPr>
              <a:t>17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Countries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601DB-6EF1-CBDB-BD3C-D0C38D313849}"/>
              </a:ext>
            </a:extLst>
          </p:cNvPr>
          <p:cNvSpPr txBox="1"/>
          <p:nvPr/>
        </p:nvSpPr>
        <p:spPr>
          <a:xfrm>
            <a:off x="9313926" y="1382399"/>
            <a:ext cx="257327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United Arab Emirates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Australia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Bahamas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rgbClr val="000000"/>
                </a:solidFill>
                <a:latin typeface="Aptos Narrow" panose="020B0004020202020204" pitchFamily="34" charset="0"/>
              </a:rPr>
              <a:t>Brazil</a:t>
            </a:r>
            <a:endParaRPr lang="en-US" sz="1600" b="0" i="0" u="none" strike="noStrike" baseline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Canada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Switzerland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Dominican Republic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Spain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United Kingdom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Ireland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rgbClr val="000000"/>
                </a:solidFill>
                <a:latin typeface="Aptos Narrow" panose="020B0004020202020204" pitchFamily="34" charset="0"/>
              </a:rPr>
              <a:t>Italy</a:t>
            </a:r>
            <a:endParaRPr lang="en-US" sz="1600" b="0" i="0" u="none" strike="noStrike" baseline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India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Luxembourg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Mexico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Trinidad &amp; Tobago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United States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Uruguay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273E6-AD03-D22E-7F94-515F841DD2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7664" y="1382399"/>
            <a:ext cx="7920516" cy="34163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019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DF94EB-CC3C-D171-B2A4-D1EA0432E6AE}"/>
              </a:ext>
            </a:extLst>
          </p:cNvPr>
          <p:cNvSpPr/>
          <p:nvPr/>
        </p:nvSpPr>
        <p:spPr>
          <a:xfrm>
            <a:off x="5675" y="-11039"/>
            <a:ext cx="6233992" cy="6854662"/>
          </a:xfrm>
          <a:prstGeom prst="rect">
            <a:avLst/>
          </a:prstGeom>
          <a:solidFill>
            <a:schemeClr val="accent4">
              <a:lumMod val="10000"/>
              <a:lumOff val="90000"/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66B40D-5547-4CD3-A308-2531E77DDF44}"/>
              </a:ext>
            </a:extLst>
          </p:cNvPr>
          <p:cNvSpPr txBox="1"/>
          <p:nvPr/>
        </p:nvSpPr>
        <p:spPr>
          <a:xfrm>
            <a:off x="2211779" y="371104"/>
            <a:ext cx="7793181" cy="6234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FAE5E-0742-9EEB-570A-03356FDAEB25}"/>
              </a:ext>
            </a:extLst>
          </p:cNvPr>
          <p:cNvSpPr txBox="1"/>
          <p:nvPr/>
        </p:nvSpPr>
        <p:spPr>
          <a:xfrm>
            <a:off x="718211" y="587896"/>
            <a:ext cx="10759120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2D9384"/>
                </a:solidFill>
                <a:latin typeface="Roboto"/>
                <a:ea typeface="Roboto"/>
                <a:cs typeface="Roboto"/>
              </a:rPr>
              <a:t>What is your biggest interest related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to </a:t>
            </a:r>
            <a:r>
              <a:rPr lang="en-US" sz="2000" b="1">
                <a:solidFill>
                  <a:srgbClr val="2D9384"/>
                </a:solidFill>
                <a:latin typeface="Roboto"/>
                <a:ea typeface="Roboto"/>
                <a:cs typeface="Roboto"/>
              </a:rPr>
              <a:t>frailty screening or intervention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in </a:t>
            </a:r>
            <a:r>
              <a:rPr lang="en-US" sz="2000" b="1">
                <a:solidFill>
                  <a:srgbClr val="2D9384"/>
                </a:solidFill>
                <a:latin typeface="Roboto"/>
                <a:ea typeface="Roboto"/>
                <a:cs typeface="Roboto"/>
              </a:rPr>
              <a:t>your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ED</a:t>
            </a:r>
            <a:r>
              <a:rPr lang="en-US" sz="2000" b="1">
                <a:solidFill>
                  <a:srgbClr val="2D9384"/>
                </a:solidFill>
                <a:latin typeface="Roboto"/>
                <a:ea typeface="Roboto"/>
                <a:cs typeface="Roboto"/>
              </a:rPr>
              <a:t>?</a:t>
            </a:r>
            <a:endParaRPr lang="en-US" sz="2000">
              <a:ea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BF783-4E7E-4B49-A0EC-5280E537BBD3}"/>
              </a:ext>
            </a:extLst>
          </p:cNvPr>
          <p:cNvSpPr txBox="1"/>
          <p:nvPr/>
        </p:nvSpPr>
        <p:spPr>
          <a:xfrm>
            <a:off x="149278" y="1456302"/>
            <a:ext cx="57833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>
                <a:solidFill>
                  <a:srgbClr val="222C3F"/>
                </a:solidFill>
                <a:ea typeface="+mn-lt"/>
                <a:cs typeface="+mn-lt"/>
              </a:rPr>
              <a:t>BEST tool to use</a:t>
            </a:r>
            <a:endParaRPr lang="en-US"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823D6-ECE9-CD43-A19A-A609C080D9E7}"/>
              </a:ext>
            </a:extLst>
          </p:cNvPr>
          <p:cNvSpPr txBox="1"/>
          <p:nvPr/>
        </p:nvSpPr>
        <p:spPr>
          <a:xfrm>
            <a:off x="1811601" y="3960985"/>
            <a:ext cx="412106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>
                <a:solidFill>
                  <a:srgbClr val="222C3F"/>
                </a:solidFill>
                <a:ea typeface="+mn-lt"/>
                <a:cs typeface="+mn-lt"/>
              </a:rPr>
              <a:t>How to incorporate into ED workflow</a:t>
            </a:r>
            <a:endParaRPr lang="en-US"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18F40-A489-1043-8934-745E24D6E1E4}"/>
              </a:ext>
            </a:extLst>
          </p:cNvPr>
          <p:cNvSpPr txBox="1"/>
          <p:nvPr/>
        </p:nvSpPr>
        <p:spPr>
          <a:xfrm>
            <a:off x="6371327" y="1456302"/>
            <a:ext cx="40269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CA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cs typeface="Roboto"/>
              </a:rPr>
              <a:t>Tools in the Electronic Record</a:t>
            </a:r>
            <a:endParaRPr lang="en-US"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4ECD3-EC83-5F41-AFFB-ECA197D5A4D4}"/>
              </a:ext>
            </a:extLst>
          </p:cNvPr>
          <p:cNvSpPr txBox="1"/>
          <p:nvPr/>
        </p:nvSpPr>
        <p:spPr>
          <a:xfrm>
            <a:off x="6371327" y="2635294"/>
            <a:ext cx="600740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CA">
                <a:solidFill>
                  <a:srgbClr val="14423B">
                    <a:lumMod val="90000"/>
                    <a:lumOff val="10000"/>
                  </a:srgbClr>
                </a:solidFill>
                <a:ea typeface="+mn-lt"/>
                <a:cs typeface="+mn-lt"/>
              </a:rPr>
              <a:t>How to involve interdisciplinary staff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DDE69-FCA9-9043-A0B5-7FEF7215F4DE}"/>
              </a:ext>
            </a:extLst>
          </p:cNvPr>
          <p:cNvSpPr txBox="1"/>
          <p:nvPr/>
        </p:nvSpPr>
        <p:spPr>
          <a:xfrm>
            <a:off x="6371327" y="2045798"/>
            <a:ext cx="62339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CA">
                <a:solidFill>
                  <a:srgbClr val="222C3F"/>
                </a:solidFill>
                <a:ea typeface="+mn-lt"/>
                <a:cs typeface="+mn-lt"/>
              </a:rPr>
              <a:t>What do we do after a positive screen?</a:t>
            </a:r>
            <a:endParaRPr lang="en-US"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2C1A3-FCF5-A14B-9B26-8DF6EE3B8CF6}"/>
              </a:ext>
            </a:extLst>
          </p:cNvPr>
          <p:cNvSpPr txBox="1"/>
          <p:nvPr/>
        </p:nvSpPr>
        <p:spPr>
          <a:xfrm>
            <a:off x="-53890" y="3127065"/>
            <a:ext cx="59865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>
                <a:solidFill>
                  <a:srgbClr val="14423B">
                    <a:lumMod val="90000"/>
                    <a:lumOff val="10000"/>
                  </a:srgbClr>
                </a:solidFill>
                <a:ea typeface="+mn-lt"/>
                <a:cs typeface="+mn-lt"/>
              </a:rPr>
              <a:t>How does the ED help meet the CMS frailty requirement?</a:t>
            </a:r>
            <a:endParaRPr lang="en-US"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C192D-D649-A440-838B-ECAB2A69D6F6}"/>
              </a:ext>
            </a:extLst>
          </p:cNvPr>
          <p:cNvSpPr txBox="1"/>
          <p:nvPr/>
        </p:nvSpPr>
        <p:spPr>
          <a:xfrm>
            <a:off x="434432" y="2013223"/>
            <a:ext cx="549823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>
                <a:solidFill>
                  <a:srgbClr val="222C3F"/>
                </a:solidFill>
                <a:ea typeface="+mn-lt"/>
                <a:cs typeface="+mn-lt"/>
              </a:rPr>
              <a:t>What does the score predict?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A620B-B937-BF49-8561-4611E4FBABAF}"/>
              </a:ext>
            </a:extLst>
          </p:cNvPr>
          <p:cNvSpPr txBox="1"/>
          <p:nvPr/>
        </p:nvSpPr>
        <p:spPr>
          <a:xfrm>
            <a:off x="1572156" y="4517906"/>
            <a:ext cx="43605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>
                <a:solidFill>
                  <a:srgbClr val="14423B">
                    <a:lumMod val="90000"/>
                    <a:lumOff val="10000"/>
                  </a:srgbClr>
                </a:solidFill>
                <a:ea typeface="+mn-lt"/>
                <a:cs typeface="+mn-lt"/>
              </a:rPr>
              <a:t>How others gather EHR data to report the measure</a:t>
            </a:r>
            <a:endParaRPr lang="en-US"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1D575-1AAC-9E47-8A53-EF09EA69C75B}"/>
              </a:ext>
            </a:extLst>
          </p:cNvPr>
          <p:cNvSpPr txBox="1"/>
          <p:nvPr/>
        </p:nvSpPr>
        <p:spPr>
          <a:xfrm>
            <a:off x="17274" y="2570144"/>
            <a:ext cx="59153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>
                <a:solidFill>
                  <a:srgbClr val="222C3F"/>
                </a:solidFill>
                <a:ea typeface="+mn-lt"/>
                <a:cs typeface="+mn-lt"/>
              </a:rPr>
              <a:t>Dedicated or designated staff to do it</a:t>
            </a:r>
            <a:endParaRPr lang="en-US">
              <a:ea typeface="Robo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286794-32B9-A347-981E-7CECDE237398}"/>
              </a:ext>
            </a:extLst>
          </p:cNvPr>
          <p:cNvSpPr txBox="1"/>
          <p:nvPr/>
        </p:nvSpPr>
        <p:spPr>
          <a:xfrm>
            <a:off x="2057863" y="5351828"/>
            <a:ext cx="38748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>
                <a:solidFill>
                  <a:srgbClr val="222C3F"/>
                </a:solidFill>
                <a:ea typeface="+mn-lt"/>
                <a:cs typeface="+mn-lt"/>
              </a:rPr>
              <a:t>What interventions are linked to best practice?</a:t>
            </a:r>
            <a:endParaRPr lang="en-US"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4DC-BCB2-B0B5-F3AB-7BC1F98807A1}"/>
              </a:ext>
            </a:extLst>
          </p:cNvPr>
          <p:cNvSpPr txBox="1"/>
          <p:nvPr/>
        </p:nvSpPr>
        <p:spPr>
          <a:xfrm>
            <a:off x="6371327" y="3224790"/>
            <a:ext cx="455720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Impact on hospital and community care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C0125-2575-50A3-62C8-6E35B9F421F6}"/>
              </a:ext>
            </a:extLst>
          </p:cNvPr>
          <p:cNvSpPr txBox="1"/>
          <p:nvPr/>
        </p:nvSpPr>
        <p:spPr>
          <a:xfrm>
            <a:off x="6428836" y="3717474"/>
            <a:ext cx="565942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Sustainability strategies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3AFC3-AD5C-932B-BACA-B04112E952AF}"/>
              </a:ext>
            </a:extLst>
          </p:cNvPr>
          <p:cNvSpPr txBox="1"/>
          <p:nvPr/>
        </p:nvSpPr>
        <p:spPr>
          <a:xfrm>
            <a:off x="6428836" y="4306970"/>
            <a:ext cx="5659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Impact on patient flow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B2788-0DB5-E2C5-A67D-2BE4AED0A449}"/>
              </a:ext>
            </a:extLst>
          </p:cNvPr>
          <p:cNvSpPr txBox="1"/>
          <p:nvPr/>
        </p:nvSpPr>
        <p:spPr>
          <a:xfrm>
            <a:off x="6428836" y="4896466"/>
            <a:ext cx="51657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Components of a frailty assessment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B03720-7B33-EA95-1A09-DDA77809F8E2}"/>
              </a:ext>
            </a:extLst>
          </p:cNvPr>
          <p:cNvSpPr txBox="1"/>
          <p:nvPr/>
        </p:nvSpPr>
        <p:spPr>
          <a:xfrm>
            <a:off x="6428836" y="5485965"/>
            <a:ext cx="49340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Rationale for importance in 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9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C558B1-7C2E-039D-5AE9-6505C420DC96}"/>
              </a:ext>
            </a:extLst>
          </p:cNvPr>
          <p:cNvCxnSpPr>
            <a:cxnSpLocks/>
          </p:cNvCxnSpPr>
          <p:nvPr/>
        </p:nvCxnSpPr>
        <p:spPr>
          <a:xfrm>
            <a:off x="465117" y="1406592"/>
            <a:ext cx="2927578" cy="989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5F133-BA45-FCA2-A0B2-FDF4115125F4}"/>
              </a:ext>
            </a:extLst>
          </p:cNvPr>
          <p:cNvSpPr/>
          <p:nvPr/>
        </p:nvSpPr>
        <p:spPr>
          <a:xfrm>
            <a:off x="369423" y="354313"/>
            <a:ext cx="499871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A5B22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Meet Your Expert Panel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83E06-8014-C3A2-BB68-359073275951}"/>
              </a:ext>
            </a:extLst>
          </p:cNvPr>
          <p:cNvSpPr txBox="1"/>
          <p:nvPr/>
        </p:nvSpPr>
        <p:spPr>
          <a:xfrm>
            <a:off x="289684" y="879480"/>
            <a:ext cx="758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What questions do you have for our panelists? </a:t>
            </a:r>
          </a:p>
        </p:txBody>
      </p:sp>
      <p:pic>
        <p:nvPicPr>
          <p:cNvPr id="16" name="Picture 14" descr="A person in a graduation gown&#10;&#10;AI-generated content may be incorrect.">
            <a:extLst>
              <a:ext uri="{FF2B5EF4-FFF2-40B4-BE49-F238E27FC236}">
                <a16:creationId xmlns:a16="http://schemas.microsoft.com/office/drawing/2014/main" id="{28819DDA-2AD2-9C95-BDFD-2BAB6361CF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10" b="14710"/>
          <a:stretch>
            <a:fillRect/>
          </a:stretch>
        </p:blipFill>
        <p:spPr>
          <a:xfrm>
            <a:off x="6114712" y="3551464"/>
            <a:ext cx="1235503" cy="1161773"/>
          </a:xfrm>
          <a:prstGeom prst="ellips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2CBD01-F88E-9D76-82F6-7DA9E59E7B40}"/>
              </a:ext>
            </a:extLst>
          </p:cNvPr>
          <p:cNvSpPr txBox="1"/>
          <p:nvPr/>
        </p:nvSpPr>
        <p:spPr>
          <a:xfrm>
            <a:off x="7479474" y="3454391"/>
            <a:ext cx="439882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222C3F"/>
                </a:solidFill>
                <a:latin typeface="Roboto"/>
                <a:cs typeface="Roboto"/>
              </a:rPr>
              <a:t>Kara Mc Loughlin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, </a:t>
            </a:r>
            <a:r>
              <a:rPr lang="en-US" sz="1600" b="1">
                <a:solidFill>
                  <a:srgbClr val="222C3F"/>
                </a:solidFill>
                <a:latin typeface="Roboto"/>
                <a:cs typeface="Roboto"/>
              </a:rPr>
              <a:t>MSc</a:t>
            </a:r>
            <a:br>
              <a:rPr lang="en-US" sz="1600" b="1">
                <a:latin typeface="Roboto"/>
                <a:cs typeface="Roboto"/>
              </a:rPr>
            </a:br>
            <a:r>
              <a:rPr lang="en-US" sz="1600"/>
              <a:t>Research Fellow/PhD Candidate - CREAT-ED - Development of Core Outcome Set for Older Adults in the Emergency Department</a:t>
            </a:r>
            <a:br>
              <a:rPr lang="en-US" sz="1600"/>
            </a:br>
            <a:r>
              <a:rPr lang="en-US" sz="1600"/>
              <a:t>University of Limerick</a:t>
            </a:r>
            <a:endParaRPr lang="en-US" sz="1600">
              <a:ea typeface="Roboto"/>
            </a:endParaRPr>
          </a:p>
        </p:txBody>
      </p:sp>
      <p:pic>
        <p:nvPicPr>
          <p:cNvPr id="6" name="Picture 1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F8BFC01-4CDE-AA58-7A46-C8A9AC44EC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7" r="-335" b="33333"/>
          <a:stretch>
            <a:fillRect/>
          </a:stretch>
        </p:blipFill>
        <p:spPr>
          <a:xfrm>
            <a:off x="463666" y="3610384"/>
            <a:ext cx="1180533" cy="1164863"/>
          </a:xfrm>
          <a:prstGeom prst="ellips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B1A46C-E879-29A4-8541-10A5303A9A89}"/>
              </a:ext>
            </a:extLst>
          </p:cNvPr>
          <p:cNvSpPr txBox="1"/>
          <p:nvPr/>
        </p:nvSpPr>
        <p:spPr>
          <a:xfrm>
            <a:off x="1768906" y="3701222"/>
            <a:ext cx="520489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222C3F"/>
                </a:solidFill>
                <a:ea typeface="+mn-lt"/>
                <a:cs typeface="+mn-lt"/>
              </a:rPr>
              <a:t>Elizabeth Goldberg, MD, </a:t>
            </a:r>
            <a:r>
              <a:rPr lang="en-US" sz="1600" b="1" err="1">
                <a:solidFill>
                  <a:srgbClr val="222C3F"/>
                </a:solidFill>
                <a:ea typeface="+mn-lt"/>
                <a:cs typeface="+mn-lt"/>
              </a:rPr>
              <a:t>ScM</a:t>
            </a:r>
            <a:br>
              <a:rPr lang="en-US" sz="1600" b="1">
                <a:ea typeface="+mn-lt"/>
                <a:cs typeface="+mn-lt"/>
              </a:rPr>
            </a:br>
            <a:r>
              <a:rPr lang="en-US" sz="1600">
                <a:solidFill>
                  <a:srgbClr val="222C3F"/>
                </a:solidFill>
                <a:ea typeface="+mn-lt"/>
                <a:cs typeface="+mn-lt"/>
              </a:rPr>
              <a:t>Associate Vice Chair for Research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solidFill>
                  <a:srgbClr val="222C3F"/>
                </a:solidFill>
                <a:ea typeface="+mn-lt"/>
                <a:cs typeface="+mn-lt"/>
              </a:rPr>
              <a:t>Emergency Medicine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solidFill>
                  <a:srgbClr val="222C3F"/>
                </a:solidFill>
                <a:ea typeface="+mn-lt"/>
                <a:cs typeface="+mn-lt"/>
              </a:rPr>
              <a:t>University of Colorado Anschutz</a:t>
            </a:r>
            <a:endParaRPr lang="en-US" sz="1600">
              <a:ea typeface="+mn-lt"/>
              <a:cs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578356-43BF-6DA6-E7A3-9C7DA7D76E5D}"/>
              </a:ext>
            </a:extLst>
          </p:cNvPr>
          <p:cNvGrpSpPr/>
          <p:nvPr/>
        </p:nvGrpSpPr>
        <p:grpSpPr>
          <a:xfrm>
            <a:off x="475058" y="2175487"/>
            <a:ext cx="4567683" cy="1161772"/>
            <a:chOff x="465117" y="1886632"/>
            <a:chExt cx="4458678" cy="1084608"/>
          </a:xfrm>
        </p:grpSpPr>
        <p:pic>
          <p:nvPicPr>
            <p:cNvPr id="9" name="Picture 14" descr="A person with blonde hair smiling&#10;&#10;AI-generated content may be incorrect.">
              <a:extLst>
                <a:ext uri="{FF2B5EF4-FFF2-40B4-BE49-F238E27FC236}">
                  <a16:creationId xmlns:a16="http://schemas.microsoft.com/office/drawing/2014/main" id="{A83D35C2-6F27-0851-50DD-488695146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311" b="1311"/>
            <a:stretch/>
          </p:blipFill>
          <p:spPr>
            <a:xfrm>
              <a:off x="465117" y="1886632"/>
              <a:ext cx="1148693" cy="1084608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38BD7E-6888-B601-A144-E6838893FEC1}"/>
                </a:ext>
              </a:extLst>
            </p:cNvPr>
            <p:cNvSpPr txBox="1"/>
            <p:nvPr/>
          </p:nvSpPr>
          <p:spPr>
            <a:xfrm>
              <a:off x="1713337" y="1950087"/>
              <a:ext cx="3210458" cy="10056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sz="1600" b="1">
                  <a:ea typeface="+mn-lt"/>
                  <a:cs typeface="+mn-lt"/>
                </a:rPr>
                <a:t>Karen Allen, RN, </a:t>
              </a:r>
              <a:r>
                <a:rPr lang="en-US" sz="1600" b="1" err="1">
                  <a:ea typeface="+mn-lt"/>
                  <a:cs typeface="+mn-lt"/>
                </a:rPr>
                <a:t>BsN</a:t>
              </a:r>
              <a:r>
                <a:rPr lang="en-US" sz="1600" b="1">
                  <a:ea typeface="+mn-lt"/>
                  <a:cs typeface="+mn-lt"/>
                </a:rPr>
                <a:t>, GEM</a:t>
              </a:r>
            </a:p>
            <a:p>
              <a:pPr>
                <a:defRPr/>
              </a:pPr>
              <a:r>
                <a:rPr lang="en-US" sz="1600">
                  <a:ea typeface="+mn-lt"/>
                  <a:cs typeface="+mn-lt"/>
                </a:rPr>
                <a:t>Geriatric Emergency Medicine Nurse Navigator</a:t>
              </a:r>
              <a:br>
                <a:rPr lang="en-US" sz="1600">
                  <a:ea typeface="+mn-lt"/>
                  <a:cs typeface="+mn-lt"/>
                </a:rPr>
              </a:br>
              <a:r>
                <a:rPr lang="en-US" sz="1600">
                  <a:ea typeface="+mn-lt"/>
                  <a:cs typeface="+mn-lt"/>
                </a:rPr>
                <a:t>Dartmouth-Hitchcock Health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FC7B46-4BD5-490B-8179-CBBE60257774}"/>
              </a:ext>
            </a:extLst>
          </p:cNvPr>
          <p:cNvGrpSpPr/>
          <p:nvPr/>
        </p:nvGrpSpPr>
        <p:grpSpPr>
          <a:xfrm>
            <a:off x="6043777" y="2176648"/>
            <a:ext cx="6560935" cy="1161772"/>
            <a:chOff x="6093003" y="3002674"/>
            <a:chExt cx="6406606" cy="1084608"/>
          </a:xfrm>
        </p:grpSpPr>
        <p:pic>
          <p:nvPicPr>
            <p:cNvPr id="21" name="Picture 14" descr="A person wearing glasses and a green shirt&#10;&#10;AI-generated content may be incorrect.">
              <a:extLst>
                <a:ext uri="{FF2B5EF4-FFF2-40B4-BE49-F238E27FC236}">
                  <a16:creationId xmlns:a16="http://schemas.microsoft.com/office/drawing/2014/main" id="{3397144A-E479-0C56-0966-85AC58F4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850" b="8850"/>
            <a:stretch/>
          </p:blipFill>
          <p:spPr>
            <a:xfrm>
              <a:off x="6093003" y="3002674"/>
              <a:ext cx="1148693" cy="1084608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23EA04-1065-B233-9131-33DA5F5C220A}"/>
                </a:ext>
              </a:extLst>
            </p:cNvPr>
            <p:cNvSpPr txBox="1"/>
            <p:nvPr/>
          </p:nvSpPr>
          <p:spPr>
            <a:xfrm>
              <a:off x="7418139" y="3062248"/>
              <a:ext cx="5081470" cy="7758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222222"/>
                  </a:solidFill>
                  <a:highlight>
                    <a:srgbClr val="FFFFFF"/>
                  </a:highlight>
                  <a:ea typeface="+mn-lt"/>
                  <a:cs typeface="+mn-lt"/>
                </a:rPr>
                <a:t>Lisa Adams Wolf, PhD, RN, CEN, FAEN, FAAN</a:t>
              </a:r>
              <a:br>
                <a:rPr lang="en-US" sz="1600" b="1">
                  <a:highlight>
                    <a:srgbClr val="FFFFFF"/>
                  </a:highlight>
                  <a:ea typeface="+mn-lt"/>
                  <a:cs typeface="+mn-lt"/>
                </a:rPr>
              </a:br>
              <a:r>
                <a:rPr lang="en-US" sz="1600">
                  <a:solidFill>
                    <a:srgbClr val="222222"/>
                  </a:solidFill>
                  <a:highlight>
                    <a:srgbClr val="FFFFFF"/>
                  </a:highlight>
                  <a:ea typeface="+mn-lt"/>
                  <a:cs typeface="+mn-lt"/>
                </a:rPr>
                <a:t>Lead Nurse Scientist</a:t>
              </a:r>
              <a:br>
                <a:rPr lang="en-US" sz="1600">
                  <a:highlight>
                    <a:srgbClr val="FFFFFF"/>
                  </a:highlight>
                  <a:ea typeface="+mn-lt"/>
                  <a:cs typeface="+mn-lt"/>
                </a:rPr>
              </a:br>
              <a:r>
                <a:rPr lang="en-US" sz="1600">
                  <a:solidFill>
                    <a:srgbClr val="222222"/>
                  </a:solidFill>
                  <a:highlight>
                    <a:srgbClr val="FFFFFF"/>
                  </a:highlight>
                  <a:ea typeface="+mn-lt"/>
                  <a:cs typeface="+mn-lt"/>
                </a:rPr>
                <a:t>Emergency Nurses Association</a:t>
              </a:r>
              <a:endParaRPr lang="en-US" sz="1600">
                <a:ea typeface="+mn-lt"/>
                <a:cs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7AB6A5-AAF1-47A3-93C5-C15EFEAB19B3}"/>
              </a:ext>
            </a:extLst>
          </p:cNvPr>
          <p:cNvSpPr/>
          <p:nvPr/>
        </p:nvSpPr>
        <p:spPr>
          <a:xfrm>
            <a:off x="1" y="1519270"/>
            <a:ext cx="6770953" cy="1861848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>
              <a:defRPr/>
            </a:pPr>
            <a:r>
              <a:rPr lang="en-CA" sz="3600">
                <a:solidFill>
                  <a:prstClr val="white"/>
                </a:solidFill>
                <a:latin typeface="Arial"/>
                <a:cs typeface="Arial"/>
              </a:rPr>
              <a:t>Ged</a:t>
            </a:r>
            <a:r>
              <a:rPr lang="en-CA" sz="3600" b="1">
                <a:solidFill>
                  <a:prstClr val="white"/>
                </a:solidFill>
                <a:latin typeface="Arial"/>
                <a:cs typeface="Arial"/>
              </a:rPr>
              <a:t>collaborative</a:t>
            </a:r>
            <a:r>
              <a:rPr lang="en-CA" sz="3600">
                <a:solidFill>
                  <a:prstClr val="white"/>
                </a:solidFill>
                <a:latin typeface="Arial"/>
                <a:cs typeface="Arial"/>
              </a:rPr>
              <a:t>.com</a:t>
            </a:r>
          </a:p>
          <a:p>
            <a:pPr>
              <a:defRPr/>
            </a:pPr>
            <a:r>
              <a:rPr lang="en-CA" sz="2000" b="1" i="1">
                <a:solidFill>
                  <a:prstClr val="white"/>
                </a:solidFill>
                <a:ea typeface="+mn-lt"/>
                <a:cs typeface="+mn-lt"/>
              </a:rPr>
              <a:t>Transforming Emergency Care </a:t>
            </a:r>
            <a:r>
              <a:rPr kumimoji="0" lang="en-CA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lt"/>
                <a:cs typeface="+mn-lt"/>
              </a:rPr>
              <a:t>for </a:t>
            </a:r>
            <a:r>
              <a:rPr lang="en-CA" sz="2000" b="1" i="1">
                <a:solidFill>
                  <a:prstClr val="white"/>
                </a:solidFill>
                <a:ea typeface="+mn-lt"/>
                <a:cs typeface="+mn-lt"/>
              </a:rPr>
              <a:t>Older Adults</a:t>
            </a:r>
            <a:endParaRPr lang="en-CA" sz="2000">
              <a:solidFill>
                <a:prstClr val="white"/>
              </a:solidFill>
              <a:ea typeface="+mn-e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21B81B-BA39-43B4-9268-74385C7AF80F}"/>
              </a:ext>
            </a:extLst>
          </p:cNvPr>
          <p:cNvSpPr/>
          <p:nvPr/>
        </p:nvSpPr>
        <p:spPr>
          <a:xfrm>
            <a:off x="-3" y="3383746"/>
            <a:ext cx="7066591" cy="3476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>
              <a:lnSpc>
                <a:spcPct val="130000"/>
              </a:lnSpc>
              <a:spcAft>
                <a:spcPts val="1333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Resources</a:t>
            </a:r>
            <a:endParaRPr lang="en-US" sz="2400">
              <a:solidFill>
                <a:schemeClr val="bg1"/>
              </a:solidFill>
              <a:latin typeface="Arial"/>
              <a:cs typeface="Arial"/>
            </a:endParaRP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Implementation Toolkits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Online Learning Courses 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Live &amp; On-Demand Webinars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Podcasts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GED Blogs &amp; Journal of Geriatric Emergency Medicine</a:t>
            </a:r>
          </a:p>
          <a:p>
            <a:pPr marL="363855" indent="-363855">
              <a:spcAft>
                <a:spcPts val="800"/>
              </a:spcAft>
              <a:buFont typeface="Arial,Sans-Serif"/>
              <a:buChar char="•"/>
              <a:defRPr/>
            </a:pP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94331E-B904-48E8-9470-DAD8B451F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404680" cy="15201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2021CD-986F-4D70-A6D8-442D7FC9EE1C}"/>
              </a:ext>
            </a:extLst>
          </p:cNvPr>
          <p:cNvSpPr/>
          <p:nvPr/>
        </p:nvSpPr>
        <p:spPr>
          <a:xfrm>
            <a:off x="5108057" y="0"/>
            <a:ext cx="1662244" cy="1514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B5E0FBA-58AB-4671-8D55-E1FE19660921}"/>
              </a:ext>
            </a:extLst>
          </p:cNvPr>
          <p:cNvSpPr/>
          <p:nvPr/>
        </p:nvSpPr>
        <p:spPr>
          <a:xfrm>
            <a:off x="6769708" y="0"/>
            <a:ext cx="5507354" cy="6858000"/>
          </a:xfrm>
          <a:prstGeom prst="rect">
            <a:avLst/>
          </a:prstGeom>
          <a:solidFill>
            <a:srgbClr val="2D9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>
              <a:defRPr/>
            </a:pPr>
            <a:r>
              <a:rPr lang="en-CA" sz="2800" b="1">
                <a:solidFill>
                  <a:schemeClr val="bg1"/>
                </a:solidFill>
                <a:latin typeface="Arial"/>
                <a:cs typeface="Arial"/>
              </a:rPr>
              <a:t>GEDC Free Membership</a:t>
            </a: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Free CME Courses &amp; Education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Clinical Tools &amp; Best Practices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r>
              <a:rPr lang="en-US">
                <a:solidFill>
                  <a:schemeClr val="bg1"/>
                </a:solidFill>
                <a:latin typeface="Arial"/>
                <a:ea typeface="+mn-lt"/>
                <a:cs typeface="Arial"/>
              </a:rPr>
              <a:t>Support for GEDA Accreditation </a:t>
            </a:r>
            <a:endParaRPr lang="en-US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Track your Team’s Progress</a:t>
            </a:r>
            <a:endParaRPr lang="en-US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Learn about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 Leadership Engagement</a:t>
            </a:r>
            <a:endParaRPr lang="en-US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endParaRPr lang="en-CA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75FC9-1F36-B7F3-F4B1-B1E7AD2A7241}"/>
              </a:ext>
            </a:extLst>
          </p:cNvPr>
          <p:cNvSpPr txBox="1"/>
          <p:nvPr/>
        </p:nvSpPr>
        <p:spPr>
          <a:xfrm>
            <a:off x="9603517" y="4590930"/>
            <a:ext cx="222982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 the GEDC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37019873-2903-486D-54B8-0E4D7746D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0" t="4867" r="12371" b="3540"/>
          <a:stretch>
            <a:fillRect/>
          </a:stretch>
        </p:blipFill>
        <p:spPr>
          <a:xfrm>
            <a:off x="7537264" y="4101562"/>
            <a:ext cx="2065704" cy="20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39FF-2BDD-CCB2-447E-7BB4D0118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3" y="414765"/>
            <a:ext cx="2116183" cy="24568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C80F6C80-DE20-94A0-3D6C-BE2B0EA1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84" y="409730"/>
            <a:ext cx="2735204" cy="24564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F1F2E-37FE-D983-2BE0-81BBAD36A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382" y="1989937"/>
            <a:ext cx="1936063" cy="21931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33517B6B-7385-C720-DF2C-40F95CFDF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47" y="3140881"/>
            <a:ext cx="2662261" cy="23477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1A52D49C-46AF-BC01-FF24-0E870E97B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273" y="3140881"/>
            <a:ext cx="2903400" cy="23477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84938-7A1C-FF9B-3E49-4FBCF403E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490" y="3086513"/>
            <a:ext cx="2337510" cy="24564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A62120-DBEF-39DA-975F-C9F965CDA8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9214" y="409729"/>
            <a:ext cx="3342344" cy="24564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9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7174-A943-442B-B403-5A47A6EF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FB3AA-02BA-42A3-A43E-240EBD10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EF19-86CA-4DC0-8F5C-F52D5AE50684}" type="slidenum">
              <a:rPr lang="en-US" smtClean="0"/>
              <a:t>9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1052CF-CA2B-4B25-AB1B-D22410B22D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0" y="1846731"/>
            <a:ext cx="6050839" cy="4623384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5E47D8AC-FA4C-475F-A5BF-46006839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86" y="976898"/>
            <a:ext cx="5669279" cy="834229"/>
          </a:xfrm>
        </p:spPr>
        <p:txBody>
          <a:bodyPr>
            <a:noAutofit/>
          </a:bodyPr>
          <a:lstStyle/>
          <a:p>
            <a:pPr algn="ctr"/>
            <a:r>
              <a:rPr lang="en-US" sz="1600" b="1" u="sng">
                <a:solidFill>
                  <a:srgbClr val="FF0000"/>
                </a:solidFill>
                <a:latin typeface="+mn-lt"/>
              </a:rPr>
              <a:t>The 4 </a:t>
            </a:r>
            <a:r>
              <a:rPr lang="en-US" sz="1600" b="1" u="sng" err="1">
                <a:solidFill>
                  <a:srgbClr val="FF0000"/>
                </a:solidFill>
                <a:latin typeface="+mn-lt"/>
              </a:rPr>
              <a:t>Ms</a:t>
            </a:r>
            <a:r>
              <a:rPr lang="en-US" sz="1600" b="1">
                <a:latin typeface="+mn-lt"/>
              </a:rPr>
              <a:t> - What Matters Most Framework </a:t>
            </a:r>
            <a:br>
              <a:rPr lang="en-US" sz="1600" b="1">
                <a:latin typeface="+mn-lt"/>
              </a:rPr>
            </a:br>
            <a:r>
              <a:rPr lang="en-US" sz="1600" b="1">
                <a:latin typeface="+mn-lt"/>
              </a:rPr>
              <a:t>and </a:t>
            </a:r>
            <a:br>
              <a:rPr lang="en-US" sz="1600" b="1">
                <a:latin typeface="+mn-lt"/>
              </a:rPr>
            </a:br>
            <a:r>
              <a:rPr lang="en-US" sz="1600" b="1">
                <a:latin typeface="+mn-lt"/>
              </a:rPr>
              <a:t>Why Geriatric Screenings Assessments are</a:t>
            </a:r>
            <a:br>
              <a:rPr lang="en-US" sz="1600" b="1">
                <a:latin typeface="+mn-lt"/>
              </a:rPr>
            </a:br>
            <a:r>
              <a:rPr lang="en-US" sz="1600" b="1">
                <a:latin typeface="+mn-lt"/>
              </a:rPr>
              <a:t>Important </a:t>
            </a:r>
            <a:endParaRPr lang="en-US" sz="1600" b="1" u="sng">
              <a:latin typeface="+mn-lt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121CCC6-50C2-4093-A321-14CC961D7AF5}"/>
              </a:ext>
            </a:extLst>
          </p:cNvPr>
          <p:cNvSpPr txBox="1">
            <a:spLocks/>
          </p:cNvSpPr>
          <p:nvPr/>
        </p:nvSpPr>
        <p:spPr>
          <a:xfrm>
            <a:off x="9052559" y="249988"/>
            <a:ext cx="2939143" cy="734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6400" b="1">
                <a:solidFill>
                  <a:srgbClr val="7030A0"/>
                </a:solidFill>
              </a:rPr>
            </a:br>
            <a:r>
              <a:rPr lang="en-US" sz="6400" b="1">
                <a:solidFill>
                  <a:srgbClr val="7030A0"/>
                </a:solidFill>
              </a:rPr>
              <a:t>PRINT INSTRUCTIONS: </a:t>
            </a:r>
          </a:p>
          <a:p>
            <a:pPr algn="ctr"/>
            <a:br>
              <a:rPr lang="en-US" sz="6400" b="1">
                <a:solidFill>
                  <a:srgbClr val="7030A0"/>
                </a:solidFill>
              </a:rPr>
            </a:br>
            <a:r>
              <a:rPr lang="en-US" sz="6400" b="1">
                <a:solidFill>
                  <a:srgbClr val="FF0000"/>
                </a:solidFill>
                <a:latin typeface="+mn-lt"/>
              </a:rPr>
              <a:t>Wall Poster for </a:t>
            </a:r>
            <a:r>
              <a:rPr lang="en-US" sz="6400" b="1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Staff</a:t>
            </a:r>
            <a:r>
              <a:rPr lang="en-US" sz="6400" b="1">
                <a:solidFill>
                  <a:srgbClr val="FF0000"/>
                </a:solidFill>
                <a:latin typeface="+mn-lt"/>
              </a:rPr>
              <a:t>  </a:t>
            </a:r>
          </a:p>
          <a:p>
            <a:pPr algn="ctr"/>
            <a:r>
              <a:rPr lang="en-US" sz="6400" b="1">
                <a:solidFill>
                  <a:srgbClr val="FF0000"/>
                </a:solidFill>
                <a:latin typeface="+mn-lt"/>
              </a:rPr>
              <a:t>Page 1 – Break Room</a:t>
            </a:r>
            <a:br>
              <a:rPr lang="en-US" sz="6400" b="1" u="sng">
                <a:solidFill>
                  <a:srgbClr val="FF0000"/>
                </a:solidFill>
                <a:latin typeface="+mn-lt"/>
              </a:rPr>
            </a:br>
            <a:br>
              <a:rPr lang="en-US" sz="6400" b="1" u="sng">
                <a:solidFill>
                  <a:srgbClr val="FF0000"/>
                </a:solidFill>
                <a:latin typeface="+mn-lt"/>
              </a:rPr>
            </a:br>
            <a:r>
              <a:rPr lang="en-US" sz="1600" b="1" u="sng">
                <a:solidFill>
                  <a:srgbClr val="FF0000"/>
                </a:solidFill>
                <a:latin typeface="+mn-lt"/>
              </a:rPr>
              <a:t> </a:t>
            </a:r>
            <a:br>
              <a:rPr lang="en-US" sz="1600" b="1">
                <a:solidFill>
                  <a:srgbClr val="FF0000"/>
                </a:solidFill>
                <a:latin typeface="+mn-lt"/>
              </a:rPr>
            </a:br>
            <a:endParaRPr lang="en-US" sz="1600" u="sng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FE85A5-6ABF-40CB-8A82-EE7D8DEB6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930" y="1669768"/>
            <a:ext cx="2717075" cy="32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087"/>
      </p:ext>
    </p:extLst>
  </p:cSld>
  <p:clrMapOvr>
    <a:masterClrMapping/>
  </p:clrMapOvr>
</p:sld>
</file>

<file path=ppt/theme/theme1.xml><?xml version="1.0" encoding="utf-8"?>
<a:theme xmlns:a="http://schemas.openxmlformats.org/drawingml/2006/main" name="3_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AA2E2D5A-DAA8-9A4D-80AC-5E328FCBA382}" vid="{ABA97CCE-A783-2442-B517-7D59A44E1BAE}"/>
    </a:ext>
  </a:extLst>
</a:theme>
</file>

<file path=ppt/theme/theme2.xml><?xml version="1.0" encoding="utf-8"?>
<a:theme xmlns:a="http://schemas.openxmlformats.org/drawingml/2006/main" name="2_Office Theme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AA2E2D5A-DAA8-9A4D-80AC-5E328FCBA382}" vid="{ABA97CCE-A783-2442-B517-7D59A44E1BAE}"/>
    </a:ext>
  </a:extLst>
</a:theme>
</file>

<file path=ppt/theme/theme4.xml><?xml version="1.0" encoding="utf-8"?>
<a:theme xmlns:a="http://schemas.openxmlformats.org/drawingml/2006/main" name="5_Office Theme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3130783C-01BE-44AF-B82F-759CFB51278A}" vid="{CA1B6AC9-0BD0-400D-8028-A6722BDA799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709C1FA0800C4A92D4FA49F4F61C56" ma:contentTypeVersion="13" ma:contentTypeDescription="Create a new document." ma:contentTypeScope="" ma:versionID="a7d04d886cfbeae998f0f4d0ca80948f">
  <xsd:schema xmlns:xsd="http://www.w3.org/2001/XMLSchema" xmlns:xs="http://www.w3.org/2001/XMLSchema" xmlns:p="http://schemas.microsoft.com/office/2006/metadata/properties" xmlns:ns2="3d78afb4-ed48-4149-bd73-e4a5ef530b07" xmlns:ns3="ddedf018-9abc-4a82-ac85-49d3c27625d5" targetNamespace="http://schemas.microsoft.com/office/2006/metadata/properties" ma:root="true" ma:fieldsID="6014d4c20d3f6467db74195c03776ee6" ns2:_="" ns3:_="">
    <xsd:import namespace="3d78afb4-ed48-4149-bd73-e4a5ef530b07"/>
    <xsd:import namespace="ddedf018-9abc-4a82-ac85-49d3c27625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8afb4-ed48-4149-bd73-e4a5ef530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df018-9abc-4a82-ac85-49d3c27625d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722da99-a059-45fe-8e04-d0256e244153}" ma:internalName="TaxCatchAll" ma:showField="CatchAllData" ma:web="ddedf018-9abc-4a82-ac85-49d3c27625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edf018-9abc-4a82-ac85-49d3c27625d5" xsi:nil="true"/>
    <lcf76f155ced4ddcb4097134ff3c332f xmlns="3d78afb4-ed48-4149-bd73-e4a5ef530b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3A8707-A5D8-4AF8-B1EF-72753845CE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182704-3D65-47B8-A82E-5018AD4EC4EC}">
  <ds:schemaRefs>
    <ds:schemaRef ds:uri="3d78afb4-ed48-4149-bd73-e4a5ef530b07"/>
    <ds:schemaRef ds:uri="ddedf018-9abc-4a82-ac85-49d3c27625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6C2DFD9-38D6-4E99-9AA1-B3988421FE7C}">
  <ds:schemaRefs>
    <ds:schemaRef ds:uri="3d78afb4-ed48-4149-bd73-e4a5ef530b07"/>
    <ds:schemaRef ds:uri="ddedf018-9abc-4a82-ac85-49d3c27625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Microsoft Macintosh PowerPoint</Application>
  <PresentationFormat>Widescreen</PresentationFormat>
  <Paragraphs>194</Paragraphs>
  <Slides>21</Slides>
  <Notes>12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ＭＳ Ｐゴシック</vt:lpstr>
      <vt:lpstr>Aptos Narrow</vt:lpstr>
      <vt:lpstr>Arial</vt:lpstr>
      <vt:lpstr>Arial,Sans-Serif</vt:lpstr>
      <vt:lpstr>Calibri</vt:lpstr>
      <vt:lpstr>Roboto</vt:lpstr>
      <vt:lpstr>Wingdings</vt:lpstr>
      <vt:lpstr>3_Basic Slide Master</vt:lpstr>
      <vt:lpstr>2_Office Theme</vt:lpstr>
      <vt:lpstr>2_Basic Slide Master</vt:lpstr>
      <vt:lpstr>5_Office Theme</vt:lpstr>
      <vt:lpstr>Basic Slide Master</vt:lpstr>
      <vt:lpstr>PowerPoint Presentation</vt:lpstr>
      <vt:lpstr>PowerPoint Presentation</vt:lpstr>
      <vt:lpstr>FY25 CMS Age-Friendly Hospitals Measure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4 Ms - What Matters Most Framework  and  Why Geriatric Screenings Assessments are Important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GEDC Consulting Services </vt:lpstr>
      <vt:lpstr>PowerPoint Presentation</vt:lpstr>
      <vt:lpstr>Takeaway points: Karen Allen</vt:lpstr>
      <vt:lpstr>Takeaway points: Liz Goldberg</vt:lpstr>
      <vt:lpstr>Takeaway points: Lisa Wolf</vt:lpstr>
      <vt:lpstr>Takeaway points: Kara Mc Loughlin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Stabler, Laura M</dc:creator>
  <cp:lastModifiedBy>aaron malsch</cp:lastModifiedBy>
  <cp:revision>1</cp:revision>
  <dcterms:created xsi:type="dcterms:W3CDTF">2022-03-10T20:02:15Z</dcterms:created>
  <dcterms:modified xsi:type="dcterms:W3CDTF">2026-02-23T20:49:53Z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0x0101006E709C1FA0800C4A92D4FA49F4F61C56</vt:lpwstr>
  </property>
  <property fmtid="{D5CDD505-2E9C-101B-9397-08002B2CF9AE}" pid="3" name="MediaServiceImageTags">
    <vt:lpwstr/>
  </property>
</Properties>
</file>