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5" r:id="rId4"/>
    <p:sldMasterId id="2147483702" r:id="rId5"/>
    <p:sldMasterId id="2147483762" r:id="rId6"/>
    <p:sldMasterId id="2147483897" r:id="rId7"/>
    <p:sldMasterId id="2147483847" r:id="rId8"/>
  </p:sldMasterIdLst>
  <p:notesMasterIdLst>
    <p:notesMasterId r:id="rId31"/>
  </p:notesMasterIdLst>
  <p:sldIdLst>
    <p:sldId id="5039" r:id="rId9"/>
    <p:sldId id="4944" r:id="rId10"/>
    <p:sldId id="5040" r:id="rId11"/>
    <p:sldId id="7367" r:id="rId12"/>
    <p:sldId id="5042" r:id="rId13"/>
    <p:sldId id="7368" r:id="rId14"/>
    <p:sldId id="265" r:id="rId15"/>
    <p:sldId id="7369" r:id="rId16"/>
    <p:sldId id="256" r:id="rId17"/>
    <p:sldId id="7370" r:id="rId18"/>
    <p:sldId id="7371" r:id="rId19"/>
    <p:sldId id="5070" r:id="rId20"/>
    <p:sldId id="7366" r:id="rId21"/>
    <p:sldId id="7363" r:id="rId22"/>
    <p:sldId id="7365" r:id="rId23"/>
    <p:sldId id="5065" r:id="rId24"/>
    <p:sldId id="5063" r:id="rId25"/>
    <p:sldId id="5154" r:id="rId26"/>
    <p:sldId id="5066" r:id="rId27"/>
    <p:sldId id="5067" r:id="rId28"/>
    <p:sldId id="5068" r:id="rId29"/>
    <p:sldId id="50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0A1A3D-9D55-5196-04A4-471C3F079A7B}" name="Donald Melady" initials="DM" userId="S::don.melady_utoronto.ca#ext#@adminliveunc.onmicrosoft.com::cc0d8663-5394-4ed1-a1b2-d8bfcc4fe031" providerId="AD"/>
  <p188:author id="{C40B508E-D777-F6E3-5B68-8F3620EE9753}" name="Heather Wojtarowicz" initials="HW" userId="S::heather@gedcollaborative.com::68502311-73d7-4e82-9e38-e4abb98366f4" providerId="AD"/>
  <p188:author id="{5839129C-4602-EEBB-FA02-D1BF02C7AB97}" name="Wojtarowicz, Heather Mae" initials="HW" userId="S::hmwoj@ad.unc.edu::893f9098-4580-4060-b43f-8d84ddcdc154" providerId="AD"/>
  <p188:author id="{AFB8A0CC-CFF2-8CD7-7637-B3F437AECA58}" name="Donald Melady" initials="DM" userId="S::don.melady@utoronto.ca::38f988a9-5ba1-4f8c-af58-98842e12f783" providerId="AD"/>
  <p188:author id="{123C36DE-7D39-EC79-F468-7F934F628922}" name="Don Melady" initials="DM" userId="S::don@gedcollaborative.com::a527807e-1127-47fa-b233-2aa528cd67f3" providerId="AD"/>
  <p188:author id="{0643CFF9-6740-9899-D59A-7001A4A1A7FF}" name="Wojtarowicz, Heather Mae" initials="HW" userId="S::hmwoj@AD.UNC.EDU::893f9098-4580-4060-b43f-8d84ddcdc154" providerId="AD"/>
  <p188:author id="{26B671FD-A105-4B50-E6CF-FF851CA3621B}" name="Conor Sullivan" initials="CS" userId="S::conor@gedcollaborative.com::2a9d0757-9bb8-4e87-ad40-9e8822bc0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32A"/>
    <a:srgbClr val="2D9384"/>
    <a:srgbClr val="555C6B"/>
    <a:srgbClr val="222C3F"/>
    <a:srgbClr val="000000"/>
    <a:srgbClr val="E59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9FD82-33A1-4989-8926-9A6323FB220D}" v="1" dt="2025-10-27T12:51:54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Melady" userId="S::don@gedcollaborative.com::a527807e-1127-47fa-b233-2aa528cd67f3" providerId="AD" clId="Web-{F88ECF1E-0EA4-4B4B-9FAF-2F1067327DF3}"/>
    <pc:docChg chg="modSld">
      <pc:chgData name="Don Melady" userId="S::don@gedcollaborative.com::a527807e-1127-47fa-b233-2aa528cd67f3" providerId="AD" clId="Web-{F88ECF1E-0EA4-4B4B-9FAF-2F1067327DF3}" dt="2023-03-20T18:25:12.018" v="27"/>
      <pc:docMkLst>
        <pc:docMk/>
      </pc:docMkLst>
      <pc:sldChg chg="modSp">
        <pc:chgData name="Don Melady" userId="S::don@gedcollaborative.com::a527807e-1127-47fa-b233-2aa528cd67f3" providerId="AD" clId="Web-{F88ECF1E-0EA4-4B4B-9FAF-2F1067327DF3}" dt="2023-03-20T18:24:05.217" v="4" actId="20577"/>
        <pc:sldMkLst>
          <pc:docMk/>
          <pc:sldMk cId="2291138266" sldId="5009"/>
        </pc:sldMkLst>
      </pc:sldChg>
      <pc:sldChg chg="modSp">
        <pc:chgData name="Don Melady" userId="S::don@gedcollaborative.com::a527807e-1127-47fa-b233-2aa528cd67f3" providerId="AD" clId="Web-{F88ECF1E-0EA4-4B4B-9FAF-2F1067327DF3}" dt="2023-03-20T18:22:57.041" v="1" actId="20577"/>
        <pc:sldMkLst>
          <pc:docMk/>
          <pc:sldMk cId="1139916203" sldId="5014"/>
        </pc:sldMkLst>
      </pc:sldChg>
    </pc:docChg>
  </pc:docChgLst>
  <pc:docChgLst>
    <pc:chgData name="Rachel Don-Wauchope" userId="S::rldonwauchope_gmail.com#ext#@gedcollaborativecom.onmicrosoft.com::3c7734e9-8039-48ae-86c1-b3a0af49952c" providerId="AD" clId="Web-{22019838-8632-4EF9-AE80-F4ED8E3F2728}"/>
    <pc:docChg chg="modSld">
      <pc:chgData name="Rachel Don-Wauchope" userId="S::rldonwauchope_gmail.com#ext#@gedcollaborativecom.onmicrosoft.com::3c7734e9-8039-48ae-86c1-b3a0af49952c" providerId="AD" clId="Web-{22019838-8632-4EF9-AE80-F4ED8E3F2728}" dt="2023-08-03T19:29:25.464" v="3" actId="1076"/>
      <pc:docMkLst>
        <pc:docMk/>
      </pc:docMkLst>
      <pc:sldChg chg="addSp modSp addAnim">
        <pc:chgData name="Rachel Don-Wauchope" userId="S::rldonwauchope_gmail.com#ext#@gedcollaborativecom.onmicrosoft.com::3c7734e9-8039-48ae-86c1-b3a0af49952c" providerId="AD" clId="Web-{22019838-8632-4EF9-AE80-F4ED8E3F2728}" dt="2023-08-03T19:29:25.464" v="3" actId="1076"/>
        <pc:sldMkLst>
          <pc:docMk/>
          <pc:sldMk cId="3088622943" sldId="5010"/>
        </pc:sldMkLst>
      </pc:sldChg>
    </pc:docChg>
  </pc:docChgLst>
  <pc:docChgLst>
    <pc:chgData name="Heather Wojtarowicz" userId="S::heather@gedcollaborative.com::68502311-73d7-4e82-9e38-e4abb98366f4" providerId="AD" clId="Web-{8FFC42EB-D705-48DE-8D51-7BB74174059A}"/>
    <pc:docChg chg="modSld">
      <pc:chgData name="Heather Wojtarowicz" userId="S::heather@gedcollaborative.com::68502311-73d7-4e82-9e38-e4abb98366f4" providerId="AD" clId="Web-{8FFC42EB-D705-48DE-8D51-7BB74174059A}" dt="2023-05-02T14:47:25.046" v="77"/>
      <pc:docMkLst>
        <pc:docMk/>
      </pc:docMkLst>
    </pc:docChg>
  </pc:docChgLst>
  <pc:docChgLst>
    <pc:chgData name="Don Melady" userId="a527807e-1127-47fa-b233-2aa528cd67f3" providerId="ADAL" clId="{393E017E-FF2A-6F49-8974-9319D5B83219}"/>
    <pc:docChg chg="custSel modSld">
      <pc:chgData name="Don Melady" userId="a527807e-1127-47fa-b233-2aa528cd67f3" providerId="ADAL" clId="{393E017E-FF2A-6F49-8974-9319D5B83219}" dt="2023-05-15T18:25:00.171" v="2250"/>
      <pc:docMkLst>
        <pc:docMk/>
      </pc:docMkLst>
      <pc:sldChg chg="delSp modSp mod">
        <pc:chgData name="Don Melady" userId="a527807e-1127-47fa-b233-2aa528cd67f3" providerId="ADAL" clId="{393E017E-FF2A-6F49-8974-9319D5B83219}" dt="2023-05-15T18:25:00.171" v="2250"/>
        <pc:sldMkLst>
          <pc:docMk/>
          <pc:sldMk cId="3280565396" sldId="1492"/>
        </pc:sldMkLst>
      </pc:sldChg>
      <pc:sldChg chg="modSp mod">
        <pc:chgData name="Don Melady" userId="a527807e-1127-47fa-b233-2aa528cd67f3" providerId="ADAL" clId="{393E017E-FF2A-6F49-8974-9319D5B83219}" dt="2023-05-11T16:19:46.438" v="106" actId="20577"/>
        <pc:sldMkLst>
          <pc:docMk/>
          <pc:sldMk cId="1508979771" sldId="4987"/>
        </pc:sldMkLst>
      </pc:sldChg>
      <pc:sldChg chg="modNotesTx">
        <pc:chgData name="Don Melady" userId="a527807e-1127-47fa-b233-2aa528cd67f3" providerId="ADAL" clId="{393E017E-FF2A-6F49-8974-9319D5B83219}" dt="2023-05-11T16:20:39.375" v="108" actId="20577"/>
        <pc:sldMkLst>
          <pc:docMk/>
          <pc:sldMk cId="129351751" sldId="4998"/>
        </pc:sldMkLst>
      </pc:sldChg>
      <pc:sldChg chg="modSp mod modNotesTx">
        <pc:chgData name="Don Melady" userId="a527807e-1127-47fa-b233-2aa528cd67f3" providerId="ADAL" clId="{393E017E-FF2A-6F49-8974-9319D5B83219}" dt="2023-05-15T01:27:56.032" v="1146" actId="20577"/>
        <pc:sldMkLst>
          <pc:docMk/>
          <pc:sldMk cId="1864478381" sldId="5003"/>
        </pc:sldMkLst>
      </pc:sldChg>
      <pc:sldChg chg="addSp delSp modSp mod modCm">
        <pc:chgData name="Don Melady" userId="a527807e-1127-47fa-b233-2aa528cd67f3" providerId="ADAL" clId="{393E017E-FF2A-6F49-8974-9319D5B83219}" dt="2023-05-15T16:21:06.750" v="2240"/>
        <pc:sldMkLst>
          <pc:docMk/>
          <pc:sldMk cId="2828736860" sldId="5004"/>
        </pc:sldMkLst>
      </pc:sldChg>
      <pc:sldChg chg="modSp mod">
        <pc:chgData name="Don Melady" userId="a527807e-1127-47fa-b233-2aa528cd67f3" providerId="ADAL" clId="{393E017E-FF2A-6F49-8974-9319D5B83219}" dt="2023-05-15T00:59:41.091" v="275" actId="6549"/>
        <pc:sldMkLst>
          <pc:docMk/>
          <pc:sldMk cId="3088622943" sldId="5010"/>
        </pc:sldMkLst>
      </pc:sldChg>
      <pc:sldChg chg="addSp modSp mod">
        <pc:chgData name="Don Melady" userId="a527807e-1127-47fa-b233-2aa528cd67f3" providerId="ADAL" clId="{393E017E-FF2A-6F49-8974-9319D5B83219}" dt="2023-05-15T01:20:50.995" v="1026" actId="1076"/>
        <pc:sldMkLst>
          <pc:docMk/>
          <pc:sldMk cId="1139916203" sldId="5014"/>
        </pc:sldMkLst>
      </pc:sldChg>
      <pc:sldChg chg="modSp mod modNotesTx">
        <pc:chgData name="Don Melady" userId="a527807e-1127-47fa-b233-2aa528cd67f3" providerId="ADAL" clId="{393E017E-FF2A-6F49-8974-9319D5B83219}" dt="2023-05-15T12:13:06.390" v="1518" actId="20577"/>
        <pc:sldMkLst>
          <pc:docMk/>
          <pc:sldMk cId="3854601173" sldId="5015"/>
        </pc:sldMkLst>
      </pc:sldChg>
      <pc:sldChg chg="modSp mod modNotesTx">
        <pc:chgData name="Don Melady" userId="a527807e-1127-47fa-b233-2aa528cd67f3" providerId="ADAL" clId="{393E017E-FF2A-6F49-8974-9319D5B83219}" dt="2023-05-15T15:58:55.276" v="1963" actId="20577"/>
        <pc:sldMkLst>
          <pc:docMk/>
          <pc:sldMk cId="2853637260" sldId="5016"/>
        </pc:sldMkLst>
      </pc:sldChg>
      <pc:sldChg chg="modSp mod modNotesTx">
        <pc:chgData name="Don Melady" userId="a527807e-1127-47fa-b233-2aa528cd67f3" providerId="ADAL" clId="{393E017E-FF2A-6F49-8974-9319D5B83219}" dt="2023-05-15T00:59:30.193" v="274" actId="2711"/>
        <pc:sldMkLst>
          <pc:docMk/>
          <pc:sldMk cId="2678884731" sldId="5017"/>
        </pc:sldMkLst>
      </pc:sldChg>
    </pc:docChg>
  </pc:docChgLst>
  <pc:docChgLst>
    <pc:chgData name="Heather Wojtarowicz" userId="S::heather@gedcollaborative.com::68502311-73d7-4e82-9e38-e4abb98366f4" providerId="AD" clId="Web-{4A69C913-1698-4220-BC24-0D4CA1D419E2}"/>
    <pc:docChg chg="modSld">
      <pc:chgData name="Heather Wojtarowicz" userId="S::heather@gedcollaborative.com::68502311-73d7-4e82-9e38-e4abb98366f4" providerId="AD" clId="Web-{4A69C913-1698-4220-BC24-0D4CA1D419E2}" dt="2024-01-12T17:32:09.557" v="1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5602FA11-C904-4F64-BE79-385903844E14}"/>
    <pc:docChg chg="modSld sldOrd">
      <pc:chgData name="Heather Wojtarowicz" userId="S::heather@gedcollaborative.com::68502311-73d7-4e82-9e38-e4abb98366f4" providerId="AD" clId="Web-{5602FA11-C904-4F64-BE79-385903844E14}" dt="2023-08-14T18:33:48.559" v="63" actId="1076"/>
      <pc:docMkLst>
        <pc:docMk/>
      </pc:docMkLst>
      <pc:sldChg chg="ord">
        <pc:chgData name="Heather Wojtarowicz" userId="S::heather@gedcollaborative.com::68502311-73d7-4e82-9e38-e4abb98366f4" providerId="AD" clId="Web-{5602FA11-C904-4F64-BE79-385903844E14}" dt="2023-08-14T18:33:02.198" v="57"/>
        <pc:sldMkLst>
          <pc:docMk/>
          <pc:sldMk cId="733459606" sldId="5022"/>
        </pc:sldMkLst>
      </pc:sldChg>
      <pc:sldChg chg="ord">
        <pc:chgData name="Heather Wojtarowicz" userId="S::heather@gedcollaborative.com::68502311-73d7-4e82-9e38-e4abb98366f4" providerId="AD" clId="Web-{5602FA11-C904-4F64-BE79-385903844E14}" dt="2023-08-14T18:33:02.198" v="58"/>
        <pc:sldMkLst>
          <pc:docMk/>
          <pc:sldMk cId="3281167327" sldId="5023"/>
        </pc:sldMkLst>
      </pc:sldChg>
      <pc:sldChg chg="ord">
        <pc:chgData name="Heather Wojtarowicz" userId="S::heather@gedcollaborative.com::68502311-73d7-4e82-9e38-e4abb98366f4" providerId="AD" clId="Web-{5602FA11-C904-4F64-BE79-385903844E14}" dt="2023-08-14T18:33:02.198" v="59"/>
        <pc:sldMkLst>
          <pc:docMk/>
          <pc:sldMk cId="851950893" sldId="5024"/>
        </pc:sldMkLst>
      </pc:sldChg>
      <pc:sldChg chg="modSp ord modCm">
        <pc:chgData name="Heather Wojtarowicz" userId="S::heather@gedcollaborative.com::68502311-73d7-4e82-9e38-e4abb98366f4" providerId="AD" clId="Web-{5602FA11-C904-4F64-BE79-385903844E14}" dt="2023-08-14T18:33:48.559" v="63" actId="1076"/>
        <pc:sldMkLst>
          <pc:docMk/>
          <pc:sldMk cId="3976599974" sldId="5025"/>
        </pc:sldMkLst>
      </pc:sldChg>
    </pc:docChg>
  </pc:docChgLst>
  <pc:docChgLst>
    <pc:chgData name="Lorraine Trecroce" userId="1b5b6754-5126-4ced-babb-51888c791f64" providerId="ADAL" clId="{260108F0-3EDC-43E4-A5D9-242CE7C3C9B6}"/>
    <pc:docChg chg="modSld">
      <pc:chgData name="Lorraine Trecroce" userId="1b5b6754-5126-4ced-babb-51888c791f64" providerId="ADAL" clId="{260108F0-3EDC-43E4-A5D9-242CE7C3C9B6}" dt="2023-08-11T15:56:18.953" v="115" actId="207"/>
      <pc:docMkLst>
        <pc:docMk/>
      </pc:docMkLst>
    </pc:docChg>
  </pc:docChgLst>
  <pc:docChgLst>
    <pc:chgData name="Don Melady" userId="S::don@gedcollaborative.com::a527807e-1127-47fa-b233-2aa528cd67f3" providerId="AD" clId="Web-{C7F14A9A-CCF6-4057-990A-A2F947A22B87}"/>
    <pc:docChg chg="addSld modSld sldOrd">
      <pc:chgData name="Don Melady" userId="S::don@gedcollaborative.com::a527807e-1127-47fa-b233-2aa528cd67f3" providerId="AD" clId="Web-{C7F14A9A-CCF6-4057-990A-A2F947A22B87}" dt="2022-11-21T17:34:12.563" v="6"/>
      <pc:docMkLst>
        <pc:docMk/>
      </pc:docMkLst>
      <pc:sldChg chg="ord">
        <pc:chgData name="Don Melady" userId="S::don@gedcollaborative.com::a527807e-1127-47fa-b233-2aa528cd67f3" providerId="AD" clId="Web-{C7F14A9A-CCF6-4057-990A-A2F947A22B87}" dt="2022-11-21T17:34:12.563" v="6"/>
        <pc:sldMkLst>
          <pc:docMk/>
          <pc:sldMk cId="197216341" sldId="1443"/>
        </pc:sldMkLst>
      </pc:sldChg>
      <pc:sldChg chg="addSp delSp modSp new mod modClrScheme chgLayout">
        <pc:chgData name="Don Melady" userId="S::don@gedcollaborative.com::a527807e-1127-47fa-b233-2aa528cd67f3" providerId="AD" clId="Web-{C7F14A9A-CCF6-4057-990A-A2F947A22B87}" dt="2022-11-21T17:33:57.297" v="5" actId="1076"/>
        <pc:sldMkLst>
          <pc:docMk/>
          <pc:sldMk cId="3942513486" sldId="5000"/>
        </pc:sldMkLst>
      </pc:sldChg>
    </pc:docChg>
  </pc:docChgLst>
  <pc:docChgLst>
    <pc:chgData name="Heather Wojtarowicz" userId="S::heather@gedcollaborative.com::68502311-73d7-4e82-9e38-e4abb98366f4" providerId="AD" clId="Web-{883BDB56-CBFE-43C2-934E-26957D1EF026}"/>
    <pc:docChg chg="modSld">
      <pc:chgData name="Heather Wojtarowicz" userId="S::heather@gedcollaborative.com::68502311-73d7-4e82-9e38-e4abb98366f4" providerId="AD" clId="Web-{883BDB56-CBFE-43C2-934E-26957D1EF026}" dt="2023-03-20T14:59:12.314" v="0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39BEFBBF-62AA-4E09-9643-01549052C2D9}"/>
    <pc:docChg chg="modSld">
      <pc:chgData name="Heather Wojtarowicz" userId="S::heather@gedcollaborative.com::68502311-73d7-4e82-9e38-e4abb98366f4" providerId="AD" clId="Web-{39BEFBBF-62AA-4E09-9643-01549052C2D9}" dt="2023-03-13T20:28:15.031" v="87" actId="20577"/>
      <pc:docMkLst>
        <pc:docMk/>
      </pc:docMkLst>
      <pc:sldChg chg="modSp">
        <pc:chgData name="Heather Wojtarowicz" userId="S::heather@gedcollaborative.com::68502311-73d7-4e82-9e38-e4abb98366f4" providerId="AD" clId="Web-{39BEFBBF-62AA-4E09-9643-01549052C2D9}" dt="2023-03-13T20:28:15.031" v="87" actId="20577"/>
        <pc:sldMkLst>
          <pc:docMk/>
          <pc:sldMk cId="129351751" sldId="4998"/>
        </pc:sldMkLst>
      </pc:sldChg>
      <pc:sldChg chg="delSp modSp">
        <pc:chgData name="Heather Wojtarowicz" userId="S::heather@gedcollaborative.com::68502311-73d7-4e82-9e38-e4abb98366f4" providerId="AD" clId="Web-{39BEFBBF-62AA-4E09-9643-01549052C2D9}" dt="2023-03-13T20:27:32.562" v="82" actId="20577"/>
        <pc:sldMkLst>
          <pc:docMk/>
          <pc:sldMk cId="3816512649" sldId="5002"/>
        </pc:sldMkLst>
      </pc:sldChg>
    </pc:docChg>
  </pc:docChgLst>
  <pc:docChgLst>
    <pc:chgData name="Heather Wojtarowicz" userId="S::heather@gedcollaborative.com::68502311-73d7-4e82-9e38-e4abb98366f4" providerId="AD" clId="Web-{64360C61-AD18-401C-A44B-00CD5C642164}"/>
    <pc:docChg chg="modSld">
      <pc:chgData name="Heather Wojtarowicz" userId="S::heather@gedcollaborative.com::68502311-73d7-4e82-9e38-e4abb98366f4" providerId="AD" clId="Web-{64360C61-AD18-401C-A44B-00CD5C642164}" dt="2023-08-10T14:35:22.980" v="4" actId="20577"/>
      <pc:docMkLst>
        <pc:docMk/>
      </pc:docMkLst>
      <pc:sldChg chg="modSp">
        <pc:chgData name="Heather Wojtarowicz" userId="S::heather@gedcollaborative.com::68502311-73d7-4e82-9e38-e4abb98366f4" providerId="AD" clId="Web-{64360C61-AD18-401C-A44B-00CD5C642164}" dt="2023-08-10T14:35:22.980" v="4" actId="20577"/>
        <pc:sldMkLst>
          <pc:docMk/>
          <pc:sldMk cId="3094403132" sldId="4999"/>
        </pc:sldMkLst>
      </pc:sldChg>
    </pc:docChg>
  </pc:docChgLst>
  <pc:docChgLst>
    <pc:chgData name="Wojtarowicz, Heather Mae" userId="893f9098-4580-4060-b43f-8d84ddcdc154" providerId="ADAL" clId="{CA046E0B-BAB1-48E0-BB1A-A9BDA043F072}"/>
    <pc:docChg chg="undo custSel addSld delSld modSld">
      <pc:chgData name="Wojtarowicz, Heather Mae" userId="893f9098-4580-4060-b43f-8d84ddcdc154" providerId="ADAL" clId="{CA046E0B-BAB1-48E0-BB1A-A9BDA043F072}" dt="2025-07-14T17:36:58.987" v="644" actId="20577"/>
      <pc:docMkLst>
        <pc:docMk/>
      </pc:docMkLst>
      <pc:sldChg chg="modSp add del mod">
        <pc:chgData name="Wojtarowicz, Heather Mae" userId="893f9098-4580-4060-b43f-8d84ddcdc154" providerId="ADAL" clId="{CA046E0B-BAB1-48E0-BB1A-A9BDA043F072}" dt="2025-07-09T21:42:10.276" v="479" actId="1076"/>
        <pc:sldMkLst>
          <pc:docMk/>
          <pc:sldMk cId="2520854772" sldId="257"/>
        </pc:sldMkLst>
      </pc:sldChg>
      <pc:sldChg chg="modSp add del mod">
        <pc:chgData name="Wojtarowicz, Heather Mae" userId="893f9098-4580-4060-b43f-8d84ddcdc154" providerId="ADAL" clId="{CA046E0B-BAB1-48E0-BB1A-A9BDA043F072}" dt="2025-07-09T19:11:04.980" v="468" actId="1076"/>
        <pc:sldMkLst>
          <pc:docMk/>
          <pc:sldMk cId="583910430" sldId="259"/>
        </pc:sldMkLst>
      </pc:sldChg>
      <pc:sldChg chg="modSp add del mod">
        <pc:chgData name="Wojtarowicz, Heather Mae" userId="893f9098-4580-4060-b43f-8d84ddcdc154" providerId="ADAL" clId="{CA046E0B-BAB1-48E0-BB1A-A9BDA043F072}" dt="2025-07-09T21:42:19.867" v="481" actId="1076"/>
        <pc:sldMkLst>
          <pc:docMk/>
          <pc:sldMk cId="2007748427" sldId="260"/>
        </pc:sldMkLst>
      </pc:sldChg>
      <pc:sldChg chg="modSp mod">
        <pc:chgData name="Wojtarowicz, Heather Mae" userId="893f9098-4580-4060-b43f-8d84ddcdc154" providerId="ADAL" clId="{CA046E0B-BAB1-48E0-BB1A-A9BDA043F072}" dt="2025-07-14T17:36:58.987" v="644" actId="20577"/>
        <pc:sldMkLst>
          <pc:docMk/>
          <pc:sldMk cId="970197407" sldId="5040"/>
        </pc:sldMkLst>
      </pc:sldChg>
      <pc:sldChg chg="modSp mod">
        <pc:chgData name="Wojtarowicz, Heather Mae" userId="893f9098-4580-4060-b43f-8d84ddcdc154" providerId="ADAL" clId="{CA046E0B-BAB1-48E0-BB1A-A9BDA043F072}" dt="2025-07-07T15:11:02.822" v="422" actId="1076"/>
        <pc:sldMkLst>
          <pc:docMk/>
          <pc:sldMk cId="2728580878" sldId="5041"/>
        </pc:sldMkLst>
      </pc:sldChg>
      <pc:sldChg chg="addSp modSp mod">
        <pc:chgData name="Wojtarowicz, Heather Mae" userId="893f9098-4580-4060-b43f-8d84ddcdc154" providerId="ADAL" clId="{CA046E0B-BAB1-48E0-BB1A-A9BDA043F072}" dt="2025-07-09T19:04:44.249" v="440" actId="113"/>
        <pc:sldMkLst>
          <pc:docMk/>
          <pc:sldMk cId="888932701" sldId="5043"/>
        </pc:sldMkLst>
      </pc:sldChg>
      <pc:sldChg chg="addSp delSp modSp mod">
        <pc:chgData name="Wojtarowicz, Heather Mae" userId="893f9098-4580-4060-b43f-8d84ddcdc154" providerId="ADAL" clId="{CA046E0B-BAB1-48E0-BB1A-A9BDA043F072}" dt="2025-06-25T20:23:18.446" v="174" actId="20577"/>
        <pc:sldMkLst>
          <pc:docMk/>
          <pc:sldMk cId="36390211" sldId="5063"/>
        </pc:sldMkLst>
      </pc:sldChg>
      <pc:sldChg chg="mod modShow">
        <pc:chgData name="Wojtarowicz, Heather Mae" userId="893f9098-4580-4060-b43f-8d84ddcdc154" providerId="ADAL" clId="{CA046E0B-BAB1-48E0-BB1A-A9BDA043F072}" dt="2025-07-14T17:33:12.066" v="636" actId="729"/>
        <pc:sldMkLst>
          <pc:docMk/>
          <pc:sldMk cId="4280478578" sldId="5067"/>
        </pc:sldMkLst>
      </pc:sldChg>
      <pc:sldChg chg="modSp mod">
        <pc:chgData name="Wojtarowicz, Heather Mae" userId="893f9098-4580-4060-b43f-8d84ddcdc154" providerId="ADAL" clId="{CA046E0B-BAB1-48E0-BB1A-A9BDA043F072}" dt="2025-07-09T21:48:32.372" v="625" actId="404"/>
        <pc:sldMkLst>
          <pc:docMk/>
          <pc:sldMk cId="2955119844" sldId="5070"/>
        </pc:sldMkLst>
      </pc:sldChg>
      <pc:sldChg chg="modSp mod">
        <pc:chgData name="Wojtarowicz, Heather Mae" userId="893f9098-4580-4060-b43f-8d84ddcdc154" providerId="ADAL" clId="{CA046E0B-BAB1-48E0-BB1A-A9BDA043F072}" dt="2025-07-09T21:48:09.989" v="623" actId="2710"/>
        <pc:sldMkLst>
          <pc:docMk/>
          <pc:sldMk cId="3517491205" sldId="7363"/>
        </pc:sldMkLst>
      </pc:sldChg>
      <pc:sldChg chg="modSp mod">
        <pc:chgData name="Wojtarowicz, Heather Mae" userId="893f9098-4580-4060-b43f-8d84ddcdc154" providerId="ADAL" clId="{CA046E0B-BAB1-48E0-BB1A-A9BDA043F072}" dt="2025-07-09T21:48:41.513" v="626" actId="255"/>
        <pc:sldMkLst>
          <pc:docMk/>
          <pc:sldMk cId="1956705602" sldId="7364"/>
        </pc:sldMkLst>
      </pc:sldChg>
      <pc:sldChg chg="modSp mod">
        <pc:chgData name="Wojtarowicz, Heather Mae" userId="893f9098-4580-4060-b43f-8d84ddcdc154" providerId="ADAL" clId="{CA046E0B-BAB1-48E0-BB1A-A9BDA043F072}" dt="2025-07-09T21:48:51.684" v="635" actId="255"/>
        <pc:sldMkLst>
          <pc:docMk/>
          <pc:sldMk cId="3579437364" sldId="7365"/>
        </pc:sldMkLst>
      </pc:sldChg>
    </pc:docChg>
  </pc:docChgLst>
  <pc:docChgLst>
    <pc:chgData name="Donald Melady" userId="S::don.melady_utoronto.ca#ext#@adminliveunc.onmicrosoft.com::cc0d8663-5394-4ed1-a1b2-d8bfcc4fe031" providerId="AD" clId="Web-{8708988E-9197-1901-CB54-6FBD1E4C820C}"/>
    <pc:docChg chg="addSld modSld sldOrd">
      <pc:chgData name="Donald Melady" userId="S::don.melady_utoronto.ca#ext#@adminliveunc.onmicrosoft.com::cc0d8663-5394-4ed1-a1b2-d8bfcc4fe031" providerId="AD" clId="Web-{8708988E-9197-1901-CB54-6FBD1E4C820C}" dt="2025-06-23T16:48:25.136" v="28" actId="20577"/>
      <pc:docMkLst>
        <pc:docMk/>
      </pc:docMkLst>
      <pc:sldChg chg="ord">
        <pc:chgData name="Donald Melady" userId="S::don.melady_utoronto.ca#ext#@adminliveunc.onmicrosoft.com::cc0d8663-5394-4ed1-a1b2-d8bfcc4fe031" providerId="AD" clId="Web-{8708988E-9197-1901-CB54-6FBD1E4C820C}" dt="2025-06-23T16:46:56.010" v="1"/>
        <pc:sldMkLst>
          <pc:docMk/>
          <pc:sldMk cId="3592563702" sldId="4944"/>
        </pc:sldMkLst>
      </pc:sldChg>
      <pc:sldChg chg="modSp">
        <pc:chgData name="Donald Melady" userId="S::don.melady_utoronto.ca#ext#@adminliveunc.onmicrosoft.com::cc0d8663-5394-4ed1-a1b2-d8bfcc4fe031" providerId="AD" clId="Web-{8708988E-9197-1901-CB54-6FBD1E4C820C}" dt="2025-06-23T16:47:56.464" v="8" actId="20577"/>
        <pc:sldMkLst>
          <pc:docMk/>
          <pc:sldMk cId="2955119844" sldId="5070"/>
        </pc:sldMkLst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10.636" v="20" actId="20577"/>
        <pc:sldMkLst>
          <pc:docMk/>
          <pc:sldMk cId="3517491205" sldId="7363"/>
        </pc:sldMkLst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18.823" v="24" actId="20577"/>
        <pc:sldMkLst>
          <pc:docMk/>
          <pc:sldMk cId="1956705602" sldId="7364"/>
        </pc:sldMkLst>
      </pc:sldChg>
      <pc:sldChg chg="modSp add replId">
        <pc:chgData name="Donald Melady" userId="S::don.melady_utoronto.ca#ext#@adminliveunc.onmicrosoft.com::cc0d8663-5394-4ed1-a1b2-d8bfcc4fe031" providerId="AD" clId="Web-{8708988E-9197-1901-CB54-6FBD1E4C820C}" dt="2025-06-23T16:48:25.136" v="28" actId="20577"/>
        <pc:sldMkLst>
          <pc:docMk/>
          <pc:sldMk cId="3579437364" sldId="7365"/>
        </pc:sldMkLst>
      </pc:sldChg>
    </pc:docChg>
  </pc:docChgLst>
  <pc:docChgLst>
    <pc:chgData name="Heather Wojtarowicz" userId="S::heather@gedcollaborative.com::68502311-73d7-4e82-9e38-e4abb98366f4" providerId="AD" clId="Web-{E7558E69-9802-4AC9-84D2-D012D420A129}"/>
    <pc:docChg chg="addSld modSld sldOrd">
      <pc:chgData name="Heather Wojtarowicz" userId="S::heather@gedcollaborative.com::68502311-73d7-4e82-9e38-e4abb98366f4" providerId="AD" clId="Web-{E7558E69-9802-4AC9-84D2-D012D420A129}" dt="2023-08-09T18:01:47.895" v="13"/>
      <pc:docMkLst>
        <pc:docMk/>
      </pc:docMkLst>
      <pc:sldChg chg="delSp modSp add ord replId">
        <pc:chgData name="Heather Wojtarowicz" userId="S::heather@gedcollaborative.com::68502311-73d7-4e82-9e38-e4abb98366f4" providerId="AD" clId="Web-{E7558E69-9802-4AC9-84D2-D012D420A129}" dt="2023-08-09T18:01:47.895" v="13"/>
        <pc:sldMkLst>
          <pc:docMk/>
          <pc:sldMk cId="15534124" sldId="5020"/>
        </pc:sldMkLst>
      </pc:sldChg>
    </pc:docChg>
  </pc:docChgLst>
  <pc:docChgLst>
    <pc:chgData name="Heather Wojtarowicz" userId="S::heather@gedcollaborative.com::68502311-73d7-4e82-9e38-e4abb98366f4" providerId="AD" clId="Web-{98D2ECF5-18DD-403B-9BC8-FFFEC68959D4}"/>
    <pc:docChg chg="modSld">
      <pc:chgData name="Heather Wojtarowicz" userId="S::heather@gedcollaborative.com::68502311-73d7-4e82-9e38-e4abb98366f4" providerId="AD" clId="Web-{98D2ECF5-18DD-403B-9BC8-FFFEC68959D4}" dt="2023-07-10T21:02:02.073" v="11" actId="20577"/>
      <pc:docMkLst>
        <pc:docMk/>
      </pc:docMkLst>
    </pc:docChg>
  </pc:docChgLst>
  <pc:docChgLst>
    <pc:chgData name="Heather Wojtarowicz" userId="68502311-73d7-4e82-9e38-e4abb98366f4" providerId="ADAL" clId="{3B71E5C2-24E5-4F9F-B497-AEE198B4CBF2}"/>
    <pc:docChg chg="undo custSel addSld modSld sldOrd">
      <pc:chgData name="Heather Wojtarowicz" userId="68502311-73d7-4e82-9e38-e4abb98366f4" providerId="ADAL" clId="{3B71E5C2-24E5-4F9F-B497-AEE198B4CBF2}" dt="2024-01-22T20:38:55.578" v="528"/>
      <pc:docMkLst>
        <pc:docMk/>
      </pc:docMkLst>
      <pc:sldChg chg="modSp mod">
        <pc:chgData name="Heather Wojtarowicz" userId="68502311-73d7-4e82-9e38-e4abb98366f4" providerId="ADAL" clId="{3B71E5C2-24E5-4F9F-B497-AEE198B4CBF2}" dt="2024-01-22T17:33:53.785" v="231" actId="20577"/>
        <pc:sldMkLst>
          <pc:docMk/>
          <pc:sldMk cId="2387149354" sldId="5026"/>
        </pc:sldMkLst>
      </pc:sldChg>
      <pc:sldChg chg="modSp mod ord">
        <pc:chgData name="Heather Wojtarowicz" userId="68502311-73d7-4e82-9e38-e4abb98366f4" providerId="ADAL" clId="{3B71E5C2-24E5-4F9F-B497-AEE198B4CBF2}" dt="2024-01-22T20:38:55.578" v="528"/>
        <pc:sldMkLst>
          <pc:docMk/>
          <pc:sldMk cId="603916778" sldId="5027"/>
        </pc:sldMkLst>
      </pc:sldChg>
      <pc:sldChg chg="modSp add mod ord">
        <pc:chgData name="Heather Wojtarowicz" userId="68502311-73d7-4e82-9e38-e4abb98366f4" providerId="ADAL" clId="{3B71E5C2-24E5-4F9F-B497-AEE198B4CBF2}" dt="2024-01-22T19:56:18.851" v="517"/>
        <pc:sldMkLst>
          <pc:docMk/>
          <pc:sldMk cId="3326759980" sldId="5028"/>
        </pc:sldMkLst>
      </pc:sldChg>
      <pc:sldChg chg="modSp add mod ord">
        <pc:chgData name="Heather Wojtarowicz" userId="68502311-73d7-4e82-9e38-e4abb98366f4" providerId="ADAL" clId="{3B71E5C2-24E5-4F9F-B497-AEE198B4CBF2}" dt="2024-01-22T20:30:21.864" v="526"/>
        <pc:sldMkLst>
          <pc:docMk/>
          <pc:sldMk cId="1030316162" sldId="5029"/>
        </pc:sldMkLst>
      </pc:sldChg>
    </pc:docChg>
  </pc:docChgLst>
  <pc:docChgLst>
    <pc:chgData name="Don Melady" userId="S::don@gedcollaborative.com::a527807e-1127-47fa-b233-2aa528cd67f3" providerId="AD" clId="Web-{35D084F3-1010-47ED-9C35-E13C79D15B55}"/>
    <pc:docChg chg="modSld">
      <pc:chgData name="Don Melady" userId="S::don@gedcollaborative.com::a527807e-1127-47fa-b233-2aa528cd67f3" providerId="AD" clId="Web-{35D084F3-1010-47ED-9C35-E13C79D15B55}" dt="2023-08-14T16:07:30.082" v="29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FEED3354-F5B0-4E84-A523-51CCC1D13B32}"/>
    <pc:docChg chg="">
      <pc:chgData name="Heather Wojtarowicz" userId="S::heather@gedcollaborative.com::68502311-73d7-4e82-9e38-e4abb98366f4" providerId="AD" clId="Web-{FEED3354-F5B0-4E84-A523-51CCC1D13B32}" dt="2023-03-29T15:26:43.747" v="0"/>
      <pc:docMkLst>
        <pc:docMk/>
      </pc:docMkLst>
    </pc:docChg>
  </pc:docChgLst>
  <pc:docChgLst>
    <pc:chgData name="Wojtarowicz, Heather Mae" userId="893f9098-4580-4060-b43f-8d84ddcdc154" providerId="ADAL" clId="{27C0800F-1920-40F5-B4BF-E5599A49EDD5}"/>
    <pc:docChg chg="undo custSel addSld delSld modSld sldOrd">
      <pc:chgData name="Wojtarowicz, Heather Mae" userId="893f9098-4580-4060-b43f-8d84ddcdc154" providerId="ADAL" clId="{27C0800F-1920-40F5-B4BF-E5599A49EDD5}" dt="2025-10-27T13:07:34.940" v="576"/>
      <pc:docMkLst>
        <pc:docMk/>
      </pc:docMkLst>
      <pc:sldChg chg="delSp modSp add mod setBg delDesignElem">
        <pc:chgData name="Wojtarowicz, Heather Mae" userId="893f9098-4580-4060-b43f-8d84ddcdc154" providerId="ADAL" clId="{27C0800F-1920-40F5-B4BF-E5599A49EDD5}" dt="2025-10-22T15:58:48.692" v="496" actId="1076"/>
        <pc:sldMkLst>
          <pc:docMk/>
          <pc:sldMk cId="3496738920" sldId="256"/>
        </pc:sldMkLst>
        <pc:spChg chg="mod">
          <ac:chgData name="Wojtarowicz, Heather Mae" userId="893f9098-4580-4060-b43f-8d84ddcdc154" providerId="ADAL" clId="{27C0800F-1920-40F5-B4BF-E5599A49EDD5}" dt="2025-10-22T15:58:48.692" v="496" actId="1076"/>
          <ac:spMkLst>
            <pc:docMk/>
            <pc:sldMk cId="3496738920" sldId="256"/>
            <ac:spMk id="5" creationId="{36C07699-08D5-59C7-62EC-26D16877000E}"/>
          </ac:spMkLst>
        </pc:spChg>
      </pc:sldChg>
      <pc:sldChg chg="add">
        <pc:chgData name="Wojtarowicz, Heather Mae" userId="893f9098-4580-4060-b43f-8d84ddcdc154" providerId="ADAL" clId="{27C0800F-1920-40F5-B4BF-E5599A49EDD5}" dt="2025-10-13T18:05:09.011" v="58"/>
        <pc:sldMkLst>
          <pc:docMk/>
          <pc:sldMk cId="2346626579" sldId="265"/>
        </pc:sldMkLst>
      </pc:sldChg>
      <pc:sldChg chg="modSp add del mod modTransition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4030984442" sldId="266"/>
        </pc:sldMkLst>
      </pc:sldChg>
      <pc:sldChg chg="modSp add del mod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625670037" sldId="269"/>
        </pc:sldMkLst>
      </pc:sldChg>
      <pc:sldChg chg="modSp add del mod modTransition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783946979" sldId="270"/>
        </pc:sldMkLst>
      </pc:sldChg>
      <pc:sldChg chg="add del">
        <pc:chgData name="Wojtarowicz, Heather Mae" userId="893f9098-4580-4060-b43f-8d84ddcdc154" providerId="ADAL" clId="{27C0800F-1920-40F5-B4BF-E5599A49EDD5}" dt="2025-10-21T13:35:21.056" v="424" actId="2696"/>
        <pc:sldMkLst>
          <pc:docMk/>
          <pc:sldMk cId="2075650175" sldId="271"/>
        </pc:sldMkLst>
      </pc:sldChg>
      <pc:sldChg chg="add del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730376655" sldId="272"/>
        </pc:sldMkLst>
      </pc:sldChg>
      <pc:sldChg chg="modSp add del mod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1241523669" sldId="273"/>
        </pc:sldMkLst>
      </pc:sldChg>
      <pc:sldChg chg="modSp add del mod">
        <pc:chgData name="Wojtarowicz, Heather Mae" userId="893f9098-4580-4060-b43f-8d84ddcdc154" providerId="ADAL" clId="{27C0800F-1920-40F5-B4BF-E5599A49EDD5}" dt="2025-10-27T12:52:03.869" v="567" actId="2696"/>
        <pc:sldMkLst>
          <pc:docMk/>
          <pc:sldMk cId="1244256898" sldId="274"/>
        </pc:sldMkLst>
      </pc:sldChg>
      <pc:sldChg chg="addSp delSp modSp mod">
        <pc:chgData name="Wojtarowicz, Heather Mae" userId="893f9098-4580-4060-b43f-8d84ddcdc154" providerId="ADAL" clId="{27C0800F-1920-40F5-B4BF-E5599A49EDD5}" dt="2025-10-27T12:58:22.105" v="574" actId="20577"/>
        <pc:sldMkLst>
          <pc:docMk/>
          <pc:sldMk cId="970197407" sldId="5040"/>
        </pc:sldMkLst>
        <pc:spChg chg="mod">
          <ac:chgData name="Wojtarowicz, Heather Mae" userId="893f9098-4580-4060-b43f-8d84ddcdc154" providerId="ADAL" clId="{27C0800F-1920-40F5-B4BF-E5599A49EDD5}" dt="2025-10-27T12:58:22.105" v="574" actId="20577"/>
          <ac:spMkLst>
            <pc:docMk/>
            <pc:sldMk cId="970197407" sldId="5040"/>
            <ac:spMk id="2" creationId="{14F1D381-8A69-1DC1-E6C9-326133652B3A}"/>
          </ac:spMkLst>
        </pc:spChg>
        <pc:spChg chg="mod">
          <ac:chgData name="Wojtarowicz, Heather Mae" userId="893f9098-4580-4060-b43f-8d84ddcdc154" providerId="ADAL" clId="{27C0800F-1920-40F5-B4BF-E5599A49EDD5}" dt="2025-10-13T18:47:18.553" v="339" actId="403"/>
          <ac:spMkLst>
            <pc:docMk/>
            <pc:sldMk cId="970197407" sldId="5040"/>
            <ac:spMk id="5" creationId="{A05601DB-6EF1-CBDB-BD3C-D0C38D313849}"/>
          </ac:spMkLst>
        </pc:spChg>
        <pc:picChg chg="mod">
          <ac:chgData name="Wojtarowicz, Heather Mae" userId="893f9098-4580-4060-b43f-8d84ddcdc154" providerId="ADAL" clId="{27C0800F-1920-40F5-B4BF-E5599A49EDD5}" dt="2025-10-13T18:47:10.014" v="337" actId="14826"/>
          <ac:picMkLst>
            <pc:docMk/>
            <pc:sldMk cId="970197407" sldId="5040"/>
            <ac:picMk id="4" creationId="{CE8273E6-AD03-D22E-7F94-515F841DD20B}"/>
          </ac:picMkLst>
        </pc:picChg>
      </pc:sldChg>
      <pc:sldChg chg="del">
        <pc:chgData name="Wojtarowicz, Heather Mae" userId="893f9098-4580-4060-b43f-8d84ddcdc154" providerId="ADAL" clId="{27C0800F-1920-40F5-B4BF-E5599A49EDD5}" dt="2025-10-22T15:38:16.842" v="478" actId="2696"/>
        <pc:sldMkLst>
          <pc:docMk/>
          <pc:sldMk cId="2728580878" sldId="5041"/>
        </pc:sldMkLst>
      </pc:sldChg>
      <pc:sldChg chg="addSp modSp del mod">
        <pc:chgData name="Wojtarowicz, Heather Mae" userId="893f9098-4580-4060-b43f-8d84ddcdc154" providerId="ADAL" clId="{27C0800F-1920-40F5-B4BF-E5599A49EDD5}" dt="2025-10-22T15:40:59.721" v="491" actId="2696"/>
        <pc:sldMkLst>
          <pc:docMk/>
          <pc:sldMk cId="888932701" sldId="5043"/>
        </pc:sldMkLst>
      </pc:sldChg>
      <pc:sldChg chg="addSp modSp mod">
        <pc:chgData name="Wojtarowicz, Heather Mae" userId="893f9098-4580-4060-b43f-8d84ddcdc154" providerId="ADAL" clId="{27C0800F-1920-40F5-B4BF-E5599A49EDD5}" dt="2025-10-24T17:25:26.995" v="556" actId="14100"/>
        <pc:sldMkLst>
          <pc:docMk/>
          <pc:sldMk cId="36390211" sldId="5063"/>
        </pc:sldMkLst>
        <pc:spChg chg="mod">
          <ac:chgData name="Wojtarowicz, Heather Mae" userId="893f9098-4580-4060-b43f-8d84ddcdc154" providerId="ADAL" clId="{27C0800F-1920-40F5-B4BF-E5599A49EDD5}" dt="2025-10-13T18:09:06.017" v="194" actId="20577"/>
          <ac:spMkLst>
            <pc:docMk/>
            <pc:sldMk cId="36390211" sldId="5063"/>
            <ac:spMk id="9" creationId="{C7E684CA-E5AA-BA34-2C95-E9536E603119}"/>
          </ac:spMkLst>
        </pc:spChg>
        <pc:spChg chg="mod">
          <ac:chgData name="Wojtarowicz, Heather Mae" userId="893f9098-4580-4060-b43f-8d84ddcdc154" providerId="ADAL" clId="{27C0800F-1920-40F5-B4BF-E5599A49EDD5}" dt="2025-10-13T18:08:27.916" v="165" actId="113"/>
          <ac:spMkLst>
            <pc:docMk/>
            <pc:sldMk cId="36390211" sldId="5063"/>
            <ac:spMk id="12" creationId="{8622F9A9-BC84-7B8A-818B-3824D55622D7}"/>
          </ac:spMkLst>
        </pc:spChg>
        <pc:spChg chg="mod">
          <ac:chgData name="Wojtarowicz, Heather Mae" userId="893f9098-4580-4060-b43f-8d84ddcdc154" providerId="ADAL" clId="{27C0800F-1920-40F5-B4BF-E5599A49EDD5}" dt="2025-10-13T18:41:24.889" v="328" actId="20577"/>
          <ac:spMkLst>
            <pc:docMk/>
            <pc:sldMk cId="36390211" sldId="5063"/>
            <ac:spMk id="17" creationId="{4BE66436-F544-6464-52D5-7C8881CFA90B}"/>
          </ac:spMkLst>
        </pc:spChg>
        <pc:picChg chg="mod">
          <ac:chgData name="Wojtarowicz, Heather Mae" userId="893f9098-4580-4060-b43f-8d84ddcdc154" providerId="ADAL" clId="{27C0800F-1920-40F5-B4BF-E5599A49EDD5}" dt="2025-10-13T18:09:13.565" v="197" actId="1076"/>
          <ac:picMkLst>
            <pc:docMk/>
            <pc:sldMk cId="36390211" sldId="5063"/>
            <ac:picMk id="3" creationId="{84417EF1-BE33-F43F-90D7-53B547A56AF7}"/>
          </ac:picMkLst>
        </pc:picChg>
        <pc:picChg chg="add mod">
          <ac:chgData name="Wojtarowicz, Heather Mae" userId="893f9098-4580-4060-b43f-8d84ddcdc154" providerId="ADAL" clId="{27C0800F-1920-40F5-B4BF-E5599A49EDD5}" dt="2025-10-24T17:25:26.995" v="556" actId="14100"/>
          <ac:picMkLst>
            <pc:docMk/>
            <pc:sldMk cId="36390211" sldId="5063"/>
            <ac:picMk id="4" creationId="{E7F4D11E-29DB-70B1-ADA6-CECA95759A55}"/>
          </ac:picMkLst>
        </pc:picChg>
      </pc:sldChg>
      <pc:sldChg chg="modSp mod">
        <pc:chgData name="Wojtarowicz, Heather Mae" userId="893f9098-4580-4060-b43f-8d84ddcdc154" providerId="ADAL" clId="{27C0800F-1920-40F5-B4BF-E5599A49EDD5}" dt="2025-10-16T17:54:31.579" v="393" actId="20577"/>
        <pc:sldMkLst>
          <pc:docMk/>
          <pc:sldMk cId="1442797166" sldId="5066"/>
        </pc:sldMkLst>
        <pc:spChg chg="mod">
          <ac:chgData name="Wojtarowicz, Heather Mae" userId="893f9098-4580-4060-b43f-8d84ddcdc154" providerId="ADAL" clId="{27C0800F-1920-40F5-B4BF-E5599A49EDD5}" dt="2025-10-13T18:42:03.188" v="332" actId="1076"/>
          <ac:spMkLst>
            <pc:docMk/>
            <pc:sldMk cId="1442797166" sldId="5066"/>
            <ac:spMk id="3" creationId="{CD4C12CD-1350-49B6-B0AC-05C4D25AD5A1}"/>
          </ac:spMkLst>
        </pc:spChg>
        <pc:spChg chg="mod">
          <ac:chgData name="Wojtarowicz, Heather Mae" userId="893f9098-4580-4060-b43f-8d84ddcdc154" providerId="ADAL" clId="{27C0800F-1920-40F5-B4BF-E5599A49EDD5}" dt="2025-10-13T18:37:36.058" v="215" actId="20577"/>
          <ac:spMkLst>
            <pc:docMk/>
            <pc:sldMk cId="1442797166" sldId="5066"/>
            <ac:spMk id="4" creationId="{FF858017-F6A3-9BD3-8863-E037FC40E3B6}"/>
          </ac:spMkLst>
        </pc:spChg>
        <pc:spChg chg="mod">
          <ac:chgData name="Wojtarowicz, Heather Mae" userId="893f9098-4580-4060-b43f-8d84ddcdc154" providerId="ADAL" clId="{27C0800F-1920-40F5-B4BF-E5599A49EDD5}" dt="2025-10-16T17:54:31.579" v="393" actId="20577"/>
          <ac:spMkLst>
            <pc:docMk/>
            <pc:sldMk cId="1442797166" sldId="5066"/>
            <ac:spMk id="5" creationId="{07A1FF51-3D23-0B1B-6DCC-4652C0722C63}"/>
          </ac:spMkLst>
        </pc:spChg>
        <pc:cxnChg chg="mod">
          <ac:chgData name="Wojtarowicz, Heather Mae" userId="893f9098-4580-4060-b43f-8d84ddcdc154" providerId="ADAL" clId="{27C0800F-1920-40F5-B4BF-E5599A49EDD5}" dt="2025-10-13T18:41:58.423" v="331" actId="1076"/>
          <ac:cxnSpMkLst>
            <pc:docMk/>
            <pc:sldMk cId="1442797166" sldId="5066"/>
            <ac:cxnSpMk id="23" creationId="{00000000-0000-0000-0000-000000000000}"/>
          </ac:cxnSpMkLst>
        </pc:cxnChg>
      </pc:sldChg>
      <pc:sldChg chg="mod modShow">
        <pc:chgData name="Wojtarowicz, Heather Mae" userId="893f9098-4580-4060-b43f-8d84ddcdc154" providerId="ADAL" clId="{27C0800F-1920-40F5-B4BF-E5599A49EDD5}" dt="2025-10-21T14:37:33.798" v="465" actId="729"/>
        <pc:sldMkLst>
          <pc:docMk/>
          <pc:sldMk cId="4280478578" sldId="5067"/>
        </pc:sldMkLst>
      </pc:sldChg>
      <pc:sldChg chg="modSp mod">
        <pc:chgData name="Wojtarowicz, Heather Mae" userId="893f9098-4580-4060-b43f-8d84ddcdc154" providerId="ADAL" clId="{27C0800F-1920-40F5-B4BF-E5599A49EDD5}" dt="2025-10-27T12:52:29.835" v="568"/>
        <pc:sldMkLst>
          <pc:docMk/>
          <pc:sldMk cId="2955119844" sldId="5070"/>
        </pc:sldMkLst>
        <pc:spChg chg="mod">
          <ac:chgData name="Wojtarowicz, Heather Mae" userId="893f9098-4580-4060-b43f-8d84ddcdc154" providerId="ADAL" clId="{27C0800F-1920-40F5-B4BF-E5599A49EDD5}" dt="2025-10-21T14:05:53.732" v="463" actId="20577"/>
          <ac:spMkLst>
            <pc:docMk/>
            <pc:sldMk cId="2955119844" sldId="5070"/>
            <ac:spMk id="3" creationId="{F8A31A92-44DD-A7FA-0AD1-F23F1E64B036}"/>
          </ac:spMkLst>
        </pc:spChg>
        <pc:spChg chg="mod">
          <ac:chgData name="Wojtarowicz, Heather Mae" userId="893f9098-4580-4060-b43f-8d84ddcdc154" providerId="ADAL" clId="{27C0800F-1920-40F5-B4BF-E5599A49EDD5}" dt="2025-10-27T12:52:29.835" v="568"/>
          <ac:spMkLst>
            <pc:docMk/>
            <pc:sldMk cId="2955119844" sldId="5070"/>
            <ac:spMk id="4" creationId="{B7735186-5124-A6FF-E18E-2BC2DADB753A}"/>
          </ac:spMkLst>
        </pc:spChg>
      </pc:sldChg>
      <pc:sldChg chg="modSp del mod">
        <pc:chgData name="Wojtarowicz, Heather Mae" userId="893f9098-4580-4060-b43f-8d84ddcdc154" providerId="ADAL" clId="{27C0800F-1920-40F5-B4BF-E5599A49EDD5}" dt="2025-10-13T18:05:12.620" v="59" actId="2696"/>
        <pc:sldMkLst>
          <pc:docMk/>
          <pc:sldMk cId="1912495933" sldId="7362"/>
        </pc:sldMkLst>
      </pc:sldChg>
      <pc:sldChg chg="modSp mod">
        <pc:chgData name="Wojtarowicz, Heather Mae" userId="893f9098-4580-4060-b43f-8d84ddcdc154" providerId="ADAL" clId="{27C0800F-1920-40F5-B4BF-E5599A49EDD5}" dt="2025-10-27T12:49:42.136" v="565" actId="20577"/>
        <pc:sldMkLst>
          <pc:docMk/>
          <pc:sldMk cId="2993470292" sldId="7363"/>
        </pc:sldMkLst>
        <pc:spChg chg="mod">
          <ac:chgData name="Wojtarowicz, Heather Mae" userId="893f9098-4580-4060-b43f-8d84ddcdc154" providerId="ADAL" clId="{27C0800F-1920-40F5-B4BF-E5599A49EDD5}" dt="2025-10-13T18:06:49.123" v="95"/>
          <ac:spMkLst>
            <pc:docMk/>
            <pc:sldMk cId="2993470292" sldId="7363"/>
            <ac:spMk id="3" creationId="{6E01B03B-718D-8E5C-E18C-71BDF84AA976}"/>
          </ac:spMkLst>
        </pc:spChg>
        <pc:spChg chg="mod">
          <ac:chgData name="Wojtarowicz, Heather Mae" userId="893f9098-4580-4060-b43f-8d84ddcdc154" providerId="ADAL" clId="{27C0800F-1920-40F5-B4BF-E5599A49EDD5}" dt="2025-10-27T12:49:42.136" v="565" actId="20577"/>
          <ac:spMkLst>
            <pc:docMk/>
            <pc:sldMk cId="2993470292" sldId="7363"/>
            <ac:spMk id="4" creationId="{44DF20C4-9AC3-CC8E-F891-9DDE81BA1544}"/>
          </ac:spMkLst>
        </pc:spChg>
      </pc:sldChg>
      <pc:sldChg chg="modSp del mod">
        <pc:chgData name="Wojtarowicz, Heather Mae" userId="893f9098-4580-4060-b43f-8d84ddcdc154" providerId="ADAL" clId="{27C0800F-1920-40F5-B4BF-E5599A49EDD5}" dt="2025-10-21T14:05:56.798" v="464" actId="2696"/>
        <pc:sldMkLst>
          <pc:docMk/>
          <pc:sldMk cId="2787773188" sldId="7364"/>
        </pc:sldMkLst>
      </pc:sldChg>
      <pc:sldChg chg="modSp add mod">
        <pc:chgData name="Wojtarowicz, Heather Mae" userId="893f9098-4580-4060-b43f-8d84ddcdc154" providerId="ADAL" clId="{27C0800F-1920-40F5-B4BF-E5599A49EDD5}" dt="2025-10-24T13:29:14.946" v="551" actId="20577"/>
        <pc:sldMkLst>
          <pc:docMk/>
          <pc:sldMk cId="3729768157" sldId="7365"/>
        </pc:sldMkLst>
        <pc:spChg chg="mod">
          <ac:chgData name="Wojtarowicz, Heather Mae" userId="893f9098-4580-4060-b43f-8d84ddcdc154" providerId="ADAL" clId="{27C0800F-1920-40F5-B4BF-E5599A49EDD5}" dt="2025-10-13T18:07:00.299" v="100"/>
          <ac:spMkLst>
            <pc:docMk/>
            <pc:sldMk cId="3729768157" sldId="7365"/>
            <ac:spMk id="3" creationId="{95AB5EF5-2085-FFD6-5F87-64FA4A556F45}"/>
          </ac:spMkLst>
        </pc:spChg>
        <pc:spChg chg="mod">
          <ac:chgData name="Wojtarowicz, Heather Mae" userId="893f9098-4580-4060-b43f-8d84ddcdc154" providerId="ADAL" clId="{27C0800F-1920-40F5-B4BF-E5599A49EDD5}" dt="2025-10-24T13:29:14.946" v="551" actId="20577"/>
          <ac:spMkLst>
            <pc:docMk/>
            <pc:sldMk cId="3729768157" sldId="7365"/>
            <ac:spMk id="4" creationId="{C43A8A1F-94EC-56A6-A46D-5D0FC660EDEB}"/>
          </ac:spMkLst>
        </pc:spChg>
      </pc:sldChg>
      <pc:sldChg chg="modSp add mod">
        <pc:chgData name="Wojtarowicz, Heather Mae" userId="893f9098-4580-4060-b43f-8d84ddcdc154" providerId="ADAL" clId="{27C0800F-1920-40F5-B4BF-E5599A49EDD5}" dt="2025-10-22T15:32:14.968" v="476" actId="404"/>
        <pc:sldMkLst>
          <pc:docMk/>
          <pc:sldMk cId="785628973" sldId="7366"/>
        </pc:sldMkLst>
        <pc:spChg chg="mod">
          <ac:chgData name="Wojtarowicz, Heather Mae" userId="893f9098-4580-4060-b43f-8d84ddcdc154" providerId="ADAL" clId="{27C0800F-1920-40F5-B4BF-E5599A49EDD5}" dt="2025-10-22T15:32:14.968" v="476" actId="404"/>
          <ac:spMkLst>
            <pc:docMk/>
            <pc:sldMk cId="785628973" sldId="7366"/>
            <ac:spMk id="4" creationId="{FB176839-81F1-A15E-47F9-B9FBE18A3C8A}"/>
          </ac:spMkLst>
        </pc:spChg>
      </pc:sldChg>
      <pc:sldChg chg="add del">
        <pc:chgData name="Wojtarowicz, Heather Mae" userId="893f9098-4580-4060-b43f-8d84ddcdc154" providerId="ADAL" clId="{27C0800F-1920-40F5-B4BF-E5599A49EDD5}" dt="2025-10-13T18:07:03.650" v="101" actId="2696"/>
        <pc:sldMkLst>
          <pc:docMk/>
          <pc:sldMk cId="853578028" sldId="7366"/>
        </pc:sldMkLst>
      </pc:sldChg>
      <pc:sldChg chg="modSp add mod">
        <pc:chgData name="Wojtarowicz, Heather Mae" userId="893f9098-4580-4060-b43f-8d84ddcdc154" providerId="ADAL" clId="{27C0800F-1920-40F5-B4BF-E5599A49EDD5}" dt="2025-10-22T15:40:11.097" v="485" actId="1076"/>
        <pc:sldMkLst>
          <pc:docMk/>
          <pc:sldMk cId="1620692353" sldId="7367"/>
        </pc:sldMkLst>
        <pc:spChg chg="mod">
          <ac:chgData name="Wojtarowicz, Heather Mae" userId="893f9098-4580-4060-b43f-8d84ddcdc154" providerId="ADAL" clId="{27C0800F-1920-40F5-B4BF-E5599A49EDD5}" dt="2025-10-22T15:39:30.101" v="482" actId="1076"/>
          <ac:spMkLst>
            <pc:docMk/>
            <pc:sldMk cId="1620692353" sldId="7367"/>
            <ac:spMk id="2" creationId="{F78BF783-4E7E-4B49-A0EC-5280E537BBD3}"/>
          </ac:spMkLst>
        </pc:spChg>
        <pc:spChg chg="mod">
          <ac:chgData name="Wojtarowicz, Heather Mae" userId="893f9098-4580-4060-b43f-8d84ddcdc154" providerId="ADAL" clId="{27C0800F-1920-40F5-B4BF-E5599A49EDD5}" dt="2025-10-22T15:39:35.433" v="483" actId="465"/>
          <ac:spMkLst>
            <pc:docMk/>
            <pc:sldMk cId="1620692353" sldId="7367"/>
            <ac:spMk id="3" creationId="{9BA823D6-ECE9-CD43-A19A-A609C080D9E7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4" creationId="{DF418F40-A489-1043-8934-745E24D6E1E4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5" creationId="{C5E4ECD3-EC83-5F41-AFFB-ECA197D5A4D4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6" creationId="{BCBD04DC-BCB2-B0B5-F3AB-7BC1F98807A1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7" creationId="{4BFDDE69-FCA9-9043-A0B5-7FEF7215F4DE}"/>
          </ac:spMkLst>
        </pc:spChg>
        <pc:spChg chg="mod">
          <ac:chgData name="Wojtarowicz, Heather Mae" userId="893f9098-4580-4060-b43f-8d84ddcdc154" providerId="ADAL" clId="{27C0800F-1920-40F5-B4BF-E5599A49EDD5}" dt="2025-10-22T15:39:35.433" v="483" actId="465"/>
          <ac:spMkLst>
            <pc:docMk/>
            <pc:sldMk cId="1620692353" sldId="7367"/>
            <ac:spMk id="8" creationId="{AB02C1A3-FCF5-A14B-9B26-8DF6EE3B8CF6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9" creationId="{FE3C0125-2575-50A3-62C8-6E35B9F421F6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11" creationId="{C7A3AFC3-AD5C-932B-BACA-B04112E952AF}"/>
          </ac:spMkLst>
        </pc:spChg>
        <pc:spChg chg="mod">
          <ac:chgData name="Wojtarowicz, Heather Mae" userId="893f9098-4580-4060-b43f-8d84ddcdc154" providerId="ADAL" clId="{27C0800F-1920-40F5-B4BF-E5599A49EDD5}" dt="2025-10-22T15:39:35.433" v="483" actId="465"/>
          <ac:spMkLst>
            <pc:docMk/>
            <pc:sldMk cId="1620692353" sldId="7367"/>
            <ac:spMk id="12" creationId="{CA3C192D-D649-A440-838B-ECAB2A69D6F6}"/>
          </ac:spMkLst>
        </pc:spChg>
        <pc:spChg chg="mod">
          <ac:chgData name="Wojtarowicz, Heather Mae" userId="893f9098-4580-4060-b43f-8d84ddcdc154" providerId="ADAL" clId="{27C0800F-1920-40F5-B4BF-E5599A49EDD5}" dt="2025-10-22T15:39:35.433" v="483" actId="465"/>
          <ac:spMkLst>
            <pc:docMk/>
            <pc:sldMk cId="1620692353" sldId="7367"/>
            <ac:spMk id="16" creationId="{C3BA620B-B937-BF49-8561-4611E4FBABAF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17" creationId="{72DB2788-0DB5-E2C5-A67D-2BE4AED0A449}"/>
          </ac:spMkLst>
        </pc:spChg>
        <pc:spChg chg="mod">
          <ac:chgData name="Wojtarowicz, Heather Mae" userId="893f9098-4580-4060-b43f-8d84ddcdc154" providerId="ADAL" clId="{27C0800F-1920-40F5-B4BF-E5599A49EDD5}" dt="2025-10-22T15:40:11.097" v="485" actId="1076"/>
          <ac:spMkLst>
            <pc:docMk/>
            <pc:sldMk cId="1620692353" sldId="7367"/>
            <ac:spMk id="18" creationId="{5EB03720-7B33-EA95-1A09-DDA77809F8E2}"/>
          </ac:spMkLst>
        </pc:spChg>
        <pc:spChg chg="mod">
          <ac:chgData name="Wojtarowicz, Heather Mae" userId="893f9098-4580-4060-b43f-8d84ddcdc154" providerId="ADAL" clId="{27C0800F-1920-40F5-B4BF-E5599A49EDD5}" dt="2025-10-22T15:39:35.433" v="483" actId="465"/>
          <ac:spMkLst>
            <pc:docMk/>
            <pc:sldMk cId="1620692353" sldId="7367"/>
            <ac:spMk id="19" creationId="{9C21D575-1AAC-9E47-8A53-EF09EA69C75B}"/>
          </ac:spMkLst>
        </pc:spChg>
        <pc:spChg chg="mod">
          <ac:chgData name="Wojtarowicz, Heather Mae" userId="893f9098-4580-4060-b43f-8d84ddcdc154" providerId="ADAL" clId="{27C0800F-1920-40F5-B4BF-E5599A49EDD5}" dt="2025-10-22T15:39:30.101" v="482" actId="1076"/>
          <ac:spMkLst>
            <pc:docMk/>
            <pc:sldMk cId="1620692353" sldId="7367"/>
            <ac:spMk id="20" creationId="{DF286794-32B9-A347-981E-7CECDE237398}"/>
          </ac:spMkLst>
        </pc:spChg>
      </pc:sldChg>
      <pc:sldChg chg="modSp add mod">
        <pc:chgData name="Wojtarowicz, Heather Mae" userId="893f9098-4580-4060-b43f-8d84ddcdc154" providerId="ADAL" clId="{27C0800F-1920-40F5-B4BF-E5599A49EDD5}" dt="2025-10-22T15:58:29.780" v="495" actId="1076"/>
        <pc:sldMkLst>
          <pc:docMk/>
          <pc:sldMk cId="28648907" sldId="7368"/>
        </pc:sldMkLst>
        <pc:spChg chg="mod">
          <ac:chgData name="Wojtarowicz, Heather Mae" userId="893f9098-4580-4060-b43f-8d84ddcdc154" providerId="ADAL" clId="{27C0800F-1920-40F5-B4BF-E5599A49EDD5}" dt="2025-10-22T15:40:53.020" v="490" actId="6549"/>
          <ac:spMkLst>
            <pc:docMk/>
            <pc:sldMk cId="28648907" sldId="7368"/>
            <ac:spMk id="12" creationId="{A038BD7E-6888-B601-A144-E6838893FEC1}"/>
          </ac:spMkLst>
        </pc:spChg>
        <pc:spChg chg="mod">
          <ac:chgData name="Wojtarowicz, Heather Mae" userId="893f9098-4580-4060-b43f-8d84ddcdc154" providerId="ADAL" clId="{27C0800F-1920-40F5-B4BF-E5599A49EDD5}" dt="2025-10-22T15:58:17.440" v="494" actId="20577"/>
          <ac:spMkLst>
            <pc:docMk/>
            <pc:sldMk cId="28648907" sldId="7368"/>
            <ac:spMk id="17" creationId="{16F69FEF-8A58-616D-ACAB-7396BAB92650}"/>
          </ac:spMkLst>
        </pc:spChg>
        <pc:spChg chg="mod">
          <ac:chgData name="Wojtarowicz, Heather Mae" userId="893f9098-4580-4060-b43f-8d84ddcdc154" providerId="ADAL" clId="{27C0800F-1920-40F5-B4BF-E5599A49EDD5}" dt="2025-10-22T15:58:29.780" v="495" actId="1076"/>
          <ac:spMkLst>
            <pc:docMk/>
            <pc:sldMk cId="28648907" sldId="7368"/>
            <ac:spMk id="19" creationId="{F4B1A46C-E879-29A4-8541-10A5303A9A89}"/>
          </ac:spMkLst>
        </pc:spChg>
        <pc:spChg chg="mod">
          <ac:chgData name="Wojtarowicz, Heather Mae" userId="893f9098-4580-4060-b43f-8d84ddcdc154" providerId="ADAL" clId="{27C0800F-1920-40F5-B4BF-E5599A49EDD5}" dt="2025-10-22T15:40:39.324" v="487" actId="313"/>
          <ac:spMkLst>
            <pc:docMk/>
            <pc:sldMk cId="28648907" sldId="7368"/>
            <ac:spMk id="20" creationId="{F82CBD01-F88E-9D76-82F6-7DA9E59E7B40}"/>
          </ac:spMkLst>
        </pc:spChg>
        <pc:grpChg chg="mod">
          <ac:chgData name="Wojtarowicz, Heather Mae" userId="893f9098-4580-4060-b43f-8d84ddcdc154" providerId="ADAL" clId="{27C0800F-1920-40F5-B4BF-E5599A49EDD5}" dt="2025-10-22T15:40:44.488" v="488" actId="1076"/>
          <ac:grpSpMkLst>
            <pc:docMk/>
            <pc:sldMk cId="28648907" sldId="7368"/>
            <ac:grpSpMk id="15" creationId="{82C5ACE4-65D2-5FFC-33B7-9571DEB16157}"/>
          </ac:grpSpMkLst>
        </pc:grpChg>
      </pc:sldChg>
      <pc:sldChg chg="addSp delSp modSp new del mod">
        <pc:chgData name="Wojtarowicz, Heather Mae" userId="893f9098-4580-4060-b43f-8d84ddcdc154" providerId="ADAL" clId="{27C0800F-1920-40F5-B4BF-E5599A49EDD5}" dt="2025-10-24T12:56:17.175" v="502" actId="2696"/>
        <pc:sldMkLst>
          <pc:docMk/>
          <pc:sldMk cId="3211117060" sldId="7369"/>
        </pc:sldMkLst>
      </pc:sldChg>
      <pc:sldChg chg="addSp delSp modSp add mod ord">
        <pc:chgData name="Wojtarowicz, Heather Mae" userId="893f9098-4580-4060-b43f-8d84ddcdc154" providerId="ADAL" clId="{27C0800F-1920-40F5-B4BF-E5599A49EDD5}" dt="2025-10-27T13:07:34.940" v="576"/>
        <pc:sldMkLst>
          <pc:docMk/>
          <pc:sldMk cId="3530453546" sldId="7369"/>
        </pc:sldMkLst>
        <pc:spChg chg="add mod">
          <ac:chgData name="Wojtarowicz, Heather Mae" userId="893f9098-4580-4060-b43f-8d84ddcdc154" providerId="ADAL" clId="{27C0800F-1920-40F5-B4BF-E5599A49EDD5}" dt="2025-10-24T12:57:16.740" v="522" actId="404"/>
          <ac:spMkLst>
            <pc:docMk/>
            <pc:sldMk cId="3530453546" sldId="7369"/>
            <ac:spMk id="7" creationId="{5B309D9D-2D05-7A5C-2C40-D550212F8830}"/>
          </ac:spMkLst>
        </pc:spChg>
        <pc:spChg chg="add mod">
          <ac:chgData name="Wojtarowicz, Heather Mae" userId="893f9098-4580-4060-b43f-8d84ddcdc154" providerId="ADAL" clId="{27C0800F-1920-40F5-B4BF-E5599A49EDD5}" dt="2025-10-24T12:57:04.447" v="519" actId="478"/>
          <ac:spMkLst>
            <pc:docMk/>
            <pc:sldMk cId="3530453546" sldId="7369"/>
            <ac:spMk id="14" creationId="{290F37AC-46B2-09D6-AD20-FC41357936B8}"/>
          </ac:spMkLst>
        </pc:spChg>
        <pc:picChg chg="add mod">
          <ac:chgData name="Wojtarowicz, Heather Mae" userId="893f9098-4580-4060-b43f-8d84ddcdc154" providerId="ADAL" clId="{27C0800F-1920-40F5-B4BF-E5599A49EDD5}" dt="2025-10-24T12:57:22.781" v="524" actId="1076"/>
          <ac:picMkLst>
            <pc:docMk/>
            <pc:sldMk cId="3530453546" sldId="7369"/>
            <ac:picMk id="9" creationId="{493B7E96-4A59-EF59-BC9D-22C618FE4B01}"/>
          </ac:picMkLst>
        </pc:picChg>
      </pc:sldChg>
      <pc:sldChg chg="add modTransition">
        <pc:chgData name="Wojtarowicz, Heather Mae" userId="893f9098-4580-4060-b43f-8d84ddcdc154" providerId="ADAL" clId="{27C0800F-1920-40F5-B4BF-E5599A49EDD5}" dt="2025-10-27T12:51:54.942" v="566"/>
        <pc:sldMkLst>
          <pc:docMk/>
          <pc:sldMk cId="1905644566" sldId="7370"/>
        </pc:sldMkLst>
      </pc:sldChg>
      <pc:sldChg chg="add modTransition">
        <pc:chgData name="Wojtarowicz, Heather Mae" userId="893f9098-4580-4060-b43f-8d84ddcdc154" providerId="ADAL" clId="{27C0800F-1920-40F5-B4BF-E5599A49EDD5}" dt="2025-10-27T12:51:54.942" v="566"/>
        <pc:sldMkLst>
          <pc:docMk/>
          <pc:sldMk cId="742984566" sldId="7371"/>
        </pc:sldMkLst>
      </pc:sldChg>
    </pc:docChg>
  </pc:docChgLst>
  <pc:docChgLst>
    <pc:chgData name="Heather Wojtarowicz" userId="S::heather@gedcollaborative.com::68502311-73d7-4e82-9e38-e4abb98366f4" providerId="AD" clId="Web-{EF5721C8-98D9-44B3-ABA5-0B713E050D84}"/>
    <pc:docChg chg="modSld">
      <pc:chgData name="Heather Wojtarowicz" userId="S::heather@gedcollaborative.com::68502311-73d7-4e82-9e38-e4abb98366f4" providerId="AD" clId="Web-{EF5721C8-98D9-44B3-ABA5-0B713E050D84}" dt="2023-01-18T17:22:43.166" v="78" actId="1076"/>
      <pc:docMkLst>
        <pc:docMk/>
      </pc:docMkLst>
      <pc:sldChg chg="addSp delSp modSp">
        <pc:chgData name="Heather Wojtarowicz" userId="S::heather@gedcollaborative.com::68502311-73d7-4e82-9e38-e4abb98366f4" providerId="AD" clId="Web-{EF5721C8-98D9-44B3-ABA5-0B713E050D84}" dt="2023-01-18T17:22:43.166" v="78" actId="1076"/>
        <pc:sldMkLst>
          <pc:docMk/>
          <pc:sldMk cId="2161078912" sldId="5007"/>
        </pc:sldMkLst>
      </pc:sldChg>
    </pc:docChg>
  </pc:docChgLst>
  <pc:docChgLst>
    <pc:chgData clId="Web-{9E95E2B2-9A1F-4496-9D10-9E2152C8F236}"/>
    <pc:docChg chg="modSld">
      <pc:chgData name="" userId="" providerId="" clId="Web-{9E95E2B2-9A1F-4496-9D10-9E2152C8F236}" dt="2023-09-11T14:54:01.170" v="3" actId="1076"/>
      <pc:docMkLst>
        <pc:docMk/>
      </pc:docMkLst>
      <pc:sldChg chg="modSp">
        <pc:chgData name="" userId="" providerId="" clId="Web-{9E95E2B2-9A1F-4496-9D10-9E2152C8F236}" dt="2023-09-11T14:54:01.170" v="3" actId="1076"/>
        <pc:sldMkLst>
          <pc:docMk/>
          <pc:sldMk cId="1508979771" sldId="4987"/>
        </pc:sldMkLst>
      </pc:sldChg>
    </pc:docChg>
  </pc:docChgLst>
  <pc:docChgLst>
    <pc:chgData name="Don Melady" userId="S::don@gedcollaborative.com::a527807e-1127-47fa-b233-2aa528cd67f3" providerId="AD" clId="Web-{76798F18-6773-424A-856C-60F8C5C532BC}"/>
    <pc:docChg chg="modSld">
      <pc:chgData name="Don Melady" userId="S::don@gedcollaborative.com::a527807e-1127-47fa-b233-2aa528cd67f3" providerId="AD" clId="Web-{76798F18-6773-424A-856C-60F8C5C532BC}" dt="2024-01-16T17:44:31.567" v="21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AE1FBA56-8872-427D-8653-5CA510E04814}"/>
    <pc:docChg chg="modSld">
      <pc:chgData name="Heather Wojtarowicz" userId="S::heather@gedcollaborative.com::68502311-73d7-4e82-9e38-e4abb98366f4" providerId="AD" clId="Web-{AE1FBA56-8872-427D-8653-5CA510E04814}" dt="2024-04-29T16:21:38.752" v="31" actId="14100"/>
      <pc:docMkLst>
        <pc:docMk/>
      </pc:docMkLst>
    </pc:docChg>
  </pc:docChgLst>
  <pc:docChgLst>
    <pc:chgData name="Heather Wojtarowicz" userId="S::heather@gedcollaborative.com::68502311-73d7-4e82-9e38-e4abb98366f4" providerId="AD" clId="Web-{3D091E7B-D39A-4103-BBD8-F56B3FBC9D1D}"/>
    <pc:docChg chg="addSld modSld">
      <pc:chgData name="Heather Wojtarowicz" userId="S::heather@gedcollaborative.com::68502311-73d7-4e82-9e38-e4abb98366f4" providerId="AD" clId="Web-{3D091E7B-D39A-4103-BBD8-F56B3FBC9D1D}" dt="2023-08-09T20:02:31.903" v="41"/>
      <pc:docMkLst>
        <pc:docMk/>
      </pc:docMkLst>
      <pc:sldChg chg="modCm">
        <pc:chgData name="Heather Wojtarowicz" userId="S::heather@gedcollaborative.com::68502311-73d7-4e82-9e38-e4abb98366f4" providerId="AD" clId="Web-{3D091E7B-D39A-4103-BBD8-F56B3FBC9D1D}" dt="2023-08-09T20:02:31.903" v="41"/>
        <pc:sldMkLst>
          <pc:docMk/>
          <pc:sldMk cId="3088622943" sldId="5010"/>
        </pc:sldMkLst>
      </pc:sldChg>
      <pc:sldChg chg="modSp add replId">
        <pc:chgData name="Heather Wojtarowicz" userId="S::heather@gedcollaborative.com::68502311-73d7-4e82-9e38-e4abb98366f4" providerId="AD" clId="Web-{3D091E7B-D39A-4103-BBD8-F56B3FBC9D1D}" dt="2023-08-09T20:01:42.933" v="40" actId="20577"/>
        <pc:sldMkLst>
          <pc:docMk/>
          <pc:sldMk cId="1747382206" sldId="5021"/>
        </pc:sldMkLst>
      </pc:sldChg>
    </pc:docChg>
  </pc:docChgLst>
  <pc:docChgLst>
    <pc:chgData name="Heather Wojtarowicz" userId="S::heather@gedcollaborative.com::68502311-73d7-4e82-9e38-e4abb98366f4" providerId="AD" clId="Web-{758F9618-14DD-4126-8F38-B95741B68AA1}"/>
    <pc:docChg chg="modSld">
      <pc:chgData name="Heather Wojtarowicz" userId="S::heather@gedcollaborative.com::68502311-73d7-4e82-9e38-e4abb98366f4" providerId="AD" clId="Web-{758F9618-14DD-4126-8F38-B95741B68AA1}" dt="2023-05-11T16:50:24.353" v="45"/>
      <pc:docMkLst>
        <pc:docMk/>
      </pc:docMkLst>
      <pc:sldChg chg="delCm">
        <pc:chgData name="Heather Wojtarowicz" userId="S::heather@gedcollaborative.com::68502311-73d7-4e82-9e38-e4abb98366f4" providerId="AD" clId="Web-{758F9618-14DD-4126-8F38-B95741B68AA1}" dt="2023-05-11T16:50:24.353" v="45"/>
        <pc:sldMkLst>
          <pc:docMk/>
          <pc:sldMk cId="361233458" sldId="1444"/>
        </pc:sldMkLst>
      </pc:sldChg>
    </pc:docChg>
  </pc:docChgLst>
  <pc:docChgLst>
    <pc:chgData name="Heather Wojtarowicz" userId="S::heather@gedcollaborative.com::68502311-73d7-4e82-9e38-e4abb98366f4" providerId="AD" clId="Web-{CA022723-69F4-4B8A-90A4-8ACC7362E04D}"/>
    <pc:docChg chg="modSld">
      <pc:chgData name="Heather Wojtarowicz" userId="S::heather@gedcollaborative.com::68502311-73d7-4e82-9e38-e4abb98366f4" providerId="AD" clId="Web-{CA022723-69F4-4B8A-90A4-8ACC7362E04D}" dt="2023-08-14T18:45:48.089" v="11" actId="20577"/>
      <pc:docMkLst>
        <pc:docMk/>
      </pc:docMkLst>
      <pc:sldChg chg="addSp modSp">
        <pc:chgData name="Heather Wojtarowicz" userId="S::heather@gedcollaborative.com::68502311-73d7-4e82-9e38-e4abb98366f4" providerId="AD" clId="Web-{CA022723-69F4-4B8A-90A4-8ACC7362E04D}" dt="2023-08-14T18:45:48.089" v="11" actId="20577"/>
        <pc:sldMkLst>
          <pc:docMk/>
          <pc:sldMk cId="3976599974" sldId="5025"/>
        </pc:sldMkLst>
      </pc:sldChg>
    </pc:docChg>
  </pc:docChgLst>
  <pc:docChgLst>
    <pc:chgData name="Heather Wojtarowicz" userId="S::heather@gedcollaborative.com::68502311-73d7-4e82-9e38-e4abb98366f4" providerId="AD" clId="Web-{57E5303D-2C30-497D-8A6A-7F142B3D5B07}"/>
    <pc:docChg chg="modSld">
      <pc:chgData name="Heather Wojtarowicz" userId="S::heather@gedcollaborative.com::68502311-73d7-4e82-9e38-e4abb98366f4" providerId="AD" clId="Web-{57E5303D-2C30-497D-8A6A-7F142B3D5B07}" dt="2023-05-10T13:24:17.187" v="50" actId="1076"/>
      <pc:docMkLst>
        <pc:docMk/>
      </pc:docMkLst>
      <pc:sldChg chg="addSp delSp modSp">
        <pc:chgData name="Heather Wojtarowicz" userId="S::heather@gedcollaborative.com::68502311-73d7-4e82-9e38-e4abb98366f4" providerId="AD" clId="Web-{57E5303D-2C30-497D-8A6A-7F142B3D5B07}" dt="2023-05-10T13:24:17.187" v="50" actId="1076"/>
        <pc:sldMkLst>
          <pc:docMk/>
          <pc:sldMk cId="1240722997" sldId="5018"/>
        </pc:sldMkLst>
      </pc:sldChg>
    </pc:docChg>
  </pc:docChgLst>
  <pc:docChgLst>
    <pc:chgData name="Donald Melady" userId="S::don.melady_utoronto.ca#ext#@adminliveunc.onmicrosoft.com::cc0d8663-5394-4ed1-a1b2-d8bfcc4fe031" providerId="AD" clId="Web-{84B6C394-E165-72BA-BA6F-61D7E5F221FE}"/>
    <pc:docChg chg="mod modSld">
      <pc:chgData name="Donald Melady" userId="S::don.melady_utoronto.ca#ext#@adminliveunc.onmicrosoft.com::cc0d8663-5394-4ed1-a1b2-d8bfcc4fe031" providerId="AD" clId="Web-{84B6C394-E165-72BA-BA6F-61D7E5F221FE}" dt="2025-03-27T20:03:40.353" v="17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84B6C394-E165-72BA-BA6F-61D7E5F221FE}" dt="2025-03-27T20:03:40.353" v="17" actId="20577"/>
        <pc:sldMkLst>
          <pc:docMk/>
          <pc:sldMk cId="1442797166" sldId="5066"/>
        </pc:sldMkLst>
      </pc:sldChg>
    </pc:docChg>
  </pc:docChgLst>
  <pc:docChgLst>
    <pc:chgData name="Heather Wojtarowicz" userId="S::heather@gedcollaborative.com::68502311-73d7-4e82-9e38-e4abb98366f4" providerId="AD" clId="Web-{F64B3BCD-5FFA-4DC8-9006-3BD6064A23F0}"/>
    <pc:docChg chg="mod addSld delSld modSld">
      <pc:chgData name="Heather Wojtarowicz" userId="S::heather@gedcollaborative.com::68502311-73d7-4e82-9e38-e4abb98366f4" providerId="AD" clId="Web-{F64B3BCD-5FFA-4DC8-9006-3BD6064A23F0}" dt="2023-03-13T20:43:15.354" v="136" actId="20577"/>
      <pc:docMkLst>
        <pc:docMk/>
      </pc:docMkLst>
      <pc:sldChg chg="addSp modSp">
        <pc:chgData name="Heather Wojtarowicz" userId="S::heather@gedcollaborative.com::68502311-73d7-4e82-9e38-e4abb98366f4" providerId="AD" clId="Web-{F64B3BCD-5FFA-4DC8-9006-3BD6064A23F0}" dt="2023-03-13T20:29:33.008" v="6" actId="20577"/>
        <pc:sldMkLst>
          <pc:docMk/>
          <pc:sldMk cId="1672136958" sldId="4950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31:02.776" v="21" actId="20577"/>
        <pc:sldMkLst>
          <pc:docMk/>
          <pc:sldMk cId="4241561996" sldId="4988"/>
        </pc:sldMkLst>
      </pc:sldChg>
      <pc:sldChg chg="addSp delSp modSp">
        <pc:chgData name="Heather Wojtarowicz" userId="S::heather@gedcollaborative.com::68502311-73d7-4e82-9e38-e4abb98366f4" providerId="AD" clId="Web-{F64B3BCD-5FFA-4DC8-9006-3BD6064A23F0}" dt="2023-03-13T20:32:00.886" v="43" actId="1076"/>
        <pc:sldMkLst>
          <pc:docMk/>
          <pc:sldMk cId="3094403132" sldId="4999"/>
        </pc:sldMkLst>
      </pc:sldChg>
      <pc:sldChg chg="addCm">
        <pc:chgData name="Heather Wojtarowicz" userId="S::heather@gedcollaborative.com::68502311-73d7-4e82-9e38-e4abb98366f4" providerId="AD" clId="Web-{F64B3BCD-5FFA-4DC8-9006-3BD6064A23F0}" dt="2023-03-13T20:34:42.999" v="91"/>
        <pc:sldMkLst>
          <pc:docMk/>
          <pc:sldMk cId="2828736860" sldId="5004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15.012" v="44"/>
        <pc:sldMkLst>
          <pc:docMk/>
          <pc:sldMk cId="1280015372" sldId="5005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43:15.354" v="136" actId="20577"/>
        <pc:sldMkLst>
          <pc:docMk/>
          <pc:sldMk cId="3273861117" sldId="5006"/>
        </pc:sldMkLst>
      </pc:sldChg>
      <pc:sldChg chg="modSp">
        <pc:chgData name="Heather Wojtarowicz" userId="S::heather@gedcollaborative.com::68502311-73d7-4e82-9e38-e4abb98366f4" providerId="AD" clId="Web-{F64B3BCD-5FFA-4DC8-9006-3BD6064A23F0}" dt="2023-03-13T20:32:38.215" v="79" actId="20577"/>
        <pc:sldMkLst>
          <pc:docMk/>
          <pc:sldMk cId="3858620705" sldId="5008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2:58.106" v="84" actId="20577"/>
        <pc:sldMkLst>
          <pc:docMk/>
          <pc:sldMk cId="2291138266" sldId="5009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46.075" v="80"/>
        <pc:sldMkLst>
          <pc:docMk/>
          <pc:sldMk cId="4027097466" sldId="5009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3:05.794" v="86" actId="20577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F64B3BCD-5FFA-4DC8-9006-3BD6064A23F0}" dt="2023-03-13T20:32:48.200" v="81"/>
        <pc:sldMkLst>
          <pc:docMk/>
          <pc:sldMk cId="3250366753" sldId="5010"/>
        </pc:sldMkLst>
      </pc:sldChg>
      <pc:sldChg chg="modSp add replId">
        <pc:chgData name="Heather Wojtarowicz" userId="S::heather@gedcollaborative.com::68502311-73d7-4e82-9e38-e4abb98366f4" providerId="AD" clId="Web-{F64B3BCD-5FFA-4DC8-9006-3BD6064A23F0}" dt="2023-03-13T20:33:19.669" v="89" actId="20577"/>
        <pc:sldMkLst>
          <pc:docMk/>
          <pc:sldMk cId="676943757" sldId="5011"/>
        </pc:sldMkLst>
      </pc:sldChg>
    </pc:docChg>
  </pc:docChgLst>
  <pc:docChgLst>
    <pc:chgData name="Heather Wojtarowicz" userId="S::heather@gedcollaborative.com::68502311-73d7-4e82-9e38-e4abb98366f4" providerId="AD" clId="Web-{49C8833B-9427-4E7D-AFCC-FD183B677C94}"/>
    <pc:docChg chg="addSld delSld modSld">
      <pc:chgData name="Heather Wojtarowicz" userId="S::heather@gedcollaborative.com::68502311-73d7-4e82-9e38-e4abb98366f4" providerId="AD" clId="Web-{49C8833B-9427-4E7D-AFCC-FD183B677C94}" dt="2023-08-03T14:39:55.660" v="67"/>
      <pc:docMkLst>
        <pc:docMk/>
      </pc:docMkLst>
      <pc:sldChg chg="delSp modSp addCm">
        <pc:chgData name="Heather Wojtarowicz" userId="S::heather@gedcollaborative.com::68502311-73d7-4e82-9e38-e4abb98366f4" providerId="AD" clId="Web-{49C8833B-9427-4E7D-AFCC-FD183B677C94}" dt="2023-08-03T14:39:55.660" v="67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9C8833B-9427-4E7D-AFCC-FD183B677C94}" dt="2023-08-03T14:29:16.877" v="12" actId="20577"/>
        <pc:sldMkLst>
          <pc:docMk/>
          <pc:sldMk cId="2853637260" sldId="5016"/>
        </pc:sldMkLst>
      </pc:sldChg>
      <pc:sldChg chg="addSp delSp modSp add replId">
        <pc:chgData name="Heather Wojtarowicz" userId="S::heather@gedcollaborative.com::68502311-73d7-4e82-9e38-e4abb98366f4" providerId="AD" clId="Web-{49C8833B-9427-4E7D-AFCC-FD183B677C94}" dt="2023-08-03T14:39:25.706" v="60" actId="1076"/>
        <pc:sldMkLst>
          <pc:docMk/>
          <pc:sldMk cId="1655228942" sldId="5017"/>
        </pc:sldMkLst>
      </pc:sldChg>
      <pc:sldChg chg="del">
        <pc:chgData name="Heather Wojtarowicz" userId="S::heather@gedcollaborative.com::68502311-73d7-4e82-9e38-e4abb98366f4" providerId="AD" clId="Web-{49C8833B-9427-4E7D-AFCC-FD183B677C94}" dt="2023-08-03T14:29:40.815" v="21"/>
        <pc:sldMkLst>
          <pc:docMk/>
          <pc:sldMk cId="2678884731" sldId="5017"/>
        </pc:sldMkLst>
      </pc:sldChg>
    </pc:docChg>
  </pc:docChgLst>
  <pc:docChgLst>
    <pc:chgData name="Heather Wojtarowicz" userId="S::heather@gedcollaborative.com::68502311-73d7-4e82-9e38-e4abb98366f4" providerId="AD" clId="Web-{779C1909-307C-4D85-A027-B3128D48328B}"/>
    <pc:docChg chg="modSld">
      <pc:chgData name="Heather Wojtarowicz" userId="S::heather@gedcollaborative.com::68502311-73d7-4e82-9e38-e4abb98366f4" providerId="AD" clId="Web-{779C1909-307C-4D85-A027-B3128D48328B}" dt="2023-07-12T18:15:13.689" v="6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7F067F44-0E0D-4CAF-B672-D1DB16465F55}"/>
    <pc:docChg chg="">
      <pc:chgData name="Heather Wojtarowicz" userId="S::heather@gedcollaborative.com::68502311-73d7-4e82-9e38-e4abb98366f4" providerId="AD" clId="Web-{7F067F44-0E0D-4CAF-B672-D1DB16465F55}" dt="2023-03-22T16:19:15.223" v="1"/>
      <pc:docMkLst>
        <pc:docMk/>
      </pc:docMkLst>
    </pc:docChg>
  </pc:docChgLst>
  <pc:docChgLst>
    <pc:chgData name="Heather Wojtarowicz" userId="S::heather@gedcollaborative.com::68502311-73d7-4e82-9e38-e4abb98366f4" providerId="AD" clId="Web-{72B49BE0-1D29-45FF-B1FD-A70413F03FFD}"/>
    <pc:docChg chg="modSld">
      <pc:chgData name="Heather Wojtarowicz" userId="S::heather@gedcollaborative.com::68502311-73d7-4e82-9e38-e4abb98366f4" providerId="AD" clId="Web-{72B49BE0-1D29-45FF-B1FD-A70413F03FFD}" dt="2023-05-15T20:17:47.253" v="52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8BBC0041-CC56-4324-941A-8EF6ACD04955}"/>
    <pc:docChg chg="modSld">
      <pc:chgData name="Heather Wojtarowicz" userId="S::heather@gedcollaborative.com::68502311-73d7-4e82-9e38-e4abb98366f4" providerId="AD" clId="Web-{8BBC0041-CC56-4324-941A-8EF6ACD04955}" dt="2023-08-09T19:51:39.962" v="17" actId="1076"/>
      <pc:docMkLst>
        <pc:docMk/>
      </pc:docMkLst>
    </pc:docChg>
  </pc:docChgLst>
  <pc:docChgLst>
    <pc:chgData name="Heather Wojtarowicz" userId="S::heather@gedcollaborative.com::68502311-73d7-4e82-9e38-e4abb98366f4" providerId="AD" clId="Web-{8B440426-573C-49FC-ADAF-A28B7C50452E}"/>
    <pc:docChg chg="addSld delSld modSld">
      <pc:chgData name="Heather Wojtarowicz" userId="S::heather@gedcollaborative.com::68502311-73d7-4e82-9e38-e4abb98366f4" providerId="AD" clId="Web-{8B440426-573C-49FC-ADAF-A28B7C50452E}" dt="2023-08-03T19:18:46.167" v="8"/>
      <pc:docMkLst>
        <pc:docMk/>
      </pc:docMkLst>
      <pc:sldChg chg="new del">
        <pc:chgData name="Heather Wojtarowicz" userId="S::heather@gedcollaborative.com::68502311-73d7-4e82-9e38-e4abb98366f4" providerId="AD" clId="Web-{8B440426-573C-49FC-ADAF-A28B7C50452E}" dt="2023-08-03T19:18:31.667" v="1"/>
        <pc:sldMkLst>
          <pc:docMk/>
          <pc:sldMk cId="1562569420" sldId="5018"/>
        </pc:sldMkLst>
      </pc:sldChg>
      <pc:sldChg chg="add replId">
        <pc:chgData name="Heather Wojtarowicz" userId="S::heather@gedcollaborative.com::68502311-73d7-4e82-9e38-e4abb98366f4" providerId="AD" clId="Web-{8B440426-573C-49FC-ADAF-A28B7C50452E}" dt="2023-08-03T19:18:35.667" v="2"/>
        <pc:sldMkLst>
          <pc:docMk/>
          <pc:sldMk cId="2382694027" sldId="5018"/>
        </pc:sldMkLst>
      </pc:sldChg>
    </pc:docChg>
  </pc:docChgLst>
  <pc:docChgLst>
    <pc:chgData name="Don Melady" userId="S::don@gedcollaborative.com::a527807e-1127-47fa-b233-2aa528cd67f3" providerId="AD" clId="Web-{B38FB7C4-10C8-4527-9756-CE611CF9DF88}"/>
    <pc:docChg chg="addSld modSld sldOrd">
      <pc:chgData name="Don Melady" userId="S::don@gedcollaborative.com::a527807e-1127-47fa-b233-2aa528cd67f3" providerId="AD" clId="Web-{B38FB7C4-10C8-4527-9756-CE611CF9DF88}" dt="2023-01-18T14:03:32.095" v="44"/>
      <pc:docMkLst>
        <pc:docMk/>
      </pc:docMkLst>
      <pc:sldChg chg="ord">
        <pc:chgData name="Don Melady" userId="S::don@gedcollaborative.com::a527807e-1127-47fa-b233-2aa528cd67f3" providerId="AD" clId="Web-{B38FB7C4-10C8-4527-9756-CE611CF9DF88}" dt="2023-01-18T14:02:53.266" v="29"/>
        <pc:sldMkLst>
          <pc:docMk/>
          <pc:sldMk cId="3942513486" sldId="5000"/>
        </pc:sldMkLst>
      </pc:sldChg>
      <pc:sldChg chg="modSp">
        <pc:chgData name="Don Melady" userId="S::don@gedcollaborative.com::a527807e-1127-47fa-b233-2aa528cd67f3" providerId="AD" clId="Web-{B38FB7C4-10C8-4527-9756-CE611CF9DF88}" dt="2023-01-18T13:58:41.243" v="3" actId="20577"/>
        <pc:sldMkLst>
          <pc:docMk/>
          <pc:sldMk cId="3816512649" sldId="5002"/>
        </pc:sldMkLst>
      </pc:sldChg>
      <pc:sldChg chg="addSp delSp modSp new mod ord modClrScheme chgLayout">
        <pc:chgData name="Don Melady" userId="S::don@gedcollaborative.com::a527807e-1127-47fa-b233-2aa528cd67f3" providerId="AD" clId="Web-{B38FB7C4-10C8-4527-9756-CE611CF9DF88}" dt="2023-01-18T14:02:32.078" v="28" actId="20577"/>
        <pc:sldMkLst>
          <pc:docMk/>
          <pc:sldMk cId="1864478381" sldId="5003"/>
        </pc:sldMkLst>
      </pc:sldChg>
    </pc:docChg>
  </pc:docChgLst>
  <pc:docChgLst>
    <pc:chgData name="Heather Wojtarowicz" userId="S::heather@gedcollaborative.com::68502311-73d7-4e82-9e38-e4abb98366f4" providerId="AD" clId="Web-{F884FA06-ADF3-4818-BA3C-D67B3C7F023C}"/>
    <pc:docChg chg="modSld">
      <pc:chgData name="Heather Wojtarowicz" userId="S::heather@gedcollaborative.com::68502311-73d7-4e82-9e38-e4abb98366f4" providerId="AD" clId="Web-{F884FA06-ADF3-4818-BA3C-D67B3C7F023C}" dt="2023-08-09T18:00:43.442" v="8"/>
      <pc:docMkLst>
        <pc:docMk/>
      </pc:docMkLst>
      <pc:sldChg chg="addSp delSp modSp">
        <pc:chgData name="Heather Wojtarowicz" userId="S::heather@gedcollaborative.com::68502311-73d7-4e82-9e38-e4abb98366f4" providerId="AD" clId="Web-{F884FA06-ADF3-4818-BA3C-D67B3C7F023C}" dt="2023-08-09T18:00:43.442" v="8"/>
        <pc:sldMkLst>
          <pc:docMk/>
          <pc:sldMk cId="1139916203" sldId="5014"/>
        </pc:sldMkLst>
      </pc:sldChg>
    </pc:docChg>
  </pc:docChgLst>
  <pc:docChgLst>
    <pc:chgData name="Heather Wojtarowicz" userId="S::heather@gedcollaborative.com::68502311-73d7-4e82-9e38-e4abb98366f4" providerId="AD" clId="Web-{93644F83-8C00-4823-A423-36C38BBF7CDF}"/>
    <pc:docChg chg="modSld">
      <pc:chgData name="Heather Wojtarowicz" userId="S::heather@gedcollaborative.com::68502311-73d7-4e82-9e38-e4abb98366f4" providerId="AD" clId="Web-{93644F83-8C00-4823-A423-36C38BBF7CDF}" dt="2023-09-11T14:51:25.611" v="23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31B501CE-75D2-4BBA-8ADD-F95A1D0DBFB0}"/>
    <pc:docChg chg="modSld">
      <pc:chgData name="Heather Wojtarowicz" userId="S::heather@gedcollaborative.com::68502311-73d7-4e82-9e38-e4abb98366f4" providerId="AD" clId="Web-{31B501CE-75D2-4BBA-8ADD-F95A1D0DBFB0}" dt="2023-08-03T19:12:12.129" v="111"/>
      <pc:docMkLst>
        <pc:docMk/>
      </pc:docMkLst>
      <pc:sldChg chg="addSp delSp modSp delCm">
        <pc:chgData name="Heather Wojtarowicz" userId="S::heather@gedcollaborative.com::68502311-73d7-4e82-9e38-e4abb98366f4" providerId="AD" clId="Web-{31B501CE-75D2-4BBA-8ADD-F95A1D0DBFB0}" dt="2023-08-03T19:12:12.129" v="111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31B501CE-75D2-4BBA-8ADD-F95A1D0DBFB0}" dt="2023-08-03T19:12:01.378" v="110" actId="20577"/>
        <pc:sldMkLst>
          <pc:docMk/>
          <pc:sldMk cId="3273861117" sldId="5006"/>
        </pc:sldMkLst>
      </pc:sldChg>
    </pc:docChg>
  </pc:docChgLst>
  <pc:docChgLst>
    <pc:chgData name="Conor Sullivan" userId="S::conor@gedcollaborative.com::2a9d0757-9bb8-4e87-ad40-9e8822bc039d" providerId="AD" clId="Web-{925C2473-9EFD-428E-8E69-F8789EABC7C3}"/>
    <pc:docChg chg="mod modSld">
      <pc:chgData name="Conor Sullivan" userId="S::conor@gedcollaborative.com::2a9d0757-9bb8-4e87-ad40-9e8822bc039d" providerId="AD" clId="Web-{925C2473-9EFD-428E-8E69-F8789EABC7C3}" dt="2023-03-20T17:00:13.651" v="28"/>
      <pc:docMkLst>
        <pc:docMk/>
      </pc:docMkLst>
      <pc:sldChg chg="addCm">
        <pc:chgData name="Conor Sullivan" userId="S::conor@gedcollaborative.com::2a9d0757-9bb8-4e87-ad40-9e8822bc039d" providerId="AD" clId="Web-{925C2473-9EFD-428E-8E69-F8789EABC7C3}" dt="2023-03-20T16:54:08.658" v="1"/>
        <pc:sldMkLst>
          <pc:docMk/>
          <pc:sldMk cId="1672136958" sldId="4950"/>
        </pc:sldMkLst>
      </pc:sldChg>
      <pc:sldChg chg="modSp">
        <pc:chgData name="Conor Sullivan" userId="S::conor@gedcollaborative.com::2a9d0757-9bb8-4e87-ad40-9e8822bc039d" providerId="AD" clId="Web-{925C2473-9EFD-428E-8E69-F8789EABC7C3}" dt="2023-03-20T16:55:49.020" v="27" actId="20577"/>
        <pc:sldMkLst>
          <pc:docMk/>
          <pc:sldMk cId="1864478381" sldId="5003"/>
        </pc:sldMkLst>
      </pc:sldChg>
    </pc:docChg>
  </pc:docChgLst>
  <pc:docChgLst>
    <pc:chgData name="Wojtarowicz, Heather Mae" userId="893f9098-4580-4060-b43f-8d84ddcdc154" providerId="ADAL" clId="{B7FEFE6F-648B-4320-BE9D-918B123AD79B}"/>
    <pc:docChg chg="modSld">
      <pc:chgData name="Wojtarowicz, Heather Mae" userId="893f9098-4580-4060-b43f-8d84ddcdc154" providerId="ADAL" clId="{B7FEFE6F-648B-4320-BE9D-918B123AD79B}" dt="2024-08-05T16:49:27.329" v="125" actId="20577"/>
      <pc:docMkLst>
        <pc:docMk/>
      </pc:docMkLst>
      <pc:sldChg chg="modSp mod delCm">
        <pc:chgData name="Wojtarowicz, Heather Mae" userId="893f9098-4580-4060-b43f-8d84ddcdc154" providerId="ADAL" clId="{B7FEFE6F-648B-4320-BE9D-918B123AD79B}" dt="2024-08-05T16:48:35.297" v="6"/>
        <pc:sldMkLst>
          <pc:docMk/>
          <pc:sldMk cId="3094403132" sldId="4999"/>
        </pc:sldMkLst>
      </pc:sldChg>
      <pc:sldChg chg="modSp mod">
        <pc:chgData name="Wojtarowicz, Heather Mae" userId="893f9098-4580-4060-b43f-8d84ddcdc154" providerId="ADAL" clId="{B7FEFE6F-648B-4320-BE9D-918B123AD79B}" dt="2024-08-05T16:48:51.947" v="43" actId="6549"/>
        <pc:sldMkLst>
          <pc:docMk/>
          <pc:sldMk cId="3935847976" sldId="5029"/>
        </pc:sldMkLst>
      </pc:sldChg>
      <pc:sldChg chg="modSp mod">
        <pc:chgData name="Wojtarowicz, Heather Mae" userId="893f9098-4580-4060-b43f-8d84ddcdc154" providerId="ADAL" clId="{B7FEFE6F-648B-4320-BE9D-918B123AD79B}" dt="2024-08-05T16:49:27.329" v="125" actId="20577"/>
        <pc:sldMkLst>
          <pc:docMk/>
          <pc:sldMk cId="786938951" sldId="5030"/>
        </pc:sldMkLst>
      </pc:sldChg>
      <pc:sldChg chg="modSp mod">
        <pc:chgData name="Wojtarowicz, Heather Mae" userId="893f9098-4580-4060-b43f-8d84ddcdc154" providerId="ADAL" clId="{B7FEFE6F-648B-4320-BE9D-918B123AD79B}" dt="2024-08-05T16:49:18.727" v="98" actId="6549"/>
        <pc:sldMkLst>
          <pc:docMk/>
          <pc:sldMk cId="614217778" sldId="5031"/>
        </pc:sldMkLst>
      </pc:sldChg>
      <pc:sldChg chg="modSp mod">
        <pc:chgData name="Wojtarowicz, Heather Mae" userId="893f9098-4580-4060-b43f-8d84ddcdc154" providerId="ADAL" clId="{B7FEFE6F-648B-4320-BE9D-918B123AD79B}" dt="2024-08-05T16:49:07.182" v="75" actId="6549"/>
        <pc:sldMkLst>
          <pc:docMk/>
          <pc:sldMk cId="82127335" sldId="5032"/>
        </pc:sldMkLst>
      </pc:sldChg>
    </pc:docChg>
  </pc:docChgLst>
  <pc:docChgLst>
    <pc:chgData name="Conor Sullivan" userId="S::conor@gedcollaborative.com::2a9d0757-9bb8-4e87-ad40-9e8822bc039d" providerId="AD" clId="Web-{2F6C4F90-DC83-47E3-90F1-4787611CE76B}"/>
    <pc:docChg chg="">
      <pc:chgData name="Conor Sullivan" userId="S::conor@gedcollaborative.com::2a9d0757-9bb8-4e87-ad40-9e8822bc039d" providerId="AD" clId="Web-{2F6C4F90-DC83-47E3-90F1-4787611CE76B}" dt="2023-03-29T17:35:43.632" v="0"/>
      <pc:docMkLst>
        <pc:docMk/>
      </pc:docMkLst>
    </pc:docChg>
  </pc:docChgLst>
  <pc:docChgLst>
    <pc:chgData name="Don Melady" userId="S::don@gedcollaborative.com::a527807e-1127-47fa-b233-2aa528cd67f3" providerId="AD" clId="Web-{7F7CA495-D618-4ADC-B5EC-8034FFDBCABB}"/>
    <pc:docChg chg="addSld modSld">
      <pc:chgData name="Don Melady" userId="S::don@gedcollaborative.com::a527807e-1127-47fa-b233-2aa528cd67f3" providerId="AD" clId="Web-{7F7CA495-D618-4ADC-B5EC-8034FFDBCABB}" dt="2023-05-08T15:07:38.308" v="61" actId="20577"/>
      <pc:docMkLst>
        <pc:docMk/>
      </pc:docMkLst>
      <pc:sldChg chg="modSp new">
        <pc:chgData name="Don Melady" userId="S::don@gedcollaborative.com::a527807e-1127-47fa-b233-2aa528cd67f3" providerId="AD" clId="Web-{7F7CA495-D618-4ADC-B5EC-8034FFDBCABB}" dt="2023-05-08T15:07:38.308" v="61" actId="20577"/>
        <pc:sldMkLst>
          <pc:docMk/>
          <pc:sldMk cId="1240722997" sldId="5018"/>
        </pc:sldMkLst>
      </pc:sldChg>
    </pc:docChg>
  </pc:docChgLst>
  <pc:docChgLst>
    <pc:chgData name="Don Melady" userId="S::don@gedcollaborative.com::a527807e-1127-47fa-b233-2aa528cd67f3" providerId="AD" clId="Web-{68D1C67B-0A95-44BD-AFC7-AC39D46A7248}"/>
    <pc:docChg chg="modSld">
      <pc:chgData name="Don Melady" userId="S::don@gedcollaborative.com::a527807e-1127-47fa-b233-2aa528cd67f3" providerId="AD" clId="Web-{68D1C67B-0A95-44BD-AFC7-AC39D46A7248}" dt="2022-11-21T15:36:21.452" v="3" actId="20577"/>
      <pc:docMkLst>
        <pc:docMk/>
      </pc:docMkLst>
    </pc:docChg>
  </pc:docChgLst>
  <pc:docChgLst>
    <pc:chgData name="Don Melady" userId="a527807e-1127-47fa-b233-2aa528cd67f3" providerId="ADAL" clId="{899C9FA7-3BDB-9140-B62B-3D940552B5D6}"/>
    <pc:docChg chg="custSel modSld sldOrd">
      <pc:chgData name="Don Melady" userId="a527807e-1127-47fa-b233-2aa528cd67f3" providerId="ADAL" clId="{899C9FA7-3BDB-9140-B62B-3D940552B5D6}" dt="2023-01-23T19:40:37.650" v="675" actId="20578"/>
      <pc:docMkLst>
        <pc:docMk/>
      </pc:docMkLst>
      <pc:sldChg chg="ord">
        <pc:chgData name="Don Melady" userId="a527807e-1127-47fa-b233-2aa528cd67f3" providerId="ADAL" clId="{899C9FA7-3BDB-9140-B62B-3D940552B5D6}" dt="2023-01-23T19:40:37.650" v="675" actId="20578"/>
        <pc:sldMkLst>
          <pc:docMk/>
          <pc:sldMk cId="775140957" sldId="1313"/>
        </pc:sldMkLst>
      </pc:sldChg>
      <pc:sldChg chg="modSp mod">
        <pc:chgData name="Don Melady" userId="a527807e-1127-47fa-b233-2aa528cd67f3" providerId="ADAL" clId="{899C9FA7-3BDB-9140-B62B-3D940552B5D6}" dt="2023-01-23T17:40:23.314" v="14" actId="6549"/>
        <pc:sldMkLst>
          <pc:docMk/>
          <pc:sldMk cId="3858620705" sldId="5008"/>
        </pc:sldMkLst>
      </pc:sldChg>
      <pc:sldChg chg="modSp mod">
        <pc:chgData name="Don Melady" userId="a527807e-1127-47fa-b233-2aa528cd67f3" providerId="ADAL" clId="{899C9FA7-3BDB-9140-B62B-3D940552B5D6}" dt="2023-01-23T17:40:36.284" v="27" actId="6549"/>
        <pc:sldMkLst>
          <pc:docMk/>
          <pc:sldMk cId="4027097466" sldId="5009"/>
        </pc:sldMkLst>
      </pc:sldChg>
      <pc:sldChg chg="modSp mod">
        <pc:chgData name="Don Melady" userId="a527807e-1127-47fa-b233-2aa528cd67f3" providerId="ADAL" clId="{899C9FA7-3BDB-9140-B62B-3D940552B5D6}" dt="2023-01-23T18:16:58.224" v="643" actId="6549"/>
        <pc:sldMkLst>
          <pc:docMk/>
          <pc:sldMk cId="3250366753" sldId="5010"/>
        </pc:sldMkLst>
      </pc:sldChg>
    </pc:docChg>
  </pc:docChgLst>
  <pc:docChgLst>
    <pc:chgData name="Heather Wojtarowicz" userId="S::heather@gedcollaborative.com::68502311-73d7-4e82-9e38-e4abb98366f4" providerId="AD" clId="Web-{0A06159A-A323-4155-B4F7-8CE127111B25}"/>
    <pc:docChg chg="addSld delSld modSld">
      <pc:chgData name="Heather Wojtarowicz" userId="S::heather@gedcollaborative.com::68502311-73d7-4e82-9e38-e4abb98366f4" providerId="AD" clId="Web-{0A06159A-A323-4155-B4F7-8CE127111B25}" dt="2023-06-13T19:54:38.788" v="84" actId="20577"/>
      <pc:docMkLst>
        <pc:docMk/>
      </pc:docMkLst>
      <pc:sldChg chg="modSp">
        <pc:chgData name="Heather Wojtarowicz" userId="S::heather@gedcollaborative.com::68502311-73d7-4e82-9e38-e4abb98366f4" providerId="AD" clId="Web-{0A06159A-A323-4155-B4F7-8CE127111B25}" dt="2023-06-13T19:53:44.239" v="56" actId="1076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0A06159A-A323-4155-B4F7-8CE127111B25}" dt="2023-06-13T19:54:24.069" v="78" actId="20577"/>
        <pc:sldMkLst>
          <pc:docMk/>
          <pc:sldMk cId="2853637260" sldId="5016"/>
        </pc:sldMkLst>
      </pc:sldChg>
      <pc:sldChg chg="modSp">
        <pc:chgData name="Heather Wojtarowicz" userId="S::heather@gedcollaborative.com::68502311-73d7-4e82-9e38-e4abb98366f4" providerId="AD" clId="Web-{0A06159A-A323-4155-B4F7-8CE127111B25}" dt="2023-06-13T19:54:28.975" v="82" actId="20577"/>
        <pc:sldMkLst>
          <pc:docMk/>
          <pc:sldMk cId="2678884731" sldId="5017"/>
        </pc:sldMkLst>
      </pc:sldChg>
      <pc:sldChg chg="del">
        <pc:chgData name="Heather Wojtarowicz" userId="S::heather@gedcollaborative.com::68502311-73d7-4e82-9e38-e4abb98366f4" providerId="AD" clId="Web-{0A06159A-A323-4155-B4F7-8CE127111B25}" dt="2023-06-13T19:51:29.687" v="38"/>
        <pc:sldMkLst>
          <pc:docMk/>
          <pc:sldMk cId="1240722997" sldId="5018"/>
        </pc:sldMkLst>
      </pc:sldChg>
      <pc:sldChg chg="new del">
        <pc:chgData name="Heather Wojtarowicz" userId="S::heather@gedcollaborative.com::68502311-73d7-4e82-9e38-e4abb98366f4" providerId="AD" clId="Web-{0A06159A-A323-4155-B4F7-8CE127111B25}" dt="2023-06-13T19:50:12.933" v="26"/>
        <pc:sldMkLst>
          <pc:docMk/>
          <pc:sldMk cId="712267680" sldId="5019"/>
        </pc:sldMkLst>
      </pc:sldChg>
    </pc:docChg>
  </pc:docChgLst>
  <pc:docChgLst>
    <pc:chgData name="Conor Sullivan" userId="S::conor@gedcollaborative.com::2a9d0757-9bb8-4e87-ad40-9e8822bc039d" providerId="AD" clId="Web-{B2E46DD2-2BDF-480B-B51A-27DC442DAF2F}"/>
    <pc:docChg chg="modSld">
      <pc:chgData name="Conor Sullivan" userId="S::conor@gedcollaborative.com::2a9d0757-9bb8-4e87-ad40-9e8822bc039d" providerId="AD" clId="Web-{B2E46DD2-2BDF-480B-B51A-27DC442DAF2F}" dt="2023-03-20T19:13:03.327" v="23" actId="20577"/>
      <pc:docMkLst>
        <pc:docMk/>
      </pc:docMkLst>
      <pc:sldChg chg="modSp">
        <pc:chgData name="Conor Sullivan" userId="S::conor@gedcollaborative.com::2a9d0757-9bb8-4e87-ad40-9e8822bc039d" providerId="AD" clId="Web-{B2E46DD2-2BDF-480B-B51A-27DC442DAF2F}" dt="2023-03-20T19:13:03.327" v="23" actId="20577"/>
        <pc:sldMkLst>
          <pc:docMk/>
          <pc:sldMk cId="1864478381" sldId="5003"/>
        </pc:sldMkLst>
      </pc:sldChg>
    </pc:docChg>
  </pc:docChgLst>
  <pc:docChgLst>
    <pc:chgData name="Don Melady" userId="a527807e-1127-47fa-b233-2aa528cd67f3" providerId="ADAL" clId="{629BDA27-C16A-7546-BD14-AD7BB49F9799}"/>
    <pc:docChg chg="undo custSel addSld delSld modSld sldOrd">
      <pc:chgData name="Don Melady" userId="a527807e-1127-47fa-b233-2aa528cd67f3" providerId="ADAL" clId="{629BDA27-C16A-7546-BD14-AD7BB49F9799}" dt="2024-03-08T15:55:35.923" v="1485" actId="680"/>
      <pc:docMkLst>
        <pc:docMk/>
      </pc:docMkLst>
      <pc:sldChg chg="ord">
        <pc:chgData name="Don Melady" userId="a527807e-1127-47fa-b233-2aa528cd67f3" providerId="ADAL" clId="{629BDA27-C16A-7546-BD14-AD7BB49F9799}" dt="2024-01-22T19:34:41.732" v="1466" actId="20578"/>
        <pc:sldMkLst>
          <pc:docMk/>
          <pc:sldMk cId="1655228942" sldId="5017"/>
        </pc:sldMkLst>
      </pc:sldChg>
      <pc:sldChg chg="modSp mod ord modNotesTx">
        <pc:chgData name="Don Melady" userId="a527807e-1127-47fa-b233-2aa528cd67f3" providerId="ADAL" clId="{629BDA27-C16A-7546-BD14-AD7BB49F9799}" dt="2024-01-22T17:17:50.209" v="1430" actId="6549"/>
        <pc:sldMkLst>
          <pc:docMk/>
          <pc:sldMk cId="2387149354" sldId="5026"/>
        </pc:sldMkLst>
      </pc:sldChg>
      <pc:sldChg chg="modSp mod">
        <pc:chgData name="Don Melady" userId="a527807e-1127-47fa-b233-2aa528cd67f3" providerId="ADAL" clId="{629BDA27-C16A-7546-BD14-AD7BB49F9799}" dt="2024-01-22T19:32:57.839" v="1464" actId="313"/>
        <pc:sldMkLst>
          <pc:docMk/>
          <pc:sldMk cId="603916778" sldId="5027"/>
        </pc:sldMkLst>
      </pc:sldChg>
      <pc:sldChg chg="modSp mod ord">
        <pc:chgData name="Don Melady" userId="a527807e-1127-47fa-b233-2aa528cd67f3" providerId="ADAL" clId="{629BDA27-C16A-7546-BD14-AD7BB49F9799}" dt="2024-01-22T17:17:38.666" v="1428" actId="20578"/>
        <pc:sldMkLst>
          <pc:docMk/>
          <pc:sldMk cId="1030316162" sldId="5029"/>
        </pc:sldMkLst>
      </pc:sldChg>
      <pc:sldChg chg="new del">
        <pc:chgData name="Don Melady" userId="a527807e-1127-47fa-b233-2aa528cd67f3" providerId="ADAL" clId="{629BDA27-C16A-7546-BD14-AD7BB49F9799}" dt="2024-03-08T15:55:35.923" v="1485" actId="680"/>
        <pc:sldMkLst>
          <pc:docMk/>
          <pc:sldMk cId="2013680186" sldId="5030"/>
        </pc:sldMkLst>
      </pc:sldChg>
    </pc:docChg>
  </pc:docChgLst>
  <pc:docChgLst>
    <pc:chgData name="Heather Wojtarowicz" userId="S::heather@gedcollaborative.com::68502311-73d7-4e82-9e38-e4abb98366f4" providerId="AD" clId="Web-{3366A976-FBF8-481E-AF4D-48ACD89A449B}"/>
    <pc:docChg chg="">
      <pc:chgData name="Heather Wojtarowicz" userId="S::heather@gedcollaborative.com::68502311-73d7-4e82-9e38-e4abb98366f4" providerId="AD" clId="Web-{3366A976-FBF8-481E-AF4D-48ACD89A449B}" dt="2023-05-15T02:13:27.682" v="1"/>
      <pc:docMkLst>
        <pc:docMk/>
      </pc:docMkLst>
    </pc:docChg>
  </pc:docChgLst>
  <pc:docChgLst>
    <pc:chgData name="Don Melady" userId="a527807e-1127-47fa-b233-2aa528cd67f3" providerId="ADAL" clId="{FAE5F9F2-E112-D24F-9011-A0B83DD6333F}"/>
    <pc:docChg chg="custSel delSld modSld sldOrd delMainMaster">
      <pc:chgData name="Don Melady" userId="a527807e-1127-47fa-b233-2aa528cd67f3" providerId="ADAL" clId="{FAE5F9F2-E112-D24F-9011-A0B83DD6333F}" dt="2023-08-14T18:21:44.718" v="1047" actId="20578"/>
      <pc:docMkLst>
        <pc:docMk/>
      </pc:docMkLst>
      <pc:sldChg chg="modSp mod ord">
        <pc:chgData name="Don Melady" userId="a527807e-1127-47fa-b233-2aa528cd67f3" providerId="ADAL" clId="{FAE5F9F2-E112-D24F-9011-A0B83DD6333F}" dt="2023-08-14T18:21:40.242" v="1046" actId="20578"/>
        <pc:sldMkLst>
          <pc:docMk/>
          <pc:sldMk cId="2853637260" sldId="5016"/>
        </pc:sldMkLst>
      </pc:sldChg>
      <pc:sldChg chg="ord">
        <pc:chgData name="Don Melady" userId="a527807e-1127-47fa-b233-2aa528cd67f3" providerId="ADAL" clId="{FAE5F9F2-E112-D24F-9011-A0B83DD6333F}" dt="2023-08-14T18:21:44.718" v="1047" actId="20578"/>
        <pc:sldMkLst>
          <pc:docMk/>
          <pc:sldMk cId="2382694027" sldId="5018"/>
        </pc:sldMkLst>
      </pc:sldChg>
      <pc:sldChg chg="modNotesTx">
        <pc:chgData name="Don Melady" userId="a527807e-1127-47fa-b233-2aa528cd67f3" providerId="ADAL" clId="{FAE5F9F2-E112-D24F-9011-A0B83DD6333F}" dt="2023-08-14T09:44:54.995" v="1041" actId="20577"/>
        <pc:sldMkLst>
          <pc:docMk/>
          <pc:sldMk cId="1747382206" sldId="5021"/>
        </pc:sldMkLst>
      </pc:sldChg>
      <pc:sldMasterChg chg="del delSldLayout">
        <pc:chgData name="Don Melady" userId="a527807e-1127-47fa-b233-2aa528cd67f3" providerId="ADAL" clId="{FAE5F9F2-E112-D24F-9011-A0B83DD6333F}" dt="2023-08-09T13:16:43.766" v="26" actId="2696"/>
        <pc:sldMasterMkLst>
          <pc:docMk/>
          <pc:sldMasterMk cId="289762249" sldId="2147483805"/>
        </pc:sldMasterMkLst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423876538" sldId="214748380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171651552" sldId="214748380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378402917" sldId="214748380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027114442" sldId="214748380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21733415" sldId="214748381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67043653" sldId="214748381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1162779" sldId="214748381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939027160" sldId="214748381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05403171" sldId="214748381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346085618" sldId="214748381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20153241" sldId="214748381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929497980" sldId="214748381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521666015" sldId="214748381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527626046" sldId="214748381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597031465" sldId="214748382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11987315" sldId="214748382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125504457" sldId="214748382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163862083" sldId="214748382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303460583" sldId="214748382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209265148" sldId="214748382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746809876" sldId="214748382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765493621" sldId="214748382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989559967" sldId="214748382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980440870" sldId="214748382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78512181" sldId="214748383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49615820" sldId="214748383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26846251" sldId="214748383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19699811" sldId="214748383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789243373" sldId="214748383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4065779887" sldId="2147483835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03640965" sldId="214748383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17519686" sldId="2147483837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2032886343" sldId="2147483838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234676383" sldId="2147483839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910490106" sldId="2147483840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578723103" sldId="2147483841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616412970" sldId="2147483842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409618097" sldId="2147483843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3857521733" sldId="2147483844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371536693" sldId="2147483846"/>
          </pc:sldLayoutMkLst>
        </pc:sldLayoutChg>
        <pc:sldLayoutChg chg="del">
          <pc:chgData name="Don Melady" userId="a527807e-1127-47fa-b233-2aa528cd67f3" providerId="ADAL" clId="{FAE5F9F2-E112-D24F-9011-A0B83DD6333F}" dt="2023-08-09T13:16:43.766" v="26" actId="2696"/>
          <pc:sldLayoutMkLst>
            <pc:docMk/>
            <pc:sldMasterMk cId="289762249" sldId="2147483805"/>
            <pc:sldLayoutMk cId="1526580033" sldId="214748392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231053D3-FEBF-4C06-91BF-483FA8F3B7B9}"/>
    <pc:docChg chg="delSld modSld">
      <pc:chgData name="Heather Wojtarowicz" userId="S::heather@gedcollaborative.com::68502311-73d7-4e82-9e38-e4abb98366f4" providerId="AD" clId="Web-{231053D3-FEBF-4C06-91BF-483FA8F3B7B9}" dt="2023-03-14T20:51:50.122" v="27"/>
      <pc:docMkLst>
        <pc:docMk/>
      </pc:docMkLst>
      <pc:sldChg chg="addSp modSp modCm">
        <pc:chgData name="Heather Wojtarowicz" userId="S::heather@gedcollaborative.com::68502311-73d7-4e82-9e38-e4abb98366f4" providerId="AD" clId="Web-{231053D3-FEBF-4C06-91BF-483FA8F3B7B9}" dt="2023-03-14T20:50:29.698" v="26" actId="1076"/>
        <pc:sldMkLst>
          <pc:docMk/>
          <pc:sldMk cId="4283664002" sldId="1506"/>
        </pc:sldMkLst>
      </pc:sldChg>
      <pc:sldChg chg="del">
        <pc:chgData name="Heather Wojtarowicz" userId="S::heather@gedcollaborative.com::68502311-73d7-4e82-9e38-e4abb98366f4" providerId="AD" clId="Web-{231053D3-FEBF-4C06-91BF-483FA8F3B7B9}" dt="2023-03-14T20:51:50.122" v="27"/>
        <pc:sldMkLst>
          <pc:docMk/>
          <pc:sldMk cId="3942513486" sldId="5000"/>
        </pc:sldMkLst>
      </pc:sldChg>
    </pc:docChg>
  </pc:docChgLst>
  <pc:docChgLst>
    <pc:chgData name="Heather Wojtarowicz" userId="S::heather@gedcollaborative.com::68502311-73d7-4e82-9e38-e4abb98366f4" providerId="AD" clId="Web-{CD7514B9-334C-4F81-B7C7-9890E5B70630}"/>
    <pc:docChg chg="delSld modSld">
      <pc:chgData name="Heather Wojtarowicz" userId="S::heather@gedcollaborative.com::68502311-73d7-4e82-9e38-e4abb98366f4" providerId="AD" clId="Web-{CD7514B9-334C-4F81-B7C7-9890E5B70630}" dt="2023-05-11T18:30:32.273" v="116" actId="1076"/>
      <pc:docMkLst>
        <pc:docMk/>
      </pc:docMkLst>
      <pc:sldChg chg="del">
        <pc:chgData name="Heather Wojtarowicz" userId="S::heather@gedcollaborative.com::68502311-73d7-4e82-9e38-e4abb98366f4" providerId="AD" clId="Web-{CD7514B9-334C-4F81-B7C7-9890E5B70630}" dt="2023-05-11T17:55:57.223" v="96"/>
        <pc:sldMkLst>
          <pc:docMk/>
          <pc:sldMk cId="4283664002" sldId="1506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05:29.074" v="0" actId="14100"/>
        <pc:sldMkLst>
          <pc:docMk/>
          <pc:sldMk cId="1508979771" sldId="4987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23:38.803" v="54" actId="20577"/>
        <pc:sldMkLst>
          <pc:docMk/>
          <pc:sldMk cId="1864478381" sldId="5003"/>
        </pc:sldMkLst>
      </pc:sldChg>
      <pc:sldChg chg="addSp delSp modSp">
        <pc:chgData name="Heather Wojtarowicz" userId="S::heather@gedcollaborative.com::68502311-73d7-4e82-9e38-e4abb98366f4" providerId="AD" clId="Web-{CD7514B9-334C-4F81-B7C7-9890E5B70630}" dt="2023-05-11T18:30:32.273" v="116" actId="1076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CD7514B9-334C-4F81-B7C7-9890E5B70630}" dt="2023-05-11T17:36:42.243" v="95" actId="20577"/>
        <pc:sldMkLst>
          <pc:docMk/>
          <pc:sldMk cId="3088622943" sldId="5010"/>
        </pc:sldMkLst>
      </pc:sldChg>
    </pc:docChg>
  </pc:docChgLst>
  <pc:docChgLst>
    <pc:chgData name="Heather Wojtarowicz" userId="S::heather@gedcollaborative.com::68502311-73d7-4e82-9e38-e4abb98366f4" providerId="AD" clId="Web-{CEC6F53A-894B-491B-A9CE-5585660DD884}"/>
    <pc:docChg chg="modSld">
      <pc:chgData name="Heather Wojtarowicz" userId="S::heather@gedcollaborative.com::68502311-73d7-4e82-9e38-e4abb98366f4" providerId="AD" clId="Web-{CEC6F53A-894B-491B-A9CE-5585660DD884}" dt="2023-03-16T11:55:17.888" v="189"/>
      <pc:docMkLst>
        <pc:docMk/>
      </pc:docMkLst>
      <pc:sldChg chg="delCm">
        <pc:chgData name="Heather Wojtarowicz" userId="S::heather@gedcollaborative.com::68502311-73d7-4e82-9e38-e4abb98366f4" providerId="AD" clId="Web-{CEC6F53A-894B-491B-A9CE-5585660DD884}" dt="2023-03-16T11:43:41.684" v="1"/>
        <pc:sldMkLst>
          <pc:docMk/>
          <pc:sldMk cId="1864478381" sldId="5003"/>
        </pc:sldMkLst>
      </pc:sldChg>
      <pc:sldChg chg="modSp">
        <pc:chgData name="Heather Wojtarowicz" userId="S::heather@gedcollaborative.com::68502311-73d7-4e82-9e38-e4abb98366f4" providerId="AD" clId="Web-{CEC6F53A-894B-491B-A9CE-5585660DD884}" dt="2023-03-16T11:51:54.118" v="187" actId="20577"/>
        <pc:sldMkLst>
          <pc:docMk/>
          <pc:sldMk cId="676943757" sldId="5011"/>
        </pc:sldMkLst>
      </pc:sldChg>
    </pc:docChg>
  </pc:docChgLst>
  <pc:docChgLst>
    <pc:chgData name="Heather Wojtarowicz" userId="S::heather@gedcollaborative.com::68502311-73d7-4e82-9e38-e4abb98366f4" providerId="AD" clId="Web-{830743A9-91EA-4A0E-9803-AE8FA3E3F79D}"/>
    <pc:docChg chg="modSld">
      <pc:chgData name="Heather Wojtarowicz" userId="S::heather@gedcollaborative.com::68502311-73d7-4e82-9e38-e4abb98366f4" providerId="AD" clId="Web-{830743A9-91EA-4A0E-9803-AE8FA3E3F79D}" dt="2024-04-29T16:14:35.749" v="1" actId="1076"/>
      <pc:docMkLst>
        <pc:docMk/>
      </pc:docMkLst>
    </pc:docChg>
  </pc:docChgLst>
  <pc:docChgLst>
    <pc:chgData name="Donald Melady" userId="S::don.melady_utoronto.ca#ext#@adminliveunc.onmicrosoft.com::cc0d8663-5394-4ed1-a1b2-d8bfcc4fe031" providerId="AD" clId="Web-{DFD9DA87-B35C-FEB6-0259-85EAD11255F7}"/>
    <pc:docChg chg="modSld">
      <pc:chgData name="Donald Melady" userId="S::don.melady_utoronto.ca#ext#@adminliveunc.onmicrosoft.com::cc0d8663-5394-4ed1-a1b2-d8bfcc4fe031" providerId="AD" clId="Web-{DFD9DA87-B35C-FEB6-0259-85EAD11255F7}" dt="2025-07-14T17:36:09.878" v="13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DFD9DA87-B35C-FEB6-0259-85EAD11255F7}" dt="2025-07-14T17:35:11.499" v="2" actId="20577"/>
        <pc:sldMkLst>
          <pc:docMk/>
          <pc:sldMk cId="3517491205" sldId="7363"/>
        </pc:sldMkLst>
      </pc:sldChg>
      <pc:sldChg chg="modSp">
        <pc:chgData name="Donald Melady" userId="S::don.melady_utoronto.ca#ext#@adminliveunc.onmicrosoft.com::cc0d8663-5394-4ed1-a1b2-d8bfcc4fe031" providerId="AD" clId="Web-{DFD9DA87-B35C-FEB6-0259-85EAD11255F7}" dt="2025-07-14T17:35:32.844" v="5" actId="20577"/>
        <pc:sldMkLst>
          <pc:docMk/>
          <pc:sldMk cId="1956705602" sldId="7364"/>
        </pc:sldMkLst>
      </pc:sldChg>
      <pc:sldChg chg="modSp">
        <pc:chgData name="Donald Melady" userId="S::don.melady_utoronto.ca#ext#@adminliveunc.onmicrosoft.com::cc0d8663-5394-4ed1-a1b2-d8bfcc4fe031" providerId="AD" clId="Web-{DFD9DA87-B35C-FEB6-0259-85EAD11255F7}" dt="2025-07-14T17:36:09.878" v="13" actId="20577"/>
        <pc:sldMkLst>
          <pc:docMk/>
          <pc:sldMk cId="3579437364" sldId="7365"/>
        </pc:sldMkLst>
      </pc:sldChg>
    </pc:docChg>
  </pc:docChgLst>
  <pc:docChgLst>
    <pc:chgData name="Heather Wojtarowicz" userId="S::heather@gedcollaborative.com::68502311-73d7-4e82-9e38-e4abb98366f4" providerId="AD" clId="Web-{ABBDBC0C-B663-41C2-B74C-A9CE60FEEAF8}"/>
    <pc:docChg chg="modSld">
      <pc:chgData name="Heather Wojtarowicz" userId="S::heather@gedcollaborative.com::68502311-73d7-4e82-9e38-e4abb98366f4" providerId="AD" clId="Web-{ABBDBC0C-B663-41C2-B74C-A9CE60FEEAF8}" dt="2023-03-20T15:00:16.744" v="2" actId="20577"/>
      <pc:docMkLst>
        <pc:docMk/>
      </pc:docMkLst>
      <pc:sldChg chg="modSp">
        <pc:chgData name="Heather Wojtarowicz" userId="S::heather@gedcollaborative.com::68502311-73d7-4e82-9e38-e4abb98366f4" providerId="AD" clId="Web-{ABBDBC0C-B663-41C2-B74C-A9CE60FEEAF8}" dt="2023-03-20T15:00:16.744" v="2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7A2EA4ED-F70B-4A15-8F73-B57EB9C6FAD4}"/>
    <pc:docChg chg="modSld">
      <pc:chgData name="Heather Wojtarowicz" userId="S::heather@gedcollaborative.com::68502311-73d7-4e82-9e38-e4abb98366f4" providerId="AD" clId="Web-{7A2EA4ED-F70B-4A15-8F73-B57EB9C6FAD4}" dt="2023-06-19T20:53:37.535" v="14"/>
      <pc:docMkLst>
        <pc:docMk/>
      </pc:docMkLst>
      <pc:sldChg chg="modSp">
        <pc:chgData name="Heather Wojtarowicz" userId="S::heather@gedcollaborative.com::68502311-73d7-4e82-9e38-e4abb98366f4" providerId="AD" clId="Web-{7A2EA4ED-F70B-4A15-8F73-B57EB9C6FAD4}" dt="2023-06-19T20:53:37.535" v="14"/>
        <pc:sldMkLst>
          <pc:docMk/>
          <pc:sldMk cId="3094403132" sldId="4999"/>
        </pc:sldMkLst>
      </pc:sldChg>
    </pc:docChg>
  </pc:docChgLst>
  <pc:docChgLst>
    <pc:chgData name="Don Melady" userId="S::don@gedcollaborative.com::a527807e-1127-47fa-b233-2aa528cd67f3" providerId="AD" clId="Web-{FC2AF448-EFC8-4DC0-9612-293563D3178C}"/>
    <pc:docChg chg="modSld sldOrd">
      <pc:chgData name="Don Melady" userId="S::don@gedcollaborative.com::a527807e-1127-47fa-b233-2aa528cd67f3" providerId="AD" clId="Web-{FC2AF448-EFC8-4DC0-9612-293563D3178C}" dt="2023-01-18T15:26:07.062" v="77"/>
      <pc:docMkLst>
        <pc:docMk/>
      </pc:docMkLst>
      <pc:sldChg chg="ord">
        <pc:chgData name="Don Melady" userId="S::don@gedcollaborative.com::a527807e-1127-47fa-b233-2aa528cd67f3" providerId="AD" clId="Web-{FC2AF448-EFC8-4DC0-9612-293563D3178C}" dt="2023-01-18T15:26:07.062" v="77"/>
        <pc:sldMkLst>
          <pc:docMk/>
          <pc:sldMk cId="361233458" sldId="1444"/>
        </pc:sldMkLst>
      </pc:sldChg>
      <pc:sldChg chg="modSp">
        <pc:chgData name="Don Melady" userId="S::don@gedcollaborative.com::a527807e-1127-47fa-b233-2aa528cd67f3" providerId="AD" clId="Web-{FC2AF448-EFC8-4DC0-9612-293563D3178C}" dt="2023-01-18T14:24:56.197" v="1" actId="20577"/>
        <pc:sldMkLst>
          <pc:docMk/>
          <pc:sldMk cId="129351751" sldId="4998"/>
        </pc:sldMkLst>
      </pc:sldChg>
      <pc:sldChg chg="modSp">
        <pc:chgData name="Don Melady" userId="S::don@gedcollaborative.com::a527807e-1127-47fa-b233-2aa528cd67f3" providerId="AD" clId="Web-{FC2AF448-EFC8-4DC0-9612-293563D3178C}" dt="2023-01-18T14:28:05.935" v="70" actId="14100"/>
        <pc:sldMkLst>
          <pc:docMk/>
          <pc:sldMk cId="3816512649" sldId="5002"/>
        </pc:sldMkLst>
      </pc:sldChg>
      <pc:sldChg chg="modSp">
        <pc:chgData name="Don Melady" userId="S::don@gedcollaborative.com::a527807e-1127-47fa-b233-2aa528cd67f3" providerId="AD" clId="Web-{FC2AF448-EFC8-4DC0-9612-293563D3178C}" dt="2023-01-18T15:04:44.401" v="76" actId="20577"/>
        <pc:sldMkLst>
          <pc:docMk/>
          <pc:sldMk cId="1864478381" sldId="5003"/>
        </pc:sldMkLst>
      </pc:sldChg>
    </pc:docChg>
  </pc:docChgLst>
  <pc:docChgLst>
    <pc:chgData name="Heather Wojtarowicz" userId="S::heather@gedcollaborative.com::68502311-73d7-4e82-9e38-e4abb98366f4" providerId="AD" clId="Web-{A4B2D19E-723B-4130-92B4-6D5BB57D7D16}"/>
    <pc:docChg chg="modSld">
      <pc:chgData name="Heather Wojtarowicz" userId="S::heather@gedcollaborative.com::68502311-73d7-4e82-9e38-e4abb98366f4" providerId="AD" clId="Web-{A4B2D19E-723B-4130-92B4-6D5BB57D7D16}" dt="2024-01-17T16:45:36.793" v="36" actId="20577"/>
      <pc:docMkLst>
        <pc:docMk/>
      </pc:docMkLst>
    </pc:docChg>
  </pc:docChgLst>
  <pc:docChgLst>
    <pc:chgData name="Don Melady" userId="S::don@gedcollaborative.com::a527807e-1127-47fa-b233-2aa528cd67f3" providerId="AD" clId="Web-{E9202885-4F18-4024-A45D-960799F4E938}"/>
    <pc:docChg chg="modSld">
      <pc:chgData name="Don Melady" userId="S::don@gedcollaborative.com::a527807e-1127-47fa-b233-2aa528cd67f3" providerId="AD" clId="Web-{E9202885-4F18-4024-A45D-960799F4E938}" dt="2023-03-16T11:56:29.480" v="6" actId="20577"/>
      <pc:docMkLst>
        <pc:docMk/>
      </pc:docMkLst>
      <pc:sldChg chg="modSp">
        <pc:chgData name="Don Melady" userId="S::don@gedcollaborative.com::a527807e-1127-47fa-b233-2aa528cd67f3" providerId="AD" clId="Web-{E9202885-4F18-4024-A45D-960799F4E938}" dt="2023-03-16T11:56:29.480" v="6" actId="20577"/>
        <pc:sldMkLst>
          <pc:docMk/>
          <pc:sldMk cId="4283664002" sldId="1506"/>
        </pc:sldMkLst>
      </pc:sldChg>
    </pc:docChg>
  </pc:docChgLst>
  <pc:docChgLst>
    <pc:chgData name="Wojtarowicz, Heather Mae" userId="893f9098-4580-4060-b43f-8d84ddcdc154" providerId="ADAL" clId="{D565F992-BD99-4CE2-A330-4C1F25EEA9F4}"/>
    <pc:docChg chg="undo redo custSel addSld delSld modSld sldOrd">
      <pc:chgData name="Wojtarowicz, Heather Mae" userId="893f9098-4580-4060-b43f-8d84ddcdc154" providerId="ADAL" clId="{D565F992-BD99-4CE2-A330-4C1F25EEA9F4}" dt="2024-10-07T19:44:07.284" v="1442"/>
      <pc:docMkLst>
        <pc:docMk/>
      </pc:docMkLst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520854772" sldId="257"/>
        </pc:sldMkLst>
      </pc:sldChg>
      <pc:sldChg chg="addSp del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258"/>
        </pc:sldMkLst>
      </pc:sldChg>
      <pc:sldChg chg="addSp delSp modSp add del mod modTransition del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583910430" sldId="259"/>
        </pc:sldMkLst>
      </pc:sldChg>
      <pc:sldChg chg="add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355"/>
        </pc:sldMkLst>
      </pc:sldChg>
      <pc:sldChg chg="delSp modSp add del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532"/>
        </pc:sldMkLst>
      </pc:sldChg>
      <pc:sldChg chg="add del">
        <pc:chgData name="Wojtarowicz, Heather Mae" userId="893f9098-4580-4060-b43f-8d84ddcdc154" providerId="ADAL" clId="{D565F992-BD99-4CE2-A330-4C1F25EEA9F4}" dt="2024-10-02T21:07:59.175" v="388" actId="2696"/>
        <pc:sldMkLst>
          <pc:docMk/>
          <pc:sldMk cId="1859603215" sldId="621"/>
        </pc:sldMkLst>
      </pc:sldChg>
      <pc:sldChg chg="addSp del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727235835" sldId="622"/>
        </pc:sldMkLst>
      </pc:sldChg>
      <pc:sldChg chg="add del">
        <pc:chgData name="Wojtarowicz, Heather Mae" userId="893f9098-4580-4060-b43f-8d84ddcdc154" providerId="ADAL" clId="{D565F992-BD99-4CE2-A330-4C1F25EEA9F4}" dt="2024-10-03T14:47:00.829" v="411" actId="2696"/>
        <pc:sldMkLst>
          <pc:docMk/>
          <pc:sldMk cId="1051798558" sldId="623"/>
        </pc:sldMkLst>
      </pc:sldChg>
      <pc:sldChg chg="addSp modSp add del mod modTransition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4027068769" sldId="624"/>
        </pc:sldMkLst>
      </pc:sldChg>
      <pc:sldChg chg="addSp delSp modSp add del mod modAnim modNotes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0" sldId="625"/>
        </pc:sldMkLst>
      </pc:sldChg>
      <pc:sldChg chg="add del">
        <pc:chgData name="Wojtarowicz, Heather Mae" userId="893f9098-4580-4060-b43f-8d84ddcdc154" providerId="ADAL" clId="{D565F992-BD99-4CE2-A330-4C1F25EEA9F4}" dt="2024-10-03T14:47:49.465" v="420" actId="2696"/>
        <pc:sldMkLst>
          <pc:docMk/>
          <pc:sldMk cId="1294878170" sldId="626"/>
        </pc:sldMkLst>
      </pc:sldChg>
      <pc:sldChg chg="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109219786" sldId="1070"/>
        </pc:sldMkLst>
      </pc:sldChg>
      <pc:sldChg chg="addSp delSp modSp add del mod modAnim">
        <pc:chgData name="Wojtarowicz, Heather Mae" userId="893f9098-4580-4060-b43f-8d84ddcdc154" providerId="ADAL" clId="{D565F992-BD99-4CE2-A330-4C1F25EEA9F4}" dt="2024-10-04T15:27:11.771" v="1139" actId="2696"/>
        <pc:sldMkLst>
          <pc:docMk/>
          <pc:sldMk cId="4032129103" sldId="1275"/>
        </pc:sldMkLst>
      </pc:sldChg>
      <pc:sldChg chg="delSp modSp add del mod del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618664720" sldId="1283"/>
        </pc:sldMkLst>
      </pc:sldChg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513252493" sldId="1284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775140957" sldId="1313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392050906" sldId="1352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97216341" sldId="1443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61233458" sldId="1444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139916203" sldId="5014"/>
        </pc:sldMkLst>
      </pc:sldChg>
      <pc:sldChg chg="del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655228942" sldId="5017"/>
        </pc:sldMkLst>
      </pc:sldChg>
      <pc:sldChg chg="addSp 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976599974" sldId="5025"/>
        </pc:sldMkLst>
      </pc:sldChg>
      <pc:sldChg chg="del">
        <pc:chgData name="Wojtarowicz, Heather Mae" userId="893f9098-4580-4060-b43f-8d84ddcdc154" providerId="ADAL" clId="{D565F992-BD99-4CE2-A330-4C1F25EEA9F4}" dt="2024-10-03T14:40:09.658" v="389" actId="2696"/>
        <pc:sldMkLst>
          <pc:docMk/>
          <pc:sldMk cId="3326759980" sldId="5028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935847976" sldId="5029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786938951" sldId="5030"/>
        </pc:sldMkLst>
      </pc:sldChg>
      <pc:sldChg chg="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614217778" sldId="5031"/>
        </pc:sldMkLst>
      </pc:sldChg>
      <pc:sldChg chg="addSp delSp modSp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82127335" sldId="5032"/>
        </pc:sldMkLst>
      </pc:sldChg>
      <pc:sldChg chg="new del">
        <pc:chgData name="Wojtarowicz, Heather Mae" userId="893f9098-4580-4060-b43f-8d84ddcdc154" providerId="ADAL" clId="{D565F992-BD99-4CE2-A330-4C1F25EEA9F4}" dt="2024-09-17T17:53:16.767" v="176" actId="2696"/>
        <pc:sldMkLst>
          <pc:docMk/>
          <pc:sldMk cId="3090275510" sldId="5033"/>
        </pc:sldMkLst>
      </pc:sldChg>
      <pc:sldChg chg="addSp delSp modSp new del mod mod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447019801" sldId="5034"/>
        </pc:sldMkLst>
      </pc:sldChg>
      <pc:sldChg chg="del">
        <pc:chgData name="Wojtarowicz, Heather Mae" userId="893f9098-4580-4060-b43f-8d84ddcdc154" providerId="ADAL" clId="{D565F992-BD99-4CE2-A330-4C1F25EEA9F4}" dt="2024-10-04T13:43:35.531" v="781" actId="2696"/>
        <pc:sldMkLst>
          <pc:docMk/>
          <pc:sldMk cId="6960075" sldId="5035"/>
        </pc:sldMkLst>
      </pc:sldChg>
      <pc:sldChg chg="addSp delSp modSp add del mod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3750653348" sldId="5036"/>
        </pc:sldMkLst>
      </pc:sldChg>
      <pc:sldChg chg="addSp delSp modSp new del mod modClrScheme chgLayout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1959536204" sldId="5037"/>
        </pc:sldMkLst>
      </pc:sldChg>
      <pc:sldChg chg="new del">
        <pc:chgData name="Wojtarowicz, Heather Mae" userId="893f9098-4580-4060-b43f-8d84ddcdc154" providerId="ADAL" clId="{D565F992-BD99-4CE2-A330-4C1F25EEA9F4}" dt="2024-10-04T15:14:51.720" v="947" actId="2696"/>
        <pc:sldMkLst>
          <pc:docMk/>
          <pc:sldMk cId="716441132" sldId="5038"/>
        </pc:sldMkLst>
      </pc:sldChg>
      <pc:sldChg chg="new del">
        <pc:chgData name="Wojtarowicz, Heather Mae" userId="893f9098-4580-4060-b43f-8d84ddcdc154" providerId="ADAL" clId="{D565F992-BD99-4CE2-A330-4C1F25EEA9F4}" dt="2024-10-04T15:15:04.322" v="951" actId="2696"/>
        <pc:sldMkLst>
          <pc:docMk/>
          <pc:sldMk cId="1391865095" sldId="5038"/>
        </pc:sldMkLst>
      </pc:sldChg>
      <pc:sldChg chg="addSp delSp modSp add del mod ord modAnim">
        <pc:chgData name="Wojtarowicz, Heather Mae" userId="893f9098-4580-4060-b43f-8d84ddcdc154" providerId="ADAL" clId="{D565F992-BD99-4CE2-A330-4C1F25EEA9F4}" dt="2024-10-07T18:32:24.756" v="1424" actId="2696"/>
        <pc:sldMkLst>
          <pc:docMk/>
          <pc:sldMk cId="2034554802" sldId="5038"/>
        </pc:sldMkLst>
      </pc:sldChg>
      <pc:sldChg chg="new del">
        <pc:chgData name="Wojtarowicz, Heather Mae" userId="893f9098-4580-4060-b43f-8d84ddcdc154" providerId="ADAL" clId="{D565F992-BD99-4CE2-A330-4C1F25EEA9F4}" dt="2024-10-04T15:15:08.996" v="953" actId="2696"/>
        <pc:sldMkLst>
          <pc:docMk/>
          <pc:sldMk cId="2328167964" sldId="5038"/>
        </pc:sldMkLst>
      </pc:sldChg>
      <pc:sldChg chg="new del">
        <pc:chgData name="Wojtarowicz, Heather Mae" userId="893f9098-4580-4060-b43f-8d84ddcdc154" providerId="ADAL" clId="{D565F992-BD99-4CE2-A330-4C1F25EEA9F4}" dt="2024-10-04T15:14:58.506" v="949" actId="2696"/>
        <pc:sldMkLst>
          <pc:docMk/>
          <pc:sldMk cId="2344968326" sldId="503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152525318" sldId="5039"/>
        </pc:sldMkLst>
      </pc:sldChg>
      <pc:sldChg chg="addSp delSp modSp add del mod">
        <pc:chgData name="Wojtarowicz, Heather Mae" userId="893f9098-4580-4060-b43f-8d84ddcdc154" providerId="ADAL" clId="{D565F992-BD99-4CE2-A330-4C1F25EEA9F4}" dt="2024-10-04T15:35:44.303" v="1181" actId="2696"/>
        <pc:sldMkLst>
          <pc:docMk/>
          <pc:sldMk cId="4216046716" sldId="503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970197407" sldId="5040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728580878" sldId="5041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060929674" sldId="5042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888932701" sldId="5043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756611663" sldId="504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4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0" sldId="5050"/>
        </pc:sldMkLst>
      </pc:sldChg>
      <pc:sldChg chg="add modTransition">
        <pc:chgData name="Wojtarowicz, Heather Mae" userId="893f9098-4580-4060-b43f-8d84ddcdc154" providerId="ADAL" clId="{D565F992-BD99-4CE2-A330-4C1F25EEA9F4}" dt="2024-10-07T19:14:15.075" v="1432"/>
        <pc:sldMkLst>
          <pc:docMk/>
          <pc:sldMk cId="4086069652" sldId="5051"/>
        </pc:sldMkLst>
      </pc:sldChg>
      <pc:sldChg chg="add modTransition modAnim">
        <pc:chgData name="Wojtarowicz, Heather Mae" userId="893f9098-4580-4060-b43f-8d84ddcdc154" providerId="ADAL" clId="{D565F992-BD99-4CE2-A330-4C1F25EEA9F4}" dt="2024-10-07T19:13:58.493" v="1430"/>
        <pc:sldMkLst>
          <pc:docMk/>
          <pc:sldMk cId="4010534528" sldId="5052"/>
        </pc:sldMkLst>
      </pc:sldChg>
      <pc:sldChg chg="add modTransition">
        <pc:chgData name="Wojtarowicz, Heather Mae" userId="893f9098-4580-4060-b43f-8d84ddcdc154" providerId="ADAL" clId="{D565F992-BD99-4CE2-A330-4C1F25EEA9F4}" dt="2024-10-07T19:14:16.991" v="1433"/>
        <pc:sldMkLst>
          <pc:docMk/>
          <pc:sldMk cId="1590635871" sldId="5053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830356747" sldId="505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551987528" sldId="505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205022489" sldId="505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1828390890" sldId="505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125099717" sldId="5058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535252406" sldId="5059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605592800" sldId="5060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055458058" sldId="5061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216831574" sldId="5062"/>
        </pc:sldMkLst>
      </pc:sldChg>
      <pc:sldChg chg="add ord">
        <pc:chgData name="Wojtarowicz, Heather Mae" userId="893f9098-4580-4060-b43f-8d84ddcdc154" providerId="ADAL" clId="{D565F992-BD99-4CE2-A330-4C1F25EEA9F4}" dt="2024-10-07T19:44:07.284" v="1442"/>
        <pc:sldMkLst>
          <pc:docMk/>
          <pc:sldMk cId="36390211" sldId="5063"/>
        </pc:sldMkLst>
      </pc:sldChg>
      <pc:sldChg chg="add ord">
        <pc:chgData name="Wojtarowicz, Heather Mae" userId="893f9098-4580-4060-b43f-8d84ddcdc154" providerId="ADAL" clId="{D565F992-BD99-4CE2-A330-4C1F25EEA9F4}" dt="2024-10-07T19:43:58.491" v="1440"/>
        <pc:sldMkLst>
          <pc:docMk/>
          <pc:sldMk cId="3576504281" sldId="5064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100232925" sldId="5065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1442797166" sldId="5066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4280478578" sldId="5067"/>
        </pc:sldMkLst>
      </pc:sldChg>
      <pc:sldChg chg="add">
        <pc:chgData name="Wojtarowicz, Heather Mae" userId="893f9098-4580-4060-b43f-8d84ddcdc154" providerId="ADAL" clId="{D565F992-BD99-4CE2-A330-4C1F25EEA9F4}" dt="2024-10-07T18:32:10.375" v="1423"/>
        <pc:sldMkLst>
          <pc:docMk/>
          <pc:sldMk cId="2011398744" sldId="5068"/>
        </pc:sldMkLst>
      </pc:sldChg>
      <pc:sldChg chg="add modTransition">
        <pc:chgData name="Wojtarowicz, Heather Mae" userId="893f9098-4580-4060-b43f-8d84ddcdc154" providerId="ADAL" clId="{D565F992-BD99-4CE2-A330-4C1F25EEA9F4}" dt="2024-10-07T19:14:22.208" v="1434"/>
        <pc:sldMkLst>
          <pc:docMk/>
          <pc:sldMk cId="2546859147" sldId="5069"/>
        </pc:sldMkLst>
      </pc:sldChg>
      <pc:sldMasterChg chg="delSldLayout">
        <pc:chgData name="Wojtarowicz, Heather Mae" userId="893f9098-4580-4060-b43f-8d84ddcdc154" providerId="ADAL" clId="{D565F992-BD99-4CE2-A330-4C1F25EEA9F4}" dt="2024-10-03T14:47:49.465" v="420" actId="2696"/>
        <pc:sldMasterMkLst>
          <pc:docMk/>
          <pc:sldMasterMk cId="1785179969" sldId="2147483925"/>
        </pc:sldMasterMkLst>
        <pc:sldLayoutChg chg="del">
          <pc:chgData name="Wojtarowicz, Heather Mae" userId="893f9098-4580-4060-b43f-8d84ddcdc154" providerId="ADAL" clId="{D565F992-BD99-4CE2-A330-4C1F25EEA9F4}" dt="2024-10-03T14:47:49.465" v="420" actId="2696"/>
          <pc:sldLayoutMkLst>
            <pc:docMk/>
            <pc:sldMasterMk cId="1785179969" sldId="2147483925"/>
            <pc:sldLayoutMk cId="1140384795" sldId="214748370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5B8574CE-86DC-4612-832A-815E215738CC}"/>
    <pc:docChg chg="modSld">
      <pc:chgData name="Heather Wojtarowicz" userId="S::heather@gedcollaborative.com::68502311-73d7-4e82-9e38-e4abb98366f4" providerId="AD" clId="Web-{5B8574CE-86DC-4612-832A-815E215738CC}" dt="2024-01-22T17:15:57.578" v="3" actId="20577"/>
      <pc:docMkLst>
        <pc:docMk/>
      </pc:docMkLst>
      <pc:sldChg chg="modSp">
        <pc:chgData name="Heather Wojtarowicz" userId="S::heather@gedcollaborative.com::68502311-73d7-4e82-9e38-e4abb98366f4" providerId="AD" clId="Web-{5B8574CE-86DC-4612-832A-815E215738CC}" dt="2024-01-22T17:15:54.297" v="2" actId="20577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5B8574CE-86DC-4612-832A-815E215738CC}" dt="2024-01-22T17:15:57.578" v="3" actId="20577"/>
        <pc:sldMkLst>
          <pc:docMk/>
          <pc:sldMk cId="2387149354" sldId="5026"/>
        </pc:sldMkLst>
      </pc:sldChg>
    </pc:docChg>
  </pc:docChgLst>
  <pc:docChgLst>
    <pc:chgData name="Heather Wojtarowicz" userId="S::heather@gedcollaborative.com::68502311-73d7-4e82-9e38-e4abb98366f4" providerId="AD" clId="Web-{2AF3ACCB-0ECB-4599-A27F-69376F99520C}"/>
    <pc:docChg chg="modSld">
      <pc:chgData name="Heather Wojtarowicz" userId="S::heather@gedcollaborative.com::68502311-73d7-4e82-9e38-e4abb98366f4" providerId="AD" clId="Web-{2AF3ACCB-0ECB-4599-A27F-69376F99520C}" dt="2023-03-20T14:36:29.163" v="6" actId="1076"/>
      <pc:docMkLst>
        <pc:docMk/>
      </pc:docMkLst>
      <pc:sldChg chg="addSp modSp">
        <pc:chgData name="Heather Wojtarowicz" userId="S::heather@gedcollaborative.com::68502311-73d7-4e82-9e38-e4abb98366f4" providerId="AD" clId="Web-{2AF3ACCB-0ECB-4599-A27F-69376F99520C}" dt="2023-03-20T14:36:29.163" v="6" actId="1076"/>
        <pc:sldMkLst>
          <pc:docMk/>
          <pc:sldMk cId="2026298586" sldId="5013"/>
        </pc:sldMkLst>
      </pc:sldChg>
    </pc:docChg>
  </pc:docChgLst>
  <pc:docChgLst>
    <pc:chgData name="Laura Stabler" userId="4010e0e0-8dde-4dfc-9473-d4f43d44aed5" providerId="ADAL" clId="{C6F4357C-CA7F-774B-92B4-03D17B03E04E}"/>
    <pc:docChg chg="addSld delSld modSld">
      <pc:chgData name="Laura Stabler" userId="4010e0e0-8dde-4dfc-9473-d4f43d44aed5" providerId="ADAL" clId="{C6F4357C-CA7F-774B-92B4-03D17B03E04E}" dt="2022-11-21T17:17:24.294" v="185"/>
      <pc:docMkLst>
        <pc:docMk/>
      </pc:docMkLst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3568305675" sldId="436"/>
        </pc:sldMkLst>
      </pc:sldChg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1763803993" sldId="441"/>
        </pc:sldMkLst>
      </pc:sldChg>
      <pc:sldChg chg="add">
        <pc:chgData name="Laura Stabler" userId="4010e0e0-8dde-4dfc-9473-d4f43d44aed5" providerId="ADAL" clId="{C6F4357C-CA7F-774B-92B4-03D17B03E04E}" dt="2022-11-21T17:17:24.294" v="185"/>
        <pc:sldMkLst>
          <pc:docMk/>
          <pc:sldMk cId="520826649" sldId="442"/>
        </pc:sldMkLst>
      </pc:sldChg>
      <pc:sldChg chg="addSp modSp mod">
        <pc:chgData name="Laura Stabler" userId="4010e0e0-8dde-4dfc-9473-d4f43d44aed5" providerId="ADAL" clId="{C6F4357C-CA7F-774B-92B4-03D17B03E04E}" dt="2022-11-19T05:12:03.019" v="182" actId="1076"/>
        <pc:sldMkLst>
          <pc:docMk/>
          <pc:sldMk cId="1508979771" sldId="4987"/>
        </pc:sldMkLst>
      </pc:sldChg>
      <pc:sldChg chg="modSp mod">
        <pc:chgData name="Laura Stabler" userId="4010e0e0-8dde-4dfc-9473-d4f43d44aed5" providerId="ADAL" clId="{C6F4357C-CA7F-774B-92B4-03D17B03E04E}" dt="2022-11-19T05:13:03.298" v="184" actId="1076"/>
        <pc:sldMkLst>
          <pc:docMk/>
          <pc:sldMk cId="3094403132" sldId="4999"/>
        </pc:sldMkLst>
      </pc:sldChg>
      <pc:sldChg chg="modSp del mod">
        <pc:chgData name="Laura Stabler" userId="4010e0e0-8dde-4dfc-9473-d4f43d44aed5" providerId="ADAL" clId="{C6F4357C-CA7F-774B-92B4-03D17B03E04E}" dt="2022-11-19T05:10:17.551" v="157" actId="2696"/>
        <pc:sldMkLst>
          <pc:docMk/>
          <pc:sldMk cId="1305781203" sldId="5001"/>
        </pc:sldMkLst>
      </pc:sldChg>
    </pc:docChg>
  </pc:docChgLst>
  <pc:docChgLst>
    <pc:chgData name="Heather Wojtarowicz" userId="S::heather@gedcollaborative.com::68502311-73d7-4e82-9e38-e4abb98366f4" providerId="AD" clId="Web-{B8DC2696-DF41-4D3E-914D-34403541AB7D}"/>
    <pc:docChg chg="modSld">
      <pc:chgData name="Heather Wojtarowicz" userId="S::heather@gedcollaborative.com::68502311-73d7-4e82-9e38-e4abb98366f4" providerId="AD" clId="Web-{B8DC2696-DF41-4D3E-914D-34403541AB7D}" dt="2024-05-16T19:15:37.441" v="32" actId="20577"/>
      <pc:docMkLst>
        <pc:docMk/>
      </pc:docMkLst>
      <pc:sldChg chg="modSp">
        <pc:chgData name="Heather Wojtarowicz" userId="S::heather@gedcollaborative.com::68502311-73d7-4e82-9e38-e4abb98366f4" providerId="AD" clId="Web-{B8DC2696-DF41-4D3E-914D-34403541AB7D}" dt="2024-05-16T19:15:37.441" v="32" actId="20577"/>
        <pc:sldMkLst>
          <pc:docMk/>
          <pc:sldMk cId="3094403132" sldId="4999"/>
        </pc:sldMkLst>
      </pc:sldChg>
    </pc:docChg>
  </pc:docChgLst>
  <pc:docChgLst>
    <pc:chgData name="Donald Melady" userId="S::don.melady_utoronto.ca#ext#@adminliveunc.onmicrosoft.com::cc0d8663-5394-4ed1-a1b2-d8bfcc4fe031" providerId="AD" clId="Web-{499B37EA-6C99-9D58-0C73-80CB9A2DA4F5}"/>
    <pc:docChg chg="modSld">
      <pc:chgData name="Donald Melady" userId="S::don.melady_utoronto.ca#ext#@adminliveunc.onmicrosoft.com::cc0d8663-5394-4ed1-a1b2-d8bfcc4fe031" providerId="AD" clId="Web-{499B37EA-6C99-9D58-0C73-80CB9A2DA4F5}" dt="2024-10-07T15:29:27.863" v="33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499B37EA-6C99-9D58-0C73-80CB9A2DA4F5}" dt="2024-10-07T15:29:27.863" v="33" actId="20577"/>
        <pc:sldMkLst>
          <pc:docMk/>
          <pc:sldMk cId="82127335" sldId="5032"/>
        </pc:sldMkLst>
      </pc:sldChg>
    </pc:docChg>
  </pc:docChgLst>
  <pc:docChgLst>
    <pc:chgData name="Heather Wojtarowicz" userId="S::heather@gedcollaborative.com::68502311-73d7-4e82-9e38-e4abb98366f4" providerId="AD" clId="Web-{F49F806A-1DC4-4E3B-B761-CFA8F44E193C}"/>
    <pc:docChg chg="modSld">
      <pc:chgData name="Heather Wojtarowicz" userId="S::heather@gedcollaborative.com::68502311-73d7-4e82-9e38-e4abb98366f4" providerId="AD" clId="Web-{F49F806A-1DC4-4E3B-B761-CFA8F44E193C}" dt="2024-01-03T18:09:07.245" v="37" actId="20577"/>
      <pc:docMkLst>
        <pc:docMk/>
      </pc:docMkLst>
      <pc:sldChg chg="modSp">
        <pc:chgData name="Heather Wojtarowicz" userId="S::heather@gedcollaborative.com::68502311-73d7-4e82-9e38-e4abb98366f4" providerId="AD" clId="Web-{F49F806A-1DC4-4E3B-B761-CFA8F44E193C}" dt="2024-01-03T18:00:39.164" v="4" actId="20577"/>
        <pc:sldMkLst>
          <pc:docMk/>
          <pc:sldMk cId="1508979771" sldId="4987"/>
        </pc:sldMkLst>
      </pc:sldChg>
      <pc:sldChg chg="modSp">
        <pc:chgData name="Heather Wojtarowicz" userId="S::heather@gedcollaborative.com::68502311-73d7-4e82-9e38-e4abb98366f4" providerId="AD" clId="Web-{F49F806A-1DC4-4E3B-B761-CFA8F44E193C}" dt="2024-01-03T18:04:22.594" v="6" actId="20577"/>
        <pc:sldMkLst>
          <pc:docMk/>
          <pc:sldMk cId="129351751" sldId="4998"/>
        </pc:sldMkLst>
      </pc:sldChg>
      <pc:sldChg chg="addSp delSp modSp">
        <pc:chgData name="Heather Wojtarowicz" userId="S::heather@gedcollaborative.com::68502311-73d7-4e82-9e38-e4abb98366f4" providerId="AD" clId="Web-{F49F806A-1DC4-4E3B-B761-CFA8F44E193C}" dt="2024-01-03T18:09:07.245" v="37" actId="20577"/>
        <pc:sldMkLst>
          <pc:docMk/>
          <pc:sldMk cId="2828736860" sldId="5004"/>
        </pc:sldMkLst>
      </pc:sldChg>
    </pc:docChg>
  </pc:docChgLst>
  <pc:docChgLst>
    <pc:chgData name="Heather Wojtarowicz" userId="S::heather@gedcollaborative.com::68502311-73d7-4e82-9e38-e4abb98366f4" providerId="AD" clId="Web-{A011108A-436F-4211-B26C-F673E90EB2D7}"/>
    <pc:docChg chg="modSld">
      <pc:chgData name="Heather Wojtarowicz" userId="S::heather@gedcollaborative.com::68502311-73d7-4e82-9e38-e4abb98366f4" providerId="AD" clId="Web-{A011108A-436F-4211-B26C-F673E90EB2D7}" dt="2023-03-13T20:53:24.110" v="126"/>
      <pc:docMkLst>
        <pc:docMk/>
      </pc:docMkLst>
      <pc:sldChg chg="addSp modSp">
        <pc:chgData name="Heather Wojtarowicz" userId="S::heather@gedcollaborative.com::68502311-73d7-4e82-9e38-e4abb98366f4" providerId="AD" clId="Web-{A011108A-436F-4211-B26C-F673E90EB2D7}" dt="2023-03-13T20:49:25.446" v="72" actId="1076"/>
        <pc:sldMkLst>
          <pc:docMk/>
          <pc:sldMk cId="3280565396" sldId="1492"/>
        </pc:sldMkLst>
      </pc:sldChg>
      <pc:sldChg chg="addCm">
        <pc:chgData name="Heather Wojtarowicz" userId="S::heather@gedcollaborative.com::68502311-73d7-4e82-9e38-e4abb98366f4" providerId="AD" clId="Web-{A011108A-436F-4211-B26C-F673E90EB2D7}" dt="2023-03-13T20:53:05.828" v="124"/>
        <pc:sldMkLst>
          <pc:docMk/>
          <pc:sldMk cId="4283664002" sldId="1506"/>
        </pc:sldMkLst>
      </pc:sldChg>
      <pc:sldChg chg="addCm">
        <pc:chgData name="Heather Wojtarowicz" userId="S::heather@gedcollaborative.com::68502311-73d7-4e82-9e38-e4abb98366f4" providerId="AD" clId="Web-{A011108A-436F-4211-B26C-F673E90EB2D7}" dt="2023-03-13T20:53:13.704" v="125"/>
        <pc:sldMkLst>
          <pc:docMk/>
          <pc:sldMk cId="3942513486" sldId="5000"/>
        </pc:sldMkLst>
      </pc:sldChg>
      <pc:sldChg chg="modSp">
        <pc:chgData name="Heather Wojtarowicz" userId="S::heather@gedcollaborative.com::68502311-73d7-4e82-9e38-e4abb98366f4" providerId="AD" clId="Web-{A011108A-436F-4211-B26C-F673E90EB2D7}" dt="2023-03-13T20:52:39.343" v="123" actId="20577"/>
        <pc:sldMkLst>
          <pc:docMk/>
          <pc:sldMk cId="3816512649" sldId="5002"/>
        </pc:sldMkLst>
      </pc:sldChg>
    </pc:docChg>
  </pc:docChgLst>
  <pc:docChgLst>
    <pc:chgData name="Don Melady" userId="S::don@gedcollaborative.com::a527807e-1127-47fa-b233-2aa528cd67f3" providerId="AD" clId="Web-{B21B8B36-3940-46E9-93B3-86DA69038980}"/>
    <pc:docChg chg="modSld">
      <pc:chgData name="Don Melady" userId="S::don@gedcollaborative.com::a527807e-1127-47fa-b233-2aa528cd67f3" providerId="AD" clId="Web-{B21B8B36-3940-46E9-93B3-86DA69038980}" dt="2022-11-21T16:00:11.076" v="258" actId="1076"/>
      <pc:docMkLst>
        <pc:docMk/>
      </pc:docMkLst>
    </pc:docChg>
  </pc:docChgLst>
  <pc:docChgLst>
    <pc:chgData name="Heather Wojtarowicz" userId="S::heather@gedcollaborative.com::68502311-73d7-4e82-9e38-e4abb98366f4" providerId="AD" clId="Web-{0299739A-73C8-4E6F-8C40-9AB7BDE261F4}"/>
    <pc:docChg chg="modSld">
      <pc:chgData name="Heather Wojtarowicz" userId="S::heather@gedcollaborative.com::68502311-73d7-4e82-9e38-e4abb98366f4" providerId="AD" clId="Web-{0299739A-73C8-4E6F-8C40-9AB7BDE261F4}" dt="2023-08-14T18:40:38.262" v="10" actId="20577"/>
      <pc:docMkLst>
        <pc:docMk/>
      </pc:docMkLst>
      <pc:sldChg chg="delSp modSp">
        <pc:chgData name="Heather Wojtarowicz" userId="S::heather@gedcollaborative.com::68502311-73d7-4e82-9e38-e4abb98366f4" providerId="AD" clId="Web-{0299739A-73C8-4E6F-8C40-9AB7BDE261F4}" dt="2023-08-14T18:40:38.262" v="10" actId="20577"/>
        <pc:sldMkLst>
          <pc:docMk/>
          <pc:sldMk cId="3976599974" sldId="5025"/>
        </pc:sldMkLst>
      </pc:sldChg>
    </pc:docChg>
  </pc:docChgLst>
  <pc:docChgLst>
    <pc:chgData name="Heather Wojtarowicz" userId="S::heather@gedcollaborative.com::68502311-73d7-4e82-9e38-e4abb98366f4" providerId="AD" clId="Web-{D93B78F3-98A5-46E9-A848-BDD3C817D5F1}"/>
    <pc:docChg chg="modSld">
      <pc:chgData name="Heather Wojtarowicz" userId="S::heather@gedcollaborative.com::68502311-73d7-4e82-9e38-e4abb98366f4" providerId="AD" clId="Web-{D93B78F3-98A5-46E9-A848-BDD3C817D5F1}" dt="2023-03-14T20:57:32.241" v="11" actId="1076"/>
      <pc:docMkLst>
        <pc:docMk/>
      </pc:docMkLst>
      <pc:sldChg chg="addSp modSp">
        <pc:chgData name="Heather Wojtarowicz" userId="S::heather@gedcollaborative.com::68502311-73d7-4e82-9e38-e4abb98366f4" providerId="AD" clId="Web-{D93B78F3-98A5-46E9-A848-BDD3C817D5F1}" dt="2023-03-14T20:57:32.241" v="11" actId="1076"/>
        <pc:sldMkLst>
          <pc:docMk/>
          <pc:sldMk cId="3280565396" sldId="1492"/>
        </pc:sldMkLst>
      </pc:sldChg>
    </pc:docChg>
  </pc:docChgLst>
  <pc:docChgLst>
    <pc:chgData name="Heather Wojtarowicz" userId="S::heather@gedcollaborative.com::68502311-73d7-4e82-9e38-e4abb98366f4" providerId="AD" clId="Web-{971C2721-E3BF-4172-BCEA-599A42CE9CE6}"/>
    <pc:docChg chg="modSld">
      <pc:chgData name="Heather Wojtarowicz" userId="S::heather@gedcollaborative.com::68502311-73d7-4e82-9e38-e4abb98366f4" providerId="AD" clId="Web-{971C2721-E3BF-4172-BCEA-599A42CE9CE6}" dt="2023-08-10T13:57:08.374" v="4" actId="20577"/>
      <pc:docMkLst>
        <pc:docMk/>
      </pc:docMkLst>
    </pc:docChg>
  </pc:docChgLst>
  <pc:docChgLst>
    <pc:chgData name="Donald Melady" userId="S::don.melady_utoronto.ca#ext#@adminliveunc.onmicrosoft.com::cc0d8663-5394-4ed1-a1b2-d8bfcc4fe031" providerId="AD" clId="Web-{AA534FB1-9BD8-A74D-87F5-32D66A37A388}"/>
    <pc:docChg chg="modSld">
      <pc:chgData name="Donald Melady" userId="S::don.melady_utoronto.ca#ext#@adminliveunc.onmicrosoft.com::cc0d8663-5394-4ed1-a1b2-d8bfcc4fe031" providerId="AD" clId="Web-{AA534FB1-9BD8-A74D-87F5-32D66A37A388}" dt="2025-07-07T14:51:24.046" v="115" actId="20577"/>
      <pc:docMkLst>
        <pc:docMk/>
      </pc:docMkLst>
      <pc:sldChg chg="addSp delSp modSp">
        <pc:chgData name="Donald Melady" userId="S::don.melady_utoronto.ca#ext#@adminliveunc.onmicrosoft.com::cc0d8663-5394-4ed1-a1b2-d8bfcc4fe031" providerId="AD" clId="Web-{AA534FB1-9BD8-A74D-87F5-32D66A37A388}" dt="2025-07-07T14:51:24.046" v="115" actId="20577"/>
        <pc:sldMkLst>
          <pc:docMk/>
          <pc:sldMk cId="2728580878" sldId="5041"/>
        </pc:sldMkLst>
      </pc:sldChg>
    </pc:docChg>
  </pc:docChgLst>
  <pc:docChgLst>
    <pc:chgData name="Heather Wojtarowicz" userId="S::heather@gedcollaborative.com::68502311-73d7-4e82-9e38-e4abb98366f4" providerId="AD" clId="Web-{2248FB78-0335-4DA2-B8F8-FA982149090C}"/>
    <pc:docChg chg="modSld">
      <pc:chgData name="Heather Wojtarowicz" userId="S::heather@gedcollaborative.com::68502311-73d7-4e82-9e38-e4abb98366f4" providerId="AD" clId="Web-{2248FB78-0335-4DA2-B8F8-FA982149090C}" dt="2023-03-13T20:21:31.757" v="2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D6C5CA4A-42CD-43C2-AAFF-A3360F88CF7E}"/>
    <pc:docChg chg="modSld">
      <pc:chgData name="Heather Wojtarowicz" userId="S::heather@gedcollaborative.com::68502311-73d7-4e82-9e38-e4abb98366f4" providerId="AD" clId="Web-{D6C5CA4A-42CD-43C2-AAFF-A3360F88CF7E}" dt="2023-04-24T19:50:37.232" v="16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6B95C3A1-275E-4A8A-8999-7DF067D8A8B4}"/>
    <pc:docChg chg="modSld">
      <pc:chgData name="Heather Wojtarowicz" userId="S::heather@gedcollaborative.com::68502311-73d7-4e82-9e38-e4abb98366f4" providerId="AD" clId="Web-{6B95C3A1-275E-4A8A-8999-7DF067D8A8B4}" dt="2024-01-15T18:10:49.587" v="2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F44CDFE2-8649-49ED-8EF7-09E5F43F5E8D}"/>
    <pc:docChg chg="delSld modSld sldOrd">
      <pc:chgData name="Heather Wojtarowicz" userId="S::heather@gedcollaborative.com::68502311-73d7-4e82-9e38-e4abb98366f4" providerId="AD" clId="Web-{F44CDFE2-8649-49ED-8EF7-09E5F43F5E8D}" dt="2023-03-16T14:02:32.156" v="239" actId="20577"/>
      <pc:docMkLst>
        <pc:docMk/>
      </pc:docMkLst>
      <pc:sldChg chg="addSp modSp">
        <pc:chgData name="Heather Wojtarowicz" userId="S::heather@gedcollaborative.com::68502311-73d7-4e82-9e38-e4abb98366f4" providerId="AD" clId="Web-{F44CDFE2-8649-49ED-8EF7-09E5F43F5E8D}" dt="2023-03-16T13:37:39.499" v="141" actId="20577"/>
        <pc:sldMkLst>
          <pc:docMk/>
          <pc:sldMk cId="197216341" sldId="1443"/>
        </pc:sldMkLst>
      </pc:sldChg>
      <pc:sldChg chg="addSp modSp">
        <pc:chgData name="Heather Wojtarowicz" userId="S::heather@gedcollaborative.com::68502311-73d7-4e82-9e38-e4abb98366f4" providerId="AD" clId="Web-{F44CDFE2-8649-49ED-8EF7-09E5F43F5E8D}" dt="2023-03-16T13:40:38.815" v="232" actId="20577"/>
        <pc:sldMkLst>
          <pc:docMk/>
          <pc:sldMk cId="1672136958" sldId="4950"/>
        </pc:sldMkLst>
      </pc:sldChg>
      <pc:sldChg chg="del">
        <pc:chgData name="Heather Wojtarowicz" userId="S::heather@gedcollaborative.com::68502311-73d7-4e82-9e38-e4abb98366f4" providerId="AD" clId="Web-{F44CDFE2-8649-49ED-8EF7-09E5F43F5E8D}" dt="2023-03-16T12:29:52.502" v="52"/>
        <pc:sldMkLst>
          <pc:docMk/>
          <pc:sldMk cId="2161078912" sldId="5007"/>
        </pc:sldMkLst>
      </pc:sldChg>
      <pc:sldChg chg="modSp ord">
        <pc:chgData name="Heather Wojtarowicz" userId="S::heather@gedcollaborative.com::68502311-73d7-4e82-9e38-e4abb98366f4" providerId="AD" clId="Web-{F44CDFE2-8649-49ED-8EF7-09E5F43F5E8D}" dt="2023-03-16T14:02:32.156" v="239" actId="20577"/>
        <pc:sldMkLst>
          <pc:docMk/>
          <pc:sldMk cId="676943757" sldId="5011"/>
        </pc:sldMkLst>
      </pc:sldChg>
    </pc:docChg>
  </pc:docChgLst>
  <pc:docChgLst>
    <pc:chgData name="Don Melady" userId="a527807e-1127-47fa-b233-2aa528cd67f3" providerId="ADAL" clId="{E7099A50-E4F2-3C4C-B78A-78C0165DC865}"/>
    <pc:docChg chg="undo custSel addSld modSld sldOrd">
      <pc:chgData name="Don Melady" userId="a527807e-1127-47fa-b233-2aa528cd67f3" providerId="ADAL" clId="{E7099A50-E4F2-3C4C-B78A-78C0165DC865}" dt="2023-03-20T13:37:04.626" v="3391" actId="6549"/>
      <pc:docMkLst>
        <pc:docMk/>
      </pc:docMkLst>
      <pc:sldChg chg="modCm">
        <pc:chgData name="Don Melady" userId="a527807e-1127-47fa-b233-2aa528cd67f3" providerId="ADAL" clId="{E7099A50-E4F2-3C4C-B78A-78C0165DC865}" dt="2023-03-14T19:36:44.240" v="142"/>
        <pc:sldMkLst>
          <pc:docMk/>
          <pc:sldMk cId="4283664002" sldId="1506"/>
        </pc:sldMkLst>
      </pc:sldChg>
      <pc:sldChg chg="modSp mod">
        <pc:chgData name="Don Melady" userId="a527807e-1127-47fa-b233-2aa528cd67f3" providerId="ADAL" clId="{E7099A50-E4F2-3C4C-B78A-78C0165DC865}" dt="2023-03-20T01:13:50.777" v="2073" actId="113"/>
        <pc:sldMkLst>
          <pc:docMk/>
          <pc:sldMk cId="4241561996" sldId="4988"/>
        </pc:sldMkLst>
      </pc:sldChg>
      <pc:sldChg chg="modCm">
        <pc:chgData name="Don Melady" userId="a527807e-1127-47fa-b233-2aa528cd67f3" providerId="ADAL" clId="{E7099A50-E4F2-3C4C-B78A-78C0165DC865}" dt="2023-03-14T19:36:56.417" v="143"/>
        <pc:sldMkLst>
          <pc:docMk/>
          <pc:sldMk cId="3942513486" sldId="5000"/>
        </pc:sldMkLst>
      </pc:sldChg>
      <pc:sldChg chg="modNotesTx">
        <pc:chgData name="Don Melady" userId="a527807e-1127-47fa-b233-2aa528cd67f3" providerId="ADAL" clId="{E7099A50-E4F2-3C4C-B78A-78C0165DC865}" dt="2023-03-20T01:19:58.886" v="2104" actId="20577"/>
        <pc:sldMkLst>
          <pc:docMk/>
          <pc:sldMk cId="3816512649" sldId="5002"/>
        </pc:sldMkLst>
      </pc:sldChg>
      <pc:sldChg chg="modSp mod ord modCm">
        <pc:chgData name="Don Melady" userId="a527807e-1127-47fa-b233-2aa528cd67f3" providerId="ADAL" clId="{E7099A50-E4F2-3C4C-B78A-78C0165DC865}" dt="2023-03-16T13:11:47.828" v="198" actId="20577"/>
        <pc:sldMkLst>
          <pc:docMk/>
          <pc:sldMk cId="1864478381" sldId="5003"/>
        </pc:sldMkLst>
      </pc:sldChg>
      <pc:sldChg chg="modCm">
        <pc:chgData name="Don Melady" userId="a527807e-1127-47fa-b233-2aa528cd67f3" providerId="ADAL" clId="{E7099A50-E4F2-3C4C-B78A-78C0165DC865}" dt="2023-03-14T19:35:35.982" v="141"/>
        <pc:sldMkLst>
          <pc:docMk/>
          <pc:sldMk cId="2828736860" sldId="5004"/>
        </pc:sldMkLst>
      </pc:sldChg>
      <pc:sldChg chg="modSp mod">
        <pc:chgData name="Don Melady" userId="a527807e-1127-47fa-b233-2aa528cd67f3" providerId="ADAL" clId="{E7099A50-E4F2-3C4C-B78A-78C0165DC865}" dt="2023-03-20T13:35:43.535" v="3315" actId="6549"/>
        <pc:sldMkLst>
          <pc:docMk/>
          <pc:sldMk cId="3858620705" sldId="5008"/>
        </pc:sldMkLst>
      </pc:sldChg>
      <pc:sldChg chg="modSp mod">
        <pc:chgData name="Don Melady" userId="a527807e-1127-47fa-b233-2aa528cd67f3" providerId="ADAL" clId="{E7099A50-E4F2-3C4C-B78A-78C0165DC865}" dt="2023-03-20T13:37:04.626" v="3391" actId="6549"/>
        <pc:sldMkLst>
          <pc:docMk/>
          <pc:sldMk cId="2291138266" sldId="5009"/>
        </pc:sldMkLst>
      </pc:sldChg>
      <pc:sldChg chg="modSp mod">
        <pc:chgData name="Don Melady" userId="a527807e-1127-47fa-b233-2aa528cd67f3" providerId="ADAL" clId="{E7099A50-E4F2-3C4C-B78A-78C0165DC865}" dt="2023-03-20T00:55:56.485" v="1406" actId="20577"/>
        <pc:sldMkLst>
          <pc:docMk/>
          <pc:sldMk cId="676943757" sldId="5011"/>
        </pc:sldMkLst>
      </pc:sldChg>
      <pc:sldChg chg="modSp new mod">
        <pc:chgData name="Don Melady" userId="a527807e-1127-47fa-b233-2aa528cd67f3" providerId="ADAL" clId="{E7099A50-E4F2-3C4C-B78A-78C0165DC865}" dt="2023-03-20T00:57:48.648" v="1527" actId="20577"/>
        <pc:sldMkLst>
          <pc:docMk/>
          <pc:sldMk cId="2026298586" sldId="5013"/>
        </pc:sldMkLst>
      </pc:sldChg>
      <pc:sldChg chg="addSp delSp modSp new mod modClrScheme chgLayout">
        <pc:chgData name="Don Melady" userId="a527807e-1127-47fa-b233-2aa528cd67f3" providerId="ADAL" clId="{E7099A50-E4F2-3C4C-B78A-78C0165DC865}" dt="2023-03-20T13:32:02.941" v="3295" actId="20577"/>
        <pc:sldMkLst>
          <pc:docMk/>
          <pc:sldMk cId="1139916203" sldId="5014"/>
        </pc:sldMkLst>
      </pc:sldChg>
      <pc:sldChg chg="addSp delSp modSp new mod modClrScheme chgLayout modNotesTx">
        <pc:chgData name="Don Melady" userId="a527807e-1127-47fa-b233-2aa528cd67f3" providerId="ADAL" clId="{E7099A50-E4F2-3C4C-B78A-78C0165DC865}" dt="2023-03-20T01:23:22.424" v="2187" actId="20577"/>
        <pc:sldMkLst>
          <pc:docMk/>
          <pc:sldMk cId="926011226" sldId="5015"/>
        </pc:sldMkLst>
      </pc:sldChg>
    </pc:docChg>
  </pc:docChgLst>
  <pc:docChgLst>
    <pc:chgData name="Donald Melady" userId="S::don.melady_utoronto.ca#ext#@adminliveunc.onmicrosoft.com::cc0d8663-5394-4ed1-a1b2-d8bfcc4fe031" providerId="AD" clId="Web-{5B5E00D7-D813-C040-E2D2-D767AF56F24A}"/>
    <pc:docChg chg="modSld">
      <pc:chgData name="Donald Melady" userId="S::don.melady_utoronto.ca#ext#@adminliveunc.onmicrosoft.com::cc0d8663-5394-4ed1-a1b2-d8bfcc4fe031" providerId="AD" clId="Web-{5B5E00D7-D813-C040-E2D2-D767AF56F24A}" dt="2024-10-03T20:37:20.381" v="32" actId="14100"/>
      <pc:docMkLst>
        <pc:docMk/>
      </pc:docMkLst>
    </pc:docChg>
  </pc:docChgLst>
  <pc:docChgLst>
    <pc:chgData name="Heather Wojtarowicz" userId="S::heather@gedcollaborative.com::68502311-73d7-4e82-9e38-e4abb98366f4" providerId="AD" clId="Web-{40B05386-A5CD-4123-BE47-16105D421F8C}"/>
    <pc:docChg chg="modSld">
      <pc:chgData name="Heather Wojtarowicz" userId="S::heather@gedcollaborative.com::68502311-73d7-4e82-9e38-e4abb98366f4" providerId="AD" clId="Web-{40B05386-A5CD-4123-BE47-16105D421F8C}" dt="2023-03-13T18:54:20.024" v="87" actId="1076"/>
      <pc:docMkLst>
        <pc:docMk/>
      </pc:docMkLst>
    </pc:docChg>
  </pc:docChgLst>
  <pc:docChgLst>
    <pc:chgData name="Conor Sullivan" userId="2a9d0757-9bb8-4e87-ad40-9e8822bc039d" providerId="ADAL" clId="{DF646616-6CA1-4BEC-A7A0-6942087AF996}"/>
    <pc:docChg chg="undo custSel addSld delSld modSld delMainMaster">
      <pc:chgData name="Conor Sullivan" userId="2a9d0757-9bb8-4e87-ad40-9e8822bc039d" providerId="ADAL" clId="{DF646616-6CA1-4BEC-A7A0-6942087AF996}" dt="2023-01-18T09:42:23.425" v="116" actId="20577"/>
      <pc:docMkLst>
        <pc:docMk/>
      </pc:docMkLst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3568305675" sldId="436"/>
        </pc:sldMkLst>
      </pc:sldChg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1763803993" sldId="441"/>
        </pc:sldMkLst>
      </pc:sldChg>
      <pc:sldChg chg="del">
        <pc:chgData name="Conor Sullivan" userId="2a9d0757-9bb8-4e87-ad40-9e8822bc039d" providerId="ADAL" clId="{DF646616-6CA1-4BEC-A7A0-6942087AF996}" dt="2023-01-18T07:57:52.848" v="0" actId="2696"/>
        <pc:sldMkLst>
          <pc:docMk/>
          <pc:sldMk cId="520826649" sldId="442"/>
        </pc:sldMkLst>
      </pc:sldChg>
      <pc:sldChg chg="new del">
        <pc:chgData name="Conor Sullivan" userId="2a9d0757-9bb8-4e87-ad40-9e8822bc039d" providerId="ADAL" clId="{DF646616-6CA1-4BEC-A7A0-6942087AF996}" dt="2023-01-18T08:01:02.659" v="71" actId="2696"/>
        <pc:sldMkLst>
          <pc:docMk/>
          <pc:sldMk cId="2627012233" sldId="5001"/>
        </pc:sldMkLst>
      </pc:sldChg>
      <pc:sldChg chg="addSp delSp modSp add mod">
        <pc:chgData name="Conor Sullivan" userId="2a9d0757-9bb8-4e87-ad40-9e8822bc039d" providerId="ADAL" clId="{DF646616-6CA1-4BEC-A7A0-6942087AF996}" dt="2023-01-18T09:42:23.425" v="116" actId="20577"/>
        <pc:sldMkLst>
          <pc:docMk/>
          <pc:sldMk cId="3816512649" sldId="5002"/>
        </pc:sldMkLst>
      </pc:sldChg>
      <pc:sldMasterChg chg="del delSldLayout">
        <pc:chgData name="Conor Sullivan" userId="2a9d0757-9bb8-4e87-ad40-9e8822bc039d" providerId="ADAL" clId="{DF646616-6CA1-4BEC-A7A0-6942087AF996}" dt="2023-01-18T07:57:52.848" v="0" actId="2696"/>
        <pc:sldMasterMkLst>
          <pc:docMk/>
          <pc:sldMasterMk cId="2008182263" sldId="2147483974"/>
        </pc:sldMasterMkLst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4027954145" sldId="214748397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4014953240" sldId="214748397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394476893" sldId="214748397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799627432" sldId="214748397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120265927" sldId="214748397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3818179900" sldId="214748398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272404291" sldId="214748398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074765223" sldId="214748398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840104524" sldId="214748398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1941222964" sldId="214748398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2008182263" sldId="2147483974"/>
            <pc:sldLayoutMk cId="946908604" sldId="2147483985"/>
          </pc:sldLayoutMkLst>
        </pc:sldLayoutChg>
      </pc:sldMasterChg>
      <pc:sldMasterChg chg="del delSldLayout">
        <pc:chgData name="Conor Sullivan" userId="2a9d0757-9bb8-4e87-ad40-9e8822bc039d" providerId="ADAL" clId="{DF646616-6CA1-4BEC-A7A0-6942087AF996}" dt="2023-01-18T07:57:52.848" v="0" actId="2696"/>
        <pc:sldMasterMkLst>
          <pc:docMk/>
          <pc:sldMasterMk cId="1572252810" sldId="2147483986"/>
        </pc:sldMasterMkLst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178195443" sldId="214748398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597650864" sldId="214748398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7529912" sldId="214748398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778138368" sldId="214748399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16718637" sldId="214748399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87128426" sldId="214748399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34928688" sldId="214748399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068739083" sldId="214748399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978613442" sldId="214748399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730674949" sldId="214748399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06509101" sldId="214748399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964447760" sldId="214748399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109224772" sldId="214748399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743102032" sldId="214748400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110058295" sldId="214748400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15968720" sldId="214748400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824594767" sldId="214748400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489641093" sldId="214748400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38637548" sldId="214748400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045970726" sldId="214748400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2073905" sldId="214748400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06167047" sldId="214748400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244076697" sldId="214748400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5323508" sldId="2147484010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815472357" sldId="2147484011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2012114314" sldId="2147484012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028469581" sldId="2147484013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3476388964" sldId="2147484014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242834552" sldId="2147484015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947662154" sldId="2147484016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733747342" sldId="2147484017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445765107" sldId="2147484018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138811183" sldId="2147484019"/>
          </pc:sldLayoutMkLst>
        </pc:sldLayoutChg>
        <pc:sldLayoutChg chg="del">
          <pc:chgData name="Conor Sullivan" userId="2a9d0757-9bb8-4e87-ad40-9e8822bc039d" providerId="ADAL" clId="{DF646616-6CA1-4BEC-A7A0-6942087AF996}" dt="2023-01-18T07:57:52.848" v="0" actId="2696"/>
          <pc:sldLayoutMkLst>
            <pc:docMk/>
            <pc:sldMasterMk cId="1572252810" sldId="2147483986"/>
            <pc:sldLayoutMk cId="4233805078" sldId="2147484020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0B9C190A-6C72-4831-A7D6-A200681F38F0}"/>
    <pc:docChg chg="delSld">
      <pc:chgData name="Heather Wojtarowicz" userId="S::heather@gedcollaborative.com::68502311-73d7-4e82-9e38-e4abb98366f4" providerId="AD" clId="Web-{0B9C190A-6C72-4831-A7D6-A200681F38F0}" dt="2023-03-20T16:47:03.921" v="0"/>
      <pc:docMkLst>
        <pc:docMk/>
      </pc:docMkLst>
      <pc:sldChg chg="del">
        <pc:chgData name="Heather Wojtarowicz" userId="S::heather@gedcollaborative.com::68502311-73d7-4e82-9e38-e4abb98366f4" providerId="AD" clId="Web-{0B9C190A-6C72-4831-A7D6-A200681F38F0}" dt="2023-03-20T16:47:03.921" v="0"/>
        <pc:sldMkLst>
          <pc:docMk/>
          <pc:sldMk cId="926011226" sldId="5015"/>
        </pc:sldMkLst>
      </pc:sldChg>
    </pc:docChg>
  </pc:docChgLst>
  <pc:docChgLst>
    <pc:chgData name="Laura Stabler" userId="S::laura@gedcollaborative.com::4010e0e0-8dde-4dfc-9473-d4f43d44aed5" providerId="AD" clId="Web-{301FEE43-271D-4FDB-AAEB-7F00805918E8}"/>
    <pc:docChg chg="modSld">
      <pc:chgData name="Laura Stabler" userId="S::laura@gedcollaborative.com::4010e0e0-8dde-4dfc-9473-d4f43d44aed5" providerId="AD" clId="Web-{301FEE43-271D-4FDB-AAEB-7F00805918E8}" dt="2022-11-21T02:58:14.882" v="7" actId="1076"/>
      <pc:docMkLst>
        <pc:docMk/>
      </pc:docMkLst>
    </pc:docChg>
  </pc:docChgLst>
  <pc:docChgLst>
    <pc:chgData name="Heather Wojtarowicz" userId="S::heather@gedcollaborative.com::68502311-73d7-4e82-9e38-e4abb98366f4" providerId="AD" clId="Web-{B8B01EE0-9F7B-4BB5-853C-18DDF3940615}"/>
    <pc:docChg chg="modSld">
      <pc:chgData name="Heather Wojtarowicz" userId="S::heather@gedcollaborative.com::68502311-73d7-4e82-9e38-e4abb98366f4" providerId="AD" clId="Web-{B8B01EE0-9F7B-4BB5-853C-18DDF3940615}" dt="2023-05-16T18:07:38.963" v="4" actId="20577"/>
      <pc:docMkLst>
        <pc:docMk/>
      </pc:docMkLst>
      <pc:sldChg chg="modSp">
        <pc:chgData name="Heather Wojtarowicz" userId="S::heather@gedcollaborative.com::68502311-73d7-4e82-9e38-e4abb98366f4" providerId="AD" clId="Web-{B8B01EE0-9F7B-4BB5-853C-18DDF3940615}" dt="2023-05-16T18:07:38.963" v="4" actId="20577"/>
        <pc:sldMkLst>
          <pc:docMk/>
          <pc:sldMk cId="3094403132" sldId="4999"/>
        </pc:sldMkLst>
      </pc:sldChg>
    </pc:docChg>
  </pc:docChgLst>
  <pc:docChgLst>
    <pc:chgData name="Don Melady" userId="S::don@gedcollaborative.com::a527807e-1127-47fa-b233-2aa528cd67f3" providerId="AD" clId="Web-{CD2FBE6F-8098-4B65-A72F-AF9488AB5982}"/>
    <pc:docChg chg="modSld">
      <pc:chgData name="Don Melady" userId="S::don@gedcollaborative.com::a527807e-1127-47fa-b233-2aa528cd67f3" providerId="AD" clId="Web-{CD2FBE6F-8098-4B65-A72F-AF9488AB5982}" dt="2023-08-14T18:19:49.092" v="35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E950DDB5-A1D3-4FF2-A37D-9C46009FE1DB}"/>
    <pc:docChg chg="modSld">
      <pc:chgData name="Heather Wojtarowicz" userId="S::heather@gedcollaborative.com::68502311-73d7-4e82-9e38-e4abb98366f4" providerId="AD" clId="Web-{E950DDB5-A1D3-4FF2-A37D-9C46009FE1DB}" dt="2023-03-16T14:36:28.409" v="90" actId="20577"/>
      <pc:docMkLst>
        <pc:docMk/>
      </pc:docMkLst>
      <pc:sldChg chg="modSp">
        <pc:chgData name="Heather Wojtarowicz" userId="S::heather@gedcollaborative.com::68502311-73d7-4e82-9e38-e4abb98366f4" providerId="AD" clId="Web-{E950DDB5-A1D3-4FF2-A37D-9C46009FE1DB}" dt="2023-03-16T14:36:28.409" v="90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8A03E068-6269-48B5-9D2F-7E651A3F94D2}"/>
    <pc:docChg chg="addSld delSld modSld sldOrd">
      <pc:chgData name="Heather Wojtarowicz" userId="S::heather@gedcollaborative.com::68502311-73d7-4e82-9e38-e4abb98366f4" providerId="AD" clId="Web-{8A03E068-6269-48B5-9D2F-7E651A3F94D2}" dt="2023-08-09T17:59:20.932" v="82"/>
      <pc:docMkLst>
        <pc:docMk/>
      </pc:docMkLst>
      <pc:sldChg chg="modSp">
        <pc:chgData name="Heather Wojtarowicz" userId="S::heather@gedcollaborative.com::68502311-73d7-4e82-9e38-e4abb98366f4" providerId="AD" clId="Web-{8A03E068-6269-48B5-9D2F-7E651A3F94D2}" dt="2023-08-09T17:20:56.645" v="16" actId="20577"/>
        <pc:sldMkLst>
          <pc:docMk/>
          <pc:sldMk cId="2853637260" sldId="5016"/>
        </pc:sldMkLst>
      </pc:sldChg>
      <pc:sldChg chg="ord">
        <pc:chgData name="Heather Wojtarowicz" userId="S::heather@gedcollaborative.com::68502311-73d7-4e82-9e38-e4abb98366f4" providerId="AD" clId="Web-{8A03E068-6269-48B5-9D2F-7E651A3F94D2}" dt="2023-08-09T17:32:56.836" v="17"/>
        <pc:sldMkLst>
          <pc:docMk/>
          <pc:sldMk cId="2382694027" sldId="5018"/>
        </pc:sldMkLst>
      </pc:sldChg>
      <pc:sldChg chg="new del">
        <pc:chgData name="Heather Wojtarowicz" userId="S::heather@gedcollaborative.com::68502311-73d7-4e82-9e38-e4abb98366f4" providerId="AD" clId="Web-{8A03E068-6269-48B5-9D2F-7E651A3F94D2}" dt="2023-08-09T17:48:18.526" v="19"/>
        <pc:sldMkLst>
          <pc:docMk/>
          <pc:sldMk cId="1630249081" sldId="5019"/>
        </pc:sldMkLst>
      </pc:sldChg>
      <pc:sldChg chg="addSp delSp modSp add ord replId delAnim">
        <pc:chgData name="Heather Wojtarowicz" userId="S::heather@gedcollaborative.com::68502311-73d7-4e82-9e38-e4abb98366f4" providerId="AD" clId="Web-{8A03E068-6269-48B5-9D2F-7E651A3F94D2}" dt="2023-08-09T17:57:21.876" v="62" actId="1076"/>
        <pc:sldMkLst>
          <pc:docMk/>
          <pc:sldMk cId="4264281315" sldId="5019"/>
        </pc:sldMkLst>
      </pc:sldChg>
    </pc:docChg>
  </pc:docChgLst>
  <pc:docChgLst>
    <pc:chgData name="Heather Wojtarowicz" userId="S::heather@gedcollaborative.com::68502311-73d7-4e82-9e38-e4abb98366f4" providerId="AD" clId="Web-{3BEA63E8-E559-4EFD-B67A-74DF6ADF7F34}"/>
    <pc:docChg chg="">
      <pc:chgData name="Heather Wojtarowicz" userId="S::heather@gedcollaborative.com::68502311-73d7-4e82-9e38-e4abb98366f4" providerId="AD" clId="Web-{3BEA63E8-E559-4EFD-B67A-74DF6ADF7F34}" dt="2023-03-15T15:29:11.365" v="0"/>
      <pc:docMkLst>
        <pc:docMk/>
      </pc:docMkLst>
      <pc:sldChg chg="delCm">
        <pc:chgData name="Heather Wojtarowicz" userId="S::heather@gedcollaborative.com::68502311-73d7-4e82-9e38-e4abb98366f4" providerId="AD" clId="Web-{3BEA63E8-E559-4EFD-B67A-74DF6ADF7F34}" dt="2023-03-15T15:29:11.365" v="0"/>
        <pc:sldMkLst>
          <pc:docMk/>
          <pc:sldMk cId="4283664002" sldId="1506"/>
        </pc:sldMkLst>
      </pc:sldChg>
    </pc:docChg>
  </pc:docChgLst>
  <pc:docChgLst>
    <pc:chgData name="Heather Wojtarowicz" userId="S::heather@gedcollaborative.com::68502311-73d7-4e82-9e38-e4abb98366f4" providerId="AD" clId="Web-{62079B72-581B-49F0-9BD7-2D15384630C2}"/>
    <pc:docChg chg="addSld modSld">
      <pc:chgData name="Heather Wojtarowicz" userId="S::heather@gedcollaborative.com::68502311-73d7-4e82-9e38-e4abb98366f4" providerId="AD" clId="Web-{62079B72-581B-49F0-9BD7-2D15384630C2}" dt="2023-05-02T15:04:28.630" v="18" actId="20577"/>
      <pc:docMkLst>
        <pc:docMk/>
      </pc:docMkLst>
      <pc:sldChg chg="modSp">
        <pc:chgData name="Heather Wojtarowicz" userId="S::heather@gedcollaborative.com::68502311-73d7-4e82-9e38-e4abb98366f4" providerId="AD" clId="Web-{62079B72-581B-49F0-9BD7-2D15384630C2}" dt="2023-05-02T15:04:14.270" v="12" actId="20577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62079B72-581B-49F0-9BD7-2D15384630C2}" dt="2023-05-02T15:04:06.708" v="9" actId="20577"/>
        <pc:sldMkLst>
          <pc:docMk/>
          <pc:sldMk cId="2853637260" sldId="5016"/>
        </pc:sldMkLst>
      </pc:sldChg>
      <pc:sldChg chg="modSp add replId">
        <pc:chgData name="Heather Wojtarowicz" userId="S::heather@gedcollaborative.com::68502311-73d7-4e82-9e38-e4abb98366f4" providerId="AD" clId="Web-{62079B72-581B-49F0-9BD7-2D15384630C2}" dt="2023-05-02T15:04:11.427" v="10" actId="20577"/>
        <pc:sldMkLst>
          <pc:docMk/>
          <pc:sldMk cId="2678884731" sldId="5017"/>
        </pc:sldMkLst>
      </pc:sldChg>
    </pc:docChg>
  </pc:docChgLst>
  <pc:docChgLst>
    <pc:chgData name="Heather Wojtarowicz" userId="S::heather@gedcollaborative.com::68502311-73d7-4e82-9e38-e4abb98366f4" providerId="AD" clId="Web-{293070C0-52C4-401A-8DED-09C37D3CB9DD}"/>
    <pc:docChg chg="addSld delSld modSld addMainMaster">
      <pc:chgData name="Heather Wojtarowicz" userId="S::heather@gedcollaborative.com::68502311-73d7-4e82-9e38-e4abb98366f4" providerId="AD" clId="Web-{293070C0-52C4-401A-8DED-09C37D3CB9DD}" dt="2023-08-14T14:33:19.069" v="233" actId="1076"/>
      <pc:docMkLst>
        <pc:docMk/>
      </pc:docMkLst>
      <pc:sldChg chg="del">
        <pc:chgData name="Heather Wojtarowicz" userId="S::heather@gedcollaborative.com::68502311-73d7-4e82-9e38-e4abb98366f4" providerId="AD" clId="Web-{293070C0-52C4-401A-8DED-09C37D3CB9DD}" dt="2023-08-14T13:31:53.147" v="33"/>
        <pc:sldMkLst>
          <pc:docMk/>
          <pc:sldMk cId="3280565396" sldId="1492"/>
        </pc:sldMkLst>
      </pc:sldChg>
      <pc:sldChg chg="addSp delSp modSp">
        <pc:chgData name="Heather Wojtarowicz" userId="S::heather@gedcollaborative.com::68502311-73d7-4e82-9e38-e4abb98366f4" providerId="AD" clId="Web-{293070C0-52C4-401A-8DED-09C37D3CB9DD}" dt="2023-08-14T13:30:30.082" v="32" actId="1076"/>
        <pc:sldMkLst>
          <pc:docMk/>
          <pc:sldMk cId="1139916203" sldId="5014"/>
        </pc:sldMkLst>
      </pc:sldChg>
      <pc:sldChg chg="modSp">
        <pc:chgData name="Heather Wojtarowicz" userId="S::heather@gedcollaborative.com::68502311-73d7-4e82-9e38-e4abb98366f4" providerId="AD" clId="Web-{293070C0-52C4-401A-8DED-09C37D3CB9DD}" dt="2023-08-14T14:32:56.615" v="232" actId="20577"/>
        <pc:sldMkLst>
          <pc:docMk/>
          <pc:sldMk cId="2382694027" sldId="5018"/>
        </pc:sldMkLst>
      </pc:sldChg>
      <pc:sldChg chg="addSp modSp">
        <pc:chgData name="Heather Wojtarowicz" userId="S::heather@gedcollaborative.com::68502311-73d7-4e82-9e38-e4abb98366f4" providerId="AD" clId="Web-{293070C0-52C4-401A-8DED-09C37D3CB9DD}" dt="2023-08-14T14:30:51.204" v="167" actId="20577"/>
        <pc:sldMkLst>
          <pc:docMk/>
          <pc:sldMk cId="15534124" sldId="5020"/>
        </pc:sldMkLst>
      </pc:sldChg>
      <pc:sldChg chg="modSp">
        <pc:chgData name="Heather Wojtarowicz" userId="S::heather@gedcollaborative.com::68502311-73d7-4e82-9e38-e4abb98366f4" providerId="AD" clId="Web-{293070C0-52C4-401A-8DED-09C37D3CB9DD}" dt="2023-08-14T14:06:47.208" v="142" actId="20577"/>
        <pc:sldMkLst>
          <pc:docMk/>
          <pc:sldMk cId="1747382206" sldId="5021"/>
        </pc:sldMkLst>
      </pc:sldChg>
      <pc:sldChg chg="modSp add">
        <pc:chgData name="Heather Wojtarowicz" userId="S::heather@gedcollaborative.com::68502311-73d7-4e82-9e38-e4abb98366f4" providerId="AD" clId="Web-{293070C0-52C4-401A-8DED-09C37D3CB9DD}" dt="2023-08-14T13:41:57.634" v="92" actId="20577"/>
        <pc:sldMkLst>
          <pc:docMk/>
          <pc:sldMk cId="733459606" sldId="5022"/>
        </pc:sldMkLst>
      </pc:sldChg>
      <pc:sldChg chg="delSp modSp add">
        <pc:chgData name="Heather Wojtarowicz" userId="S::heather@gedcollaborative.com::68502311-73d7-4e82-9e38-e4abb98366f4" providerId="AD" clId="Web-{293070C0-52C4-401A-8DED-09C37D3CB9DD}" dt="2023-08-14T13:40:39.366" v="86" actId="20577"/>
        <pc:sldMkLst>
          <pc:docMk/>
          <pc:sldMk cId="3281167327" sldId="5023"/>
        </pc:sldMkLst>
      </pc:sldChg>
      <pc:sldChg chg="modSp add">
        <pc:chgData name="Heather Wojtarowicz" userId="S::heather@gedcollaborative.com::68502311-73d7-4e82-9e38-e4abb98366f4" providerId="AD" clId="Web-{293070C0-52C4-401A-8DED-09C37D3CB9DD}" dt="2023-08-14T13:38:52.253" v="49" actId="20577"/>
        <pc:sldMkLst>
          <pc:docMk/>
          <pc:sldMk cId="851950893" sldId="5024"/>
        </pc:sldMkLst>
      </pc:sldChg>
      <pc:sldMasterChg chg="add addSldLayout">
        <pc:chgData name="Heather Wojtarowicz" userId="S::heather@gedcollaborative.com::68502311-73d7-4e82-9e38-e4abb98366f4" providerId="AD" clId="Web-{293070C0-52C4-401A-8DED-09C37D3CB9DD}" dt="2023-08-14T13:27:24.764" v="2"/>
        <pc:sldMasterMkLst>
          <pc:docMk/>
          <pc:sldMasterMk cId="633146796" sldId="2147483648"/>
        </pc:sldMasterMkLst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919397139" sldId="2147483649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693817565" sldId="2147483650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706674355" sldId="2147483651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068138869" sldId="2147483652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169176737" sldId="2147483653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3831164551" sldId="2147483654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306962557" sldId="2147483655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1790287509" sldId="2147483656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534790092" sldId="2147483657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407438358" sldId="2147483658"/>
          </pc:sldLayoutMkLst>
        </pc:sldLayoutChg>
        <pc:sldLayoutChg chg="add">
          <pc:chgData name="Heather Wojtarowicz" userId="S::heather@gedcollaborative.com::68502311-73d7-4e82-9e38-e4abb98366f4" providerId="AD" clId="Web-{293070C0-52C4-401A-8DED-09C37D3CB9DD}" dt="2023-08-14T13:27:24.764" v="2"/>
          <pc:sldLayoutMkLst>
            <pc:docMk/>
            <pc:sldMasterMk cId="633146796" sldId="2147483648"/>
            <pc:sldLayoutMk cId="2900530628" sldId="2147483659"/>
          </pc:sldLayoutMkLst>
        </pc:sldLayoutChg>
      </pc:sldMasterChg>
    </pc:docChg>
  </pc:docChgLst>
  <pc:docChgLst>
    <pc:chgData name="Donald Melady" userId="S::don.melady_utoronto.ca#ext#@adminliveunc.onmicrosoft.com::cc0d8663-5394-4ed1-a1b2-d8bfcc4fe031" providerId="AD" clId="Web-{7027B50A-5286-7071-80B7-22BD63B1D8D5}"/>
    <pc:docChg chg="modSld">
      <pc:chgData name="Donald Melady" userId="S::don.melady_utoronto.ca#ext#@adminliveunc.onmicrosoft.com::cc0d8663-5394-4ed1-a1b2-d8bfcc4fe031" providerId="AD" clId="Web-{7027B50A-5286-7071-80B7-22BD63B1D8D5}" dt="2025-07-07T18:33:46.462" v="16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7027B50A-5286-7071-80B7-22BD63B1D8D5}" dt="2025-07-07T18:33:46.462" v="16" actId="20577"/>
        <pc:sldMkLst>
          <pc:docMk/>
          <pc:sldMk cId="888932701" sldId="5043"/>
        </pc:sldMkLst>
      </pc:sldChg>
    </pc:docChg>
  </pc:docChgLst>
  <pc:docChgLst>
    <pc:chgData name="Heather Wojtarowicz" userId="S::heather@gedcollaborative.com::68502311-73d7-4e82-9e38-e4abb98366f4" providerId="AD" clId="Web-{2E496317-54E9-4642-B05B-D414A627AD24}"/>
    <pc:docChg chg="modSld">
      <pc:chgData name="Heather Wojtarowicz" userId="S::heather@gedcollaborative.com::68502311-73d7-4e82-9e38-e4abb98366f4" providerId="AD" clId="Web-{2E496317-54E9-4642-B05B-D414A627AD24}" dt="2023-07-10T21:01:05.499" v="5"/>
      <pc:docMkLst>
        <pc:docMk/>
      </pc:docMkLst>
    </pc:docChg>
  </pc:docChgLst>
  <pc:docChgLst>
    <pc:chgData name="Wojtarowicz, Heather Mae" userId="893f9098-4580-4060-b43f-8d84ddcdc154" providerId="ADAL" clId="{445528DA-0855-4546-AB54-9D0B0BCBC767}"/>
    <pc:docChg chg="undo custSel addSld delSld modSld delMainMaster">
      <pc:chgData name="Wojtarowicz, Heather Mae" userId="893f9098-4580-4060-b43f-8d84ddcdc154" providerId="ADAL" clId="{445528DA-0855-4546-AB54-9D0B0BCBC767}" dt="2025-09-02T12:44:25.852" v="155" actId="478"/>
      <pc:docMkLst>
        <pc:docMk/>
      </pc:docMkLst>
      <pc:sldChg chg="del">
        <pc:chgData name="Wojtarowicz, Heather Mae" userId="893f9098-4580-4060-b43f-8d84ddcdc154" providerId="ADAL" clId="{445528DA-0855-4546-AB54-9D0B0BCBC767}" dt="2025-08-15T13:42:08.641" v="68" actId="2696"/>
        <pc:sldMkLst>
          <pc:docMk/>
          <pc:sldMk cId="2520854772" sldId="257"/>
        </pc:sldMkLst>
      </pc:sldChg>
      <pc:sldChg chg="del">
        <pc:chgData name="Wojtarowicz, Heather Mae" userId="893f9098-4580-4060-b43f-8d84ddcdc154" providerId="ADAL" clId="{445528DA-0855-4546-AB54-9D0B0BCBC767}" dt="2025-08-15T13:42:08.641" v="68" actId="2696"/>
        <pc:sldMkLst>
          <pc:docMk/>
          <pc:sldMk cId="583910430" sldId="259"/>
        </pc:sldMkLst>
      </pc:sldChg>
      <pc:sldChg chg="del">
        <pc:chgData name="Wojtarowicz, Heather Mae" userId="893f9098-4580-4060-b43f-8d84ddcdc154" providerId="ADAL" clId="{445528DA-0855-4546-AB54-9D0B0BCBC767}" dt="2025-08-15T13:42:08.641" v="68" actId="2696"/>
        <pc:sldMkLst>
          <pc:docMk/>
          <pc:sldMk cId="2007748427" sldId="260"/>
        </pc:sldMkLst>
      </pc:sldChg>
      <pc:sldChg chg="addSp delSp modSp mod">
        <pc:chgData name="Wojtarowicz, Heather Mae" userId="893f9098-4580-4060-b43f-8d84ddcdc154" providerId="ADAL" clId="{445528DA-0855-4546-AB54-9D0B0BCBC767}" dt="2025-09-02T12:44:25.852" v="155" actId="478"/>
        <pc:sldMkLst>
          <pc:docMk/>
          <pc:sldMk cId="3592563702" sldId="4944"/>
        </pc:sldMkLst>
      </pc:sldChg>
      <pc:sldChg chg="addSp delSp modSp mod">
        <pc:chgData name="Wojtarowicz, Heather Mae" userId="893f9098-4580-4060-b43f-8d84ddcdc154" providerId="ADAL" clId="{445528DA-0855-4546-AB54-9D0B0BCBC767}" dt="2025-08-15T13:40:11.883" v="67" actId="20577"/>
        <pc:sldMkLst>
          <pc:docMk/>
          <pc:sldMk cId="4152525318" sldId="5039"/>
        </pc:sldMkLst>
      </pc:sldChg>
      <pc:sldChg chg="modSp mod">
        <pc:chgData name="Wojtarowicz, Heather Mae" userId="893f9098-4580-4060-b43f-8d84ddcdc154" providerId="ADAL" clId="{445528DA-0855-4546-AB54-9D0B0BCBC767}" dt="2025-09-02T12:43:15.809" v="152" actId="20577"/>
        <pc:sldMkLst>
          <pc:docMk/>
          <pc:sldMk cId="2728580878" sldId="5041"/>
        </pc:sldMkLst>
      </pc:sldChg>
      <pc:sldChg chg="delSp modSp mod">
        <pc:chgData name="Wojtarowicz, Heather Mae" userId="893f9098-4580-4060-b43f-8d84ddcdc154" providerId="ADAL" clId="{445528DA-0855-4546-AB54-9D0B0BCBC767}" dt="2025-09-02T12:39:11.286" v="149" actId="18131"/>
        <pc:sldMkLst>
          <pc:docMk/>
          <pc:sldMk cId="888932701" sldId="5043"/>
        </pc:sldMkLst>
      </pc:sldChg>
      <pc:sldChg chg="delSp modSp mod">
        <pc:chgData name="Wojtarowicz, Heather Mae" userId="893f9098-4580-4060-b43f-8d84ddcdc154" providerId="ADAL" clId="{445528DA-0855-4546-AB54-9D0B0BCBC767}" dt="2025-08-15T13:43:02.712" v="136" actId="478"/>
        <pc:sldMkLst>
          <pc:docMk/>
          <pc:sldMk cId="36390211" sldId="5063"/>
        </pc:sldMkLst>
      </pc:sldChg>
      <pc:sldChg chg="modSp mod">
        <pc:chgData name="Wojtarowicz, Heather Mae" userId="893f9098-4580-4060-b43f-8d84ddcdc154" providerId="ADAL" clId="{445528DA-0855-4546-AB54-9D0B0BCBC767}" dt="2025-08-15T13:42:38.652" v="116" actId="20577"/>
        <pc:sldMkLst>
          <pc:docMk/>
          <pc:sldMk cId="2955119844" sldId="5070"/>
        </pc:sldMkLst>
      </pc:sldChg>
      <pc:sldChg chg="add">
        <pc:chgData name="Wojtarowicz, Heather Mae" userId="893f9098-4580-4060-b43f-8d84ddcdc154" providerId="ADAL" clId="{445528DA-0855-4546-AB54-9D0B0BCBC767}" dt="2025-08-15T13:42:42.890" v="117" actId="2890"/>
        <pc:sldMkLst>
          <pc:docMk/>
          <pc:sldMk cId="2993470292" sldId="7363"/>
        </pc:sldMkLst>
      </pc:sldChg>
      <pc:sldChg chg="del">
        <pc:chgData name="Wojtarowicz, Heather Mae" userId="893f9098-4580-4060-b43f-8d84ddcdc154" providerId="ADAL" clId="{445528DA-0855-4546-AB54-9D0B0BCBC767}" dt="2025-08-15T13:42:17.087" v="69" actId="2696"/>
        <pc:sldMkLst>
          <pc:docMk/>
          <pc:sldMk cId="3517491205" sldId="7363"/>
        </pc:sldMkLst>
      </pc:sldChg>
      <pc:sldChg chg="del">
        <pc:chgData name="Wojtarowicz, Heather Mae" userId="893f9098-4580-4060-b43f-8d84ddcdc154" providerId="ADAL" clId="{445528DA-0855-4546-AB54-9D0B0BCBC767}" dt="2025-08-15T13:42:17.087" v="69" actId="2696"/>
        <pc:sldMkLst>
          <pc:docMk/>
          <pc:sldMk cId="1956705602" sldId="7364"/>
        </pc:sldMkLst>
      </pc:sldChg>
      <pc:sldChg chg="add">
        <pc:chgData name="Wojtarowicz, Heather Mae" userId="893f9098-4580-4060-b43f-8d84ddcdc154" providerId="ADAL" clId="{445528DA-0855-4546-AB54-9D0B0BCBC767}" dt="2025-08-15T13:42:44.752" v="118" actId="2890"/>
        <pc:sldMkLst>
          <pc:docMk/>
          <pc:sldMk cId="2787773188" sldId="7364"/>
        </pc:sldMkLst>
      </pc:sldChg>
      <pc:sldChg chg="del">
        <pc:chgData name="Wojtarowicz, Heather Mae" userId="893f9098-4580-4060-b43f-8d84ddcdc154" providerId="ADAL" clId="{445528DA-0855-4546-AB54-9D0B0BCBC767}" dt="2025-08-15T13:42:17.087" v="69" actId="2696"/>
        <pc:sldMkLst>
          <pc:docMk/>
          <pc:sldMk cId="3579437364" sldId="7365"/>
        </pc:sldMkLst>
      </pc:sldChg>
      <pc:sldMasterChg chg="del delSldLayout">
        <pc:chgData name="Wojtarowicz, Heather Mae" userId="893f9098-4580-4060-b43f-8d84ddcdc154" providerId="ADAL" clId="{445528DA-0855-4546-AB54-9D0B0BCBC767}" dt="2025-08-15T13:42:08.641" v="68" actId="2696"/>
        <pc:sldMasterMkLst>
          <pc:docMk/>
          <pc:sldMasterMk cId="4158268744" sldId="2147483951"/>
        </pc:sldMasterMkLst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672717139" sldId="2147483952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936393764" sldId="2147483953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3915091162" sldId="2147483954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3198263582" sldId="2147483955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860572060" sldId="2147483956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4208741918" sldId="2147483957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3481303742" sldId="2147483958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448050081" sldId="2147483959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737643334" sldId="2147483960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088890834" sldId="2147483961"/>
          </pc:sldLayoutMkLst>
        </pc:sldLayoutChg>
        <pc:sldLayoutChg chg="del">
          <pc:chgData name="Wojtarowicz, Heather Mae" userId="893f9098-4580-4060-b43f-8d84ddcdc154" providerId="ADAL" clId="{445528DA-0855-4546-AB54-9D0B0BCBC767}" dt="2025-08-15T13:42:08.641" v="68" actId="2696"/>
          <pc:sldLayoutMkLst>
            <pc:docMk/>
            <pc:sldMasterMk cId="4158268744" sldId="2147483951"/>
            <pc:sldLayoutMk cId="2437970244" sldId="2147483962"/>
          </pc:sldLayoutMkLst>
        </pc:sldLayoutChg>
      </pc:sldMasterChg>
    </pc:docChg>
  </pc:docChgLst>
  <pc:docChgLst>
    <pc:chgData name="Don Melady" userId="S::don@gedcollaborative.com::a527807e-1127-47fa-b233-2aa528cd67f3" providerId="AD" clId="Web-{A1B259B4-786C-44C7-8B50-61DAB1CB1024}"/>
    <pc:docChg chg="modSld">
      <pc:chgData name="Don Melady" userId="S::don@gedcollaborative.com::a527807e-1127-47fa-b233-2aa528cd67f3" providerId="AD" clId="Web-{A1B259B4-786C-44C7-8B50-61DAB1CB1024}" dt="2023-06-27T14:31:11.925" v="48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37EB638F-CA27-41C5-B383-393BD3AE9991}"/>
    <pc:docChg chg="addSld modSld sldOrd">
      <pc:chgData name="Heather Wojtarowicz" userId="S::heather@gedcollaborative.com::68502311-73d7-4e82-9e38-e4abb98366f4" providerId="AD" clId="Web-{37EB638F-CA27-41C5-B383-393BD3AE9991}" dt="2024-04-29T16:33:32.800" v="69" actId="14100"/>
      <pc:docMkLst>
        <pc:docMk/>
      </pc:docMkLst>
      <pc:sldChg chg="addSp delSp modSp">
        <pc:chgData name="Heather Wojtarowicz" userId="S::heather@gedcollaborative.com::68502311-73d7-4e82-9e38-e4abb98366f4" providerId="AD" clId="Web-{37EB638F-CA27-41C5-B383-393BD3AE9991}" dt="2024-04-29T16:25:54.080" v="14" actId="1076"/>
        <pc:sldMkLst>
          <pc:docMk/>
          <pc:sldMk cId="3392050906" sldId="1352"/>
        </pc:sldMkLst>
      </pc:sldChg>
      <pc:sldChg chg="addSp delSp modSp add ord replId addCm modCm">
        <pc:chgData name="Heather Wojtarowicz" userId="S::heather@gedcollaborative.com::68502311-73d7-4e82-9e38-e4abb98366f4" providerId="AD" clId="Web-{37EB638F-CA27-41C5-B383-393BD3AE9991}" dt="2024-04-29T16:33:32.800" v="69" actId="14100"/>
        <pc:sldMkLst>
          <pc:docMk/>
          <pc:sldMk cId="2736313105" sldId="5033"/>
        </pc:sldMkLst>
      </pc:sldChg>
    </pc:docChg>
  </pc:docChgLst>
  <pc:docChgLst>
    <pc:chgData name="Conor Sullivan" userId="S::conor@gedcollaborative.com::2a9d0757-9bb8-4e87-ad40-9e8822bc039d" providerId="AD" clId="Web-{99302702-C16E-4934-8E75-443FBE38B8A5}"/>
    <pc:docChg chg="addSld modSld sldOrd">
      <pc:chgData name="Conor Sullivan" userId="S::conor@gedcollaborative.com::2a9d0757-9bb8-4e87-ad40-9e8822bc039d" providerId="AD" clId="Web-{99302702-C16E-4934-8E75-443FBE38B8A5}" dt="2023-01-18T15:48:46.843" v="29" actId="20577"/>
      <pc:docMkLst>
        <pc:docMk/>
      </pc:docMkLst>
      <pc:sldChg chg="ord">
        <pc:chgData name="Conor Sullivan" userId="S::conor@gedcollaborative.com::2a9d0757-9bb8-4e87-ad40-9e8822bc039d" providerId="AD" clId="Web-{99302702-C16E-4934-8E75-443FBE38B8A5}" dt="2023-01-18T15:25:59.243" v="0"/>
        <pc:sldMkLst>
          <pc:docMk/>
          <pc:sldMk cId="361233458" sldId="1444"/>
        </pc:sldMkLst>
      </pc:sldChg>
      <pc:sldChg chg="modSp new">
        <pc:chgData name="Conor Sullivan" userId="S::conor@gedcollaborative.com::2a9d0757-9bb8-4e87-ad40-9e8822bc039d" providerId="AD" clId="Web-{99302702-C16E-4934-8E75-443FBE38B8A5}" dt="2023-01-18T15:31:27.439" v="23" actId="20577"/>
        <pc:sldMkLst>
          <pc:docMk/>
          <pc:sldMk cId="1280015372" sldId="5005"/>
        </pc:sldMkLst>
      </pc:sldChg>
      <pc:sldChg chg="modSp">
        <pc:chgData name="Conor Sullivan" userId="S::conor@gedcollaborative.com::2a9d0757-9bb8-4e87-ad40-9e8822bc039d" providerId="AD" clId="Web-{99302702-C16E-4934-8E75-443FBE38B8A5}" dt="2023-01-18T15:48:46.843" v="29" actId="20577"/>
        <pc:sldMkLst>
          <pc:docMk/>
          <pc:sldMk cId="3273861117" sldId="5006"/>
        </pc:sldMkLst>
      </pc:sldChg>
    </pc:docChg>
  </pc:docChgLst>
  <pc:docChgLst>
    <pc:chgData name="Heather Wojtarowicz" userId="S::heather@gedcollaborative.com::68502311-73d7-4e82-9e38-e4abb98366f4" providerId="AD" clId="Web-{7CAD9B94-8397-42A5-B606-A5E154B366FF}"/>
    <pc:docChg chg="modSld">
      <pc:chgData name="Heather Wojtarowicz" userId="S::heather@gedcollaborative.com::68502311-73d7-4e82-9e38-e4abb98366f4" providerId="AD" clId="Web-{7CAD9B94-8397-42A5-B606-A5E154B366FF}" dt="2024-01-19T17:36:59.357" v="30" actId="1076"/>
      <pc:docMkLst>
        <pc:docMk/>
      </pc:docMkLst>
    </pc:docChg>
  </pc:docChgLst>
  <pc:docChgLst>
    <pc:chgData name="Heather Wojtarowicz" userId="S::heather@gedcollaborative.com::68502311-73d7-4e82-9e38-e4abb98366f4" providerId="AD" clId="Web-{5B49582F-860F-4623-8A3E-13724F7042A1}"/>
    <pc:docChg chg="modSld">
      <pc:chgData name="Heather Wojtarowicz" userId="S::heather@gedcollaborative.com::68502311-73d7-4e82-9e38-e4abb98366f4" providerId="AD" clId="Web-{5B49582F-860F-4623-8A3E-13724F7042A1}" dt="2024-04-29T15:15:33.966" v="68"/>
      <pc:docMkLst>
        <pc:docMk/>
      </pc:docMkLst>
      <pc:sldChg chg="addSp delSp modSp">
        <pc:chgData name="Heather Wojtarowicz" userId="S::heather@gedcollaborative.com::68502311-73d7-4e82-9e38-e4abb98366f4" providerId="AD" clId="Web-{5B49582F-860F-4623-8A3E-13724F7042A1}" dt="2024-04-29T15:14:56.965" v="62" actId="20577"/>
        <pc:sldMkLst>
          <pc:docMk/>
          <pc:sldMk cId="1508979771" sldId="4987"/>
        </pc:sldMkLst>
      </pc:sldChg>
      <pc:sldChg chg="modSp addCm">
        <pc:chgData name="Heather Wojtarowicz" userId="S::heather@gedcollaborative.com::68502311-73d7-4e82-9e38-e4abb98366f4" providerId="AD" clId="Web-{5B49582F-860F-4623-8A3E-13724F7042A1}" dt="2024-04-29T15:14:21.479" v="56"/>
        <pc:sldMkLst>
          <pc:docMk/>
          <pc:sldMk cId="1139916203" sldId="5014"/>
        </pc:sldMkLst>
      </pc:sldChg>
    </pc:docChg>
  </pc:docChgLst>
  <pc:docChgLst>
    <pc:chgData name="Heather Wojtarowicz" userId="S::heather@gedcollaborative.com::68502311-73d7-4e82-9e38-e4abb98366f4" providerId="AD" clId="Web-{9ED03E31-EFA8-4803-931B-61212452DC17}"/>
    <pc:docChg chg="modSld">
      <pc:chgData name="Heather Wojtarowicz" userId="S::heather@gedcollaborative.com::68502311-73d7-4e82-9e38-e4abb98366f4" providerId="AD" clId="Web-{9ED03E31-EFA8-4803-931B-61212452DC17}" dt="2023-08-09T19:46:25.083" v="14"/>
      <pc:docMkLst>
        <pc:docMk/>
      </pc:docMkLst>
    </pc:docChg>
  </pc:docChgLst>
  <pc:docChgLst>
    <pc:chgData name="Donald Melady" userId="38f988a9-5ba1-4f8c-af58-98842e12f783" providerId="ADAL" clId="{A6E8C7DB-0A92-E04A-8A6B-9E3C4C34251B}"/>
    <pc:docChg chg="custSel addSld modSld sldOrd">
      <pc:chgData name="Donald Melady" userId="38f988a9-5ba1-4f8c-af58-98842e12f783" providerId="ADAL" clId="{A6E8C7DB-0A92-E04A-8A6B-9E3C4C34251B}" dt="2024-10-07T15:30:15.080" v="1025" actId="20577"/>
      <pc:docMkLst>
        <pc:docMk/>
      </pc:docMkLst>
      <pc:sldChg chg="addCm">
        <pc:chgData name="Donald Melady" userId="38f988a9-5ba1-4f8c-af58-98842e12f783" providerId="ADAL" clId="{A6E8C7DB-0A92-E04A-8A6B-9E3C4C34251B}" dt="2024-10-03T21:54:05.620" v="909"/>
        <pc:sldMkLst>
          <pc:docMk/>
          <pc:sldMk cId="2520854772" sldId="257"/>
        </pc:sldMkLst>
      </pc:sldChg>
      <pc:sldChg chg="modSp mod ord">
        <pc:chgData name="Donald Melady" userId="38f988a9-5ba1-4f8c-af58-98842e12f783" providerId="ADAL" clId="{A6E8C7DB-0A92-E04A-8A6B-9E3C4C34251B}" dt="2024-10-07T15:30:15.080" v="1025" actId="20577"/>
        <pc:sldMkLst>
          <pc:docMk/>
          <pc:sldMk cId="786938951" sldId="5030"/>
        </pc:sldMkLst>
      </pc:sldChg>
      <pc:sldChg chg="modSp mod">
        <pc:chgData name="Donald Melady" userId="38f988a9-5ba1-4f8c-af58-98842e12f783" providerId="ADAL" clId="{A6E8C7DB-0A92-E04A-8A6B-9E3C4C34251B}" dt="2024-10-03T21:29:47.384" v="796" actId="6549"/>
        <pc:sldMkLst>
          <pc:docMk/>
          <pc:sldMk cId="614217778" sldId="5031"/>
        </pc:sldMkLst>
      </pc:sldChg>
      <pc:sldChg chg="ord modNotesTx">
        <pc:chgData name="Donald Melady" userId="38f988a9-5ba1-4f8c-af58-98842e12f783" providerId="ADAL" clId="{A6E8C7DB-0A92-E04A-8A6B-9E3C4C34251B}" dt="2024-10-03T21:05:21" v="778" actId="20577"/>
        <pc:sldMkLst>
          <pc:docMk/>
          <pc:sldMk cId="2447019801" sldId="5034"/>
        </pc:sldMkLst>
      </pc:sldChg>
      <pc:sldChg chg="addSp delSp modSp new mod ord modClrScheme chgLayout">
        <pc:chgData name="Donald Melady" userId="38f988a9-5ba1-4f8c-af58-98842e12f783" providerId="ADAL" clId="{A6E8C7DB-0A92-E04A-8A6B-9E3C4C34251B}" dt="2024-10-03T21:04:20.195" v="633" actId="20577"/>
        <pc:sldMkLst>
          <pc:docMk/>
          <pc:sldMk cId="6960075" sldId="5035"/>
        </pc:sldMkLst>
      </pc:sldChg>
    </pc:docChg>
  </pc:docChgLst>
  <pc:docChgLst>
    <pc:chgData name="Heather Wojtarowicz" userId="S::heather@gedcollaborative.com::68502311-73d7-4e82-9e38-e4abb98366f4" providerId="AD" clId="Web-{5E130BCE-9BE6-4FD7-81BA-8F5F39F3DBE3}"/>
    <pc:docChg chg="modSld">
      <pc:chgData name="Heather Wojtarowicz" userId="S::heather@gedcollaborative.com::68502311-73d7-4e82-9e38-e4abb98366f4" providerId="AD" clId="Web-{5E130BCE-9BE6-4FD7-81BA-8F5F39F3DBE3}" dt="2023-06-15T17:36:49.281" v="13" actId="1076"/>
      <pc:docMkLst>
        <pc:docMk/>
      </pc:docMkLst>
    </pc:docChg>
  </pc:docChgLst>
  <pc:docChgLst>
    <pc:chgData name="Heather Wojtarowicz" userId="S::heather@gedcollaborative.com::68502311-73d7-4e82-9e38-e4abb98366f4" providerId="AD" clId="Web-{80FD4588-852B-4417-8157-5BC60EC410DF}"/>
    <pc:docChg chg="modSld">
      <pc:chgData name="Heather Wojtarowicz" userId="S::heather@gedcollaborative.com::68502311-73d7-4e82-9e38-e4abb98366f4" providerId="AD" clId="Web-{80FD4588-852B-4417-8157-5BC60EC410DF}" dt="2023-05-10T20:12:03.624" v="4" actId="20577"/>
      <pc:docMkLst>
        <pc:docMk/>
      </pc:docMkLst>
    </pc:docChg>
  </pc:docChgLst>
  <pc:docChgLst>
    <pc:chgData name="Heather Wojtarowicz" userId="68502311-73d7-4e82-9e38-e4abb98366f4" providerId="ADAL" clId="{A0782B90-AC70-4C51-BE4E-A28C4C2FFE71}"/>
    <pc:docChg chg="undo redo custSel addSld delSld modSld">
      <pc:chgData name="Heather Wojtarowicz" userId="68502311-73d7-4e82-9e38-e4abb98366f4" providerId="ADAL" clId="{A0782B90-AC70-4C51-BE4E-A28C4C2FFE71}" dt="2024-04-29T15:49:07.504" v="251"/>
      <pc:docMkLst>
        <pc:docMk/>
      </pc:docMkLst>
      <pc:sldChg chg="addSp delSp modSp mod">
        <pc:chgData name="Heather Wojtarowicz" userId="68502311-73d7-4e82-9e38-e4abb98366f4" providerId="ADAL" clId="{A0782B90-AC70-4C51-BE4E-A28C4C2FFE71}" dt="2024-04-29T15:28:22.842" v="178" actId="167"/>
        <pc:sldMkLst>
          <pc:docMk/>
          <pc:sldMk cId="361233458" sldId="1444"/>
        </pc:sldMkLst>
      </pc:sldChg>
      <pc:sldChg chg="addSp delSp modSp mod addCm">
        <pc:chgData name="Heather Wojtarowicz" userId="68502311-73d7-4e82-9e38-e4abb98366f4" providerId="ADAL" clId="{A0782B90-AC70-4C51-BE4E-A28C4C2FFE71}" dt="2024-04-29T15:26:04.522" v="166"/>
        <pc:sldMkLst>
          <pc:docMk/>
          <pc:sldMk cId="2828736860" sldId="5004"/>
        </pc:sldMkLst>
      </pc:sldChg>
      <pc:sldChg chg="del">
        <pc:chgData name="Heather Wojtarowicz" userId="68502311-73d7-4e82-9e38-e4abb98366f4" providerId="ADAL" clId="{A0782B90-AC70-4C51-BE4E-A28C4C2FFE71}" dt="2024-04-29T15:19:04.951" v="29" actId="2696"/>
        <pc:sldMkLst>
          <pc:docMk/>
          <pc:sldMk cId="3854601173" sldId="5015"/>
        </pc:sldMkLst>
      </pc:sldChg>
      <pc:sldChg chg="delSp modSp mod addCm">
        <pc:chgData name="Heather Wojtarowicz" userId="68502311-73d7-4e82-9e38-e4abb98366f4" providerId="ADAL" clId="{A0782B90-AC70-4C51-BE4E-A28C4C2FFE71}" dt="2024-04-29T15:42:45.581" v="216"/>
        <pc:sldMkLst>
          <pc:docMk/>
          <pc:sldMk cId="3976599974" sldId="5025"/>
        </pc:sldMkLst>
      </pc:sldChg>
      <pc:sldChg chg="del">
        <pc:chgData name="Heather Wojtarowicz" userId="68502311-73d7-4e82-9e38-e4abb98366f4" providerId="ADAL" clId="{A0782B90-AC70-4C51-BE4E-A28C4C2FFE71}" dt="2024-04-29T15:19:01.891" v="28" actId="2696"/>
        <pc:sldMkLst>
          <pc:docMk/>
          <pc:sldMk cId="2387149354" sldId="5026"/>
        </pc:sldMkLst>
      </pc:sldChg>
      <pc:sldChg chg="del">
        <pc:chgData name="Heather Wojtarowicz" userId="68502311-73d7-4e82-9e38-e4abb98366f4" providerId="ADAL" clId="{A0782B90-AC70-4C51-BE4E-A28C4C2FFE71}" dt="2024-04-29T15:18:59.647" v="27" actId="2696"/>
        <pc:sldMkLst>
          <pc:docMk/>
          <pc:sldMk cId="603916778" sldId="5027"/>
        </pc:sldMkLst>
      </pc:sldChg>
      <pc:sldChg chg="addCm modCm">
        <pc:chgData name="Heather Wojtarowicz" userId="68502311-73d7-4e82-9e38-e4abb98366f4" providerId="ADAL" clId="{A0782B90-AC70-4C51-BE4E-A28C4C2FFE71}" dt="2024-04-29T15:49:07.504" v="251"/>
        <pc:sldMkLst>
          <pc:docMk/>
          <pc:sldMk cId="3326759980" sldId="5028"/>
        </pc:sldMkLst>
      </pc:sldChg>
      <pc:sldChg chg="del">
        <pc:chgData name="Heather Wojtarowicz" userId="68502311-73d7-4e82-9e38-e4abb98366f4" providerId="ADAL" clId="{A0782B90-AC70-4C51-BE4E-A28C4C2FFE71}" dt="2024-04-29T15:18:57.517" v="26" actId="2696"/>
        <pc:sldMkLst>
          <pc:docMk/>
          <pc:sldMk cId="1030316162" sldId="5029"/>
        </pc:sldMkLst>
      </pc:sldChg>
      <pc:sldChg chg="modSp add mod addCm">
        <pc:chgData name="Heather Wojtarowicz" userId="68502311-73d7-4e82-9e38-e4abb98366f4" providerId="ADAL" clId="{A0782B90-AC70-4C51-BE4E-A28C4C2FFE71}" dt="2024-04-29T15:43:26.818" v="217"/>
        <pc:sldMkLst>
          <pc:docMk/>
          <pc:sldMk cId="3935847976" sldId="5029"/>
        </pc:sldMkLst>
      </pc:sldChg>
      <pc:sldChg chg="modSp add mod">
        <pc:chgData name="Heather Wojtarowicz" userId="68502311-73d7-4e82-9e38-e4abb98366f4" providerId="ADAL" clId="{A0782B90-AC70-4C51-BE4E-A28C4C2FFE71}" dt="2024-04-29T15:22:06.621" v="76"/>
        <pc:sldMkLst>
          <pc:docMk/>
          <pc:sldMk cId="786938951" sldId="5030"/>
        </pc:sldMkLst>
      </pc:sldChg>
      <pc:sldChg chg="modSp add mod">
        <pc:chgData name="Heather Wojtarowicz" userId="68502311-73d7-4e82-9e38-e4abb98366f4" providerId="ADAL" clId="{A0782B90-AC70-4C51-BE4E-A28C4C2FFE71}" dt="2024-04-29T15:21:44.948" v="73"/>
        <pc:sldMkLst>
          <pc:docMk/>
          <pc:sldMk cId="614217778" sldId="5031"/>
        </pc:sldMkLst>
      </pc:sldChg>
      <pc:sldChg chg="modSp add mod">
        <pc:chgData name="Heather Wojtarowicz" userId="68502311-73d7-4e82-9e38-e4abb98366f4" providerId="ADAL" clId="{A0782B90-AC70-4C51-BE4E-A28C4C2FFE71}" dt="2024-04-29T15:21:32.649" v="72"/>
        <pc:sldMkLst>
          <pc:docMk/>
          <pc:sldMk cId="82127335" sldId="5032"/>
        </pc:sldMkLst>
      </pc:sldChg>
    </pc:docChg>
  </pc:docChgLst>
  <pc:docChgLst>
    <pc:chgData name="Donald Melady" userId="S::don.melady_utoronto.ca#ext#@adminliveunc.onmicrosoft.com::cc0d8663-5394-4ed1-a1b2-d8bfcc4fe031" providerId="AD" clId="Web-{2886DF7C-E864-9446-C976-8E414AB51FCA}"/>
    <pc:docChg chg="modSld">
      <pc:chgData name="Donald Melady" userId="S::don.melady_utoronto.ca#ext#@adminliveunc.onmicrosoft.com::cc0d8663-5394-4ed1-a1b2-d8bfcc4fe031" providerId="AD" clId="Web-{2886DF7C-E864-9446-C976-8E414AB51FCA}" dt="2025-07-07T14:41:35.025" v="136" actId="20577"/>
      <pc:docMkLst>
        <pc:docMk/>
      </pc:docMkLst>
      <pc:sldChg chg="modSp">
        <pc:chgData name="Donald Melady" userId="S::don.melady_utoronto.ca#ext#@adminliveunc.onmicrosoft.com::cc0d8663-5394-4ed1-a1b2-d8bfcc4fe031" providerId="AD" clId="Web-{2886DF7C-E864-9446-C976-8E414AB51FCA}" dt="2025-07-07T14:41:35.025" v="136" actId="20577"/>
        <pc:sldMkLst>
          <pc:docMk/>
          <pc:sldMk cId="2728580878" sldId="5041"/>
        </pc:sldMkLst>
      </pc:sldChg>
    </pc:docChg>
  </pc:docChgLst>
  <pc:docChgLst>
    <pc:chgData name="Heather Wojtarowicz" userId="S::heather@gedcollaborative.com::68502311-73d7-4e82-9e38-e4abb98366f4" providerId="AD" clId="Web-{99A9510A-CFC3-47DC-B0A1-84D654729EF9}"/>
    <pc:docChg chg="modSld">
      <pc:chgData name="Heather Wojtarowicz" userId="S::heather@gedcollaborative.com::68502311-73d7-4e82-9e38-e4abb98366f4" providerId="AD" clId="Web-{99A9510A-CFC3-47DC-B0A1-84D654729EF9}" dt="2023-05-10T16:17:42.294" v="2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107DE5DA-59CB-4014-9283-114FCE11247D}"/>
    <pc:docChg chg="modSld">
      <pc:chgData name="Heather Wojtarowicz" userId="S::heather@gedcollaborative.com::68502311-73d7-4e82-9e38-e4abb98366f4" providerId="AD" clId="Web-{107DE5DA-59CB-4014-9283-114FCE11247D}" dt="2023-08-14T19:53:11.469" v="56" actId="20577"/>
      <pc:docMkLst>
        <pc:docMk/>
      </pc:docMkLst>
      <pc:sldChg chg="modSp">
        <pc:chgData name="Heather Wojtarowicz" userId="S::heather@gedcollaborative.com::68502311-73d7-4e82-9e38-e4abb98366f4" providerId="AD" clId="Web-{107DE5DA-59CB-4014-9283-114FCE11247D}" dt="2023-08-14T19:53:11.469" v="56" actId="20577"/>
        <pc:sldMkLst>
          <pc:docMk/>
          <pc:sldMk cId="3273861117" sldId="5006"/>
        </pc:sldMkLst>
      </pc:sldChg>
    </pc:docChg>
  </pc:docChgLst>
  <pc:docChgLst>
    <pc:chgData name="Conor Sullivan" userId="2a9d0757-9bb8-4e87-ad40-9e8822bc039d" providerId="ADAL" clId="{CDA2BBAA-94BF-42F2-B61D-7031187DEA14}"/>
    <pc:docChg chg="">
      <pc:chgData name="Conor Sullivan" userId="2a9d0757-9bb8-4e87-ad40-9e8822bc039d" providerId="ADAL" clId="{CDA2BBAA-94BF-42F2-B61D-7031187DEA14}" dt="2023-03-23T19:47:25.769" v="12"/>
      <pc:docMkLst>
        <pc:docMk/>
      </pc:docMkLst>
      <pc:sldChg chg="addCm">
        <pc:chgData name="Conor Sullivan" userId="2a9d0757-9bb8-4e87-ad40-9e8822bc039d" providerId="ADAL" clId="{CDA2BBAA-94BF-42F2-B61D-7031187DEA14}" dt="2023-03-23T19:32:22.813" v="5"/>
        <pc:sldMkLst>
          <pc:docMk/>
          <pc:sldMk cId="3392050906" sldId="1352"/>
        </pc:sldMkLst>
      </pc:sldChg>
      <pc:sldChg chg="addCm">
        <pc:chgData name="Conor Sullivan" userId="2a9d0757-9bb8-4e87-ad40-9e8822bc039d" providerId="ADAL" clId="{CDA2BBAA-94BF-42F2-B61D-7031187DEA14}" dt="2023-03-23T19:46:24.988" v="11"/>
        <pc:sldMkLst>
          <pc:docMk/>
          <pc:sldMk cId="197216341" sldId="1443"/>
        </pc:sldMkLst>
      </pc:sldChg>
      <pc:sldChg chg="addCm">
        <pc:chgData name="Conor Sullivan" userId="2a9d0757-9bb8-4e87-ad40-9e8822bc039d" providerId="ADAL" clId="{CDA2BBAA-94BF-42F2-B61D-7031187DEA14}" dt="2023-03-23T19:43:22.756" v="8"/>
        <pc:sldMkLst>
          <pc:docMk/>
          <pc:sldMk cId="361233458" sldId="1444"/>
        </pc:sldMkLst>
      </pc:sldChg>
    </pc:docChg>
  </pc:docChgLst>
  <pc:docChgLst>
    <pc:chgData name="Heather Wojtarowicz" userId="S::heather@gedcollaborative.com::68502311-73d7-4e82-9e38-e4abb98366f4" providerId="AD" clId="Web-{786C847B-043F-42F1-A4F7-A5E4C3A6F425}"/>
    <pc:docChg chg="modSld">
      <pc:chgData name="Heather Wojtarowicz" userId="S::heather@gedcollaborative.com::68502311-73d7-4e82-9e38-e4abb98366f4" providerId="AD" clId="Web-{786C847B-043F-42F1-A4F7-A5E4C3A6F425}" dt="2023-08-14T18:48:49.075" v="0" actId="1076"/>
      <pc:docMkLst>
        <pc:docMk/>
      </pc:docMkLst>
      <pc:sldChg chg="modSp">
        <pc:chgData name="Heather Wojtarowicz" userId="S::heather@gedcollaborative.com::68502311-73d7-4e82-9e38-e4abb98366f4" providerId="AD" clId="Web-{786C847B-043F-42F1-A4F7-A5E4C3A6F425}" dt="2023-08-14T18:48:49.075" v="0" actId="1076"/>
        <pc:sldMkLst>
          <pc:docMk/>
          <pc:sldMk cId="733459606" sldId="5022"/>
        </pc:sldMkLst>
      </pc:sldChg>
    </pc:docChg>
  </pc:docChgLst>
  <pc:docChgLst>
    <pc:chgData name="Don Melady" userId="S::don@gedcollaborative.com::a527807e-1127-47fa-b233-2aa528cd67f3" providerId="AD" clId="Web-{2CF7D7D8-D4A8-4FFE-9DBC-5548BF711504}"/>
    <pc:docChg chg="delSld modSld">
      <pc:chgData name="Don Melady" userId="S::don@gedcollaborative.com::a527807e-1127-47fa-b233-2aa528cd67f3" providerId="AD" clId="Web-{2CF7D7D8-D4A8-4FFE-9DBC-5548BF711504}" dt="2022-11-21T16:14:55.186" v="15"/>
      <pc:docMkLst>
        <pc:docMk/>
      </pc:docMkLst>
      <pc:sldChg chg="modSp">
        <pc:chgData name="Don Melady" userId="S::don@gedcollaborative.com::a527807e-1127-47fa-b233-2aa528cd67f3" providerId="AD" clId="Web-{2CF7D7D8-D4A8-4FFE-9DBC-5548BF711504}" dt="2022-11-21T16:14:51.810" v="14" actId="20577"/>
        <pc:sldMkLst>
          <pc:docMk/>
          <pc:sldMk cId="4241561996" sldId="4988"/>
        </pc:sldMkLst>
      </pc:sldChg>
      <pc:sldChg chg="del">
        <pc:chgData name="Don Melady" userId="S::don@gedcollaborative.com::a527807e-1127-47fa-b233-2aa528cd67f3" providerId="AD" clId="Web-{2CF7D7D8-D4A8-4FFE-9DBC-5548BF711504}" dt="2022-11-21T16:14:55.186" v="15"/>
        <pc:sldMkLst>
          <pc:docMk/>
          <pc:sldMk cId="1767259061" sldId="4990"/>
        </pc:sldMkLst>
      </pc:sldChg>
      <pc:sldChg chg="modSp">
        <pc:chgData name="Don Melady" userId="S::don@gedcollaborative.com::a527807e-1127-47fa-b233-2aa528cd67f3" providerId="AD" clId="Web-{2CF7D7D8-D4A8-4FFE-9DBC-5548BF711504}" dt="2022-11-21T16:03:46.337" v="12" actId="1076"/>
        <pc:sldMkLst>
          <pc:docMk/>
          <pc:sldMk cId="129351751" sldId="4998"/>
        </pc:sldMkLst>
      </pc:sldChg>
    </pc:docChg>
  </pc:docChgLst>
  <pc:docChgLst>
    <pc:chgData name="Heather Wojtarowicz" userId="S::heather@gedcollaborative.com::68502311-73d7-4e82-9e38-e4abb98366f4" providerId="AD" clId="Web-{37BD543A-A06B-4B5B-AAAA-4B9D6A54E872}"/>
    <pc:docChg chg="modSld">
      <pc:chgData name="Heather Wojtarowicz" userId="S::heather@gedcollaborative.com::68502311-73d7-4e82-9e38-e4abb98366f4" providerId="AD" clId="Web-{37BD543A-A06B-4B5B-AAAA-4B9D6A54E872}" dt="2024-04-29T16:13:13.459" v="1"/>
      <pc:docMkLst>
        <pc:docMk/>
      </pc:docMkLst>
      <pc:sldChg chg="modSp">
        <pc:chgData name="Heather Wojtarowicz" userId="S::heather@gedcollaborative.com::68502311-73d7-4e82-9e38-e4abb98366f4" providerId="AD" clId="Web-{37BD543A-A06B-4B5B-AAAA-4B9D6A54E872}" dt="2024-04-29T16:13:13.459" v="1"/>
        <pc:sldMkLst>
          <pc:docMk/>
          <pc:sldMk cId="3094403132" sldId="4999"/>
        </pc:sldMkLst>
      </pc:sldChg>
    </pc:docChg>
  </pc:docChgLst>
  <pc:docChgLst>
    <pc:chgData name="Heather Wojtarowicz" userId="S::heather@gedcollaborative.com::68502311-73d7-4e82-9e38-e4abb98366f4" providerId="AD" clId="Web-{55141D97-4634-463E-AE35-DCA775120A8C}"/>
    <pc:docChg chg="modSld sldOrd">
      <pc:chgData name="Heather Wojtarowicz" userId="S::heather@gedcollaborative.com::68502311-73d7-4e82-9e38-e4abb98366f4" providerId="AD" clId="Web-{55141D97-4634-463E-AE35-DCA775120A8C}" dt="2023-05-11T15:52:19.282" v="150"/>
      <pc:docMkLst>
        <pc:docMk/>
      </pc:docMkLst>
      <pc:sldChg chg="ord">
        <pc:chgData name="Heather Wojtarowicz" userId="S::heather@gedcollaborative.com::68502311-73d7-4e82-9e38-e4abb98366f4" providerId="AD" clId="Web-{55141D97-4634-463E-AE35-DCA775120A8C}" dt="2023-05-11T15:52:19.282" v="150"/>
        <pc:sldMkLst>
          <pc:docMk/>
          <pc:sldMk cId="1240722997" sldId="5018"/>
        </pc:sldMkLst>
      </pc:sldChg>
    </pc:docChg>
  </pc:docChgLst>
  <pc:docChgLst>
    <pc:chgData name="Heather Wojtarowicz" userId="S::heather@gedcollaborative.com::68502311-73d7-4e82-9e38-e4abb98366f4" providerId="AD" clId="Web-{9E95E2B2-9A1F-4496-9D10-9E2152C8F236}"/>
    <pc:docChg chg="addSld delSld modSld">
      <pc:chgData name="Heather Wojtarowicz" userId="S::heather@gedcollaborative.com::68502311-73d7-4e82-9e38-e4abb98366f4" providerId="AD" clId="Web-{9E95E2B2-9A1F-4496-9D10-9E2152C8F236}" dt="2023-09-11T14:58:51.022" v="73"/>
      <pc:docMkLst>
        <pc:docMk/>
      </pc:docMkLst>
      <pc:sldChg chg="modSp addCm">
        <pc:chgData name="Heather Wojtarowicz" userId="S::heather@gedcollaborative.com::68502311-73d7-4e82-9e38-e4abb98366f4" providerId="AD" clId="Web-{9E95E2B2-9A1F-4496-9D10-9E2152C8F236}" dt="2023-09-11T14:55:22.891" v="26"/>
        <pc:sldMkLst>
          <pc:docMk/>
          <pc:sldMk cId="1139916203" sldId="5014"/>
        </pc:sldMkLst>
      </pc:sldChg>
      <pc:sldChg chg="modSp">
        <pc:chgData name="Heather Wojtarowicz" userId="S::heather@gedcollaborative.com::68502311-73d7-4e82-9e38-e4abb98366f4" providerId="AD" clId="Web-{9E95E2B2-9A1F-4496-9D10-9E2152C8F236}" dt="2023-09-11T14:57:05.613" v="58" actId="20577"/>
        <pc:sldMkLst>
          <pc:docMk/>
          <pc:sldMk cId="3854601173" sldId="5015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7:19.410" v="62"/>
        <pc:sldMkLst>
          <pc:docMk/>
          <pc:sldMk cId="2853637260" sldId="5016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7:16.848" v="61"/>
        <pc:sldMkLst>
          <pc:docMk/>
          <pc:sldMk cId="2382694027" sldId="5018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6.954" v="36"/>
        <pc:sldMkLst>
          <pc:docMk/>
          <pc:sldMk cId="15534124" sldId="5020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6:03.986" v="37"/>
        <pc:sldMkLst>
          <pc:docMk/>
          <pc:sldMk cId="1747382206" sldId="5021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4.334" v="71"/>
        <pc:sldMkLst>
          <pc:docMk/>
          <pc:sldMk cId="733459606" sldId="5022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2.428" v="70"/>
        <pc:sldMkLst>
          <pc:docMk/>
          <pc:sldMk cId="3281167327" sldId="5023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8:31.397" v="69"/>
        <pc:sldMkLst>
          <pc:docMk/>
          <pc:sldMk cId="851950893" sldId="5024"/>
        </pc:sldMkLst>
      </pc:sldChg>
      <pc:sldChg chg="addCm delCm">
        <pc:chgData name="Heather Wojtarowicz" userId="S::heather@gedcollaborative.com::68502311-73d7-4e82-9e38-e4abb98366f4" providerId="AD" clId="Web-{9E95E2B2-9A1F-4496-9D10-9E2152C8F236}" dt="2023-09-11T14:58:51.022" v="73"/>
        <pc:sldMkLst>
          <pc:docMk/>
          <pc:sldMk cId="3976599974" sldId="5025"/>
        </pc:sldMkLst>
      </pc:sldChg>
      <pc:sldChg chg="add replId">
        <pc:chgData name="Heather Wojtarowicz" userId="S::heather@gedcollaborative.com::68502311-73d7-4e82-9e38-e4abb98366f4" providerId="AD" clId="Web-{9E95E2B2-9A1F-4496-9D10-9E2152C8F236}" dt="2023-09-11T14:57:11.129" v="59"/>
        <pc:sldMkLst>
          <pc:docMk/>
          <pc:sldMk cId="2387149354" sldId="5026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4.095" v="34"/>
        <pc:sldMkLst>
          <pc:docMk/>
          <pc:sldMk cId="3972471433" sldId="5026"/>
        </pc:sldMkLst>
      </pc:sldChg>
      <pc:sldChg chg="add replId">
        <pc:chgData name="Heather Wojtarowicz" userId="S::heather@gedcollaborative.com::68502311-73d7-4e82-9e38-e4abb98366f4" providerId="AD" clId="Web-{9E95E2B2-9A1F-4496-9D10-9E2152C8F236}" dt="2023-09-11T14:57:14.457" v="60"/>
        <pc:sldMkLst>
          <pc:docMk/>
          <pc:sldMk cId="603916778" sldId="5027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3.032" v="33"/>
        <pc:sldMkLst>
          <pc:docMk/>
          <pc:sldMk cId="1547045643" sldId="5027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2.079" v="32"/>
        <pc:sldMkLst>
          <pc:docMk/>
          <pc:sldMk cId="1114608257" sldId="5028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50.407" v="31"/>
        <pc:sldMkLst>
          <pc:docMk/>
          <pc:sldMk cId="1924139399" sldId="5029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48.782" v="30"/>
        <pc:sldMkLst>
          <pc:docMk/>
          <pc:sldMk cId="2562126515" sldId="5030"/>
        </pc:sldMkLst>
      </pc:sldChg>
      <pc:sldChg chg="del">
        <pc:chgData name="Heather Wojtarowicz" userId="S::heather@gedcollaborative.com::68502311-73d7-4e82-9e38-e4abb98366f4" providerId="AD" clId="Web-{9E95E2B2-9A1F-4496-9D10-9E2152C8F236}" dt="2023-09-11T14:55:46.110" v="29"/>
        <pc:sldMkLst>
          <pc:docMk/>
          <pc:sldMk cId="1016018237" sldId="5031"/>
        </pc:sldMkLst>
      </pc:sldChg>
    </pc:docChg>
  </pc:docChgLst>
  <pc:docChgLst>
    <pc:chgData name="Heather Wojtarowicz" userId="S::heather@gedcollaborative.com::68502311-73d7-4e82-9e38-e4abb98366f4" providerId="AD" clId="Web-{32894A4F-DE81-4655-BA69-E4AB2F5AC45A}"/>
    <pc:docChg chg="modSld">
      <pc:chgData name="Heather Wojtarowicz" userId="S::heather@gedcollaborative.com::68502311-73d7-4e82-9e38-e4abb98366f4" providerId="AD" clId="Web-{32894A4F-DE81-4655-BA69-E4AB2F5AC45A}" dt="2023-03-20T14:56:41.743" v="6" actId="20577"/>
      <pc:docMkLst>
        <pc:docMk/>
      </pc:docMkLst>
      <pc:sldChg chg="modSp addCm">
        <pc:chgData name="Heather Wojtarowicz" userId="S::heather@gedcollaborative.com::68502311-73d7-4e82-9e38-e4abb98366f4" providerId="AD" clId="Web-{32894A4F-DE81-4655-BA69-E4AB2F5AC45A}" dt="2023-03-20T14:56:41.743" v="6" actId="20577"/>
        <pc:sldMkLst>
          <pc:docMk/>
          <pc:sldMk cId="129351751" sldId="4998"/>
        </pc:sldMkLst>
      </pc:sldChg>
    </pc:docChg>
  </pc:docChgLst>
  <pc:docChgLst>
    <pc:chgData name="Heather Wojtarowicz" userId="S::heather@gedcollaborative.com::68502311-73d7-4e82-9e38-e4abb98366f4" providerId="AD" clId="Web-{FC980DA8-A997-4A9B-9946-25F9BA14423C}"/>
    <pc:docChg chg="delSld modSld">
      <pc:chgData name="Heather Wojtarowicz" userId="S::heather@gedcollaborative.com::68502311-73d7-4e82-9e38-e4abb98366f4" providerId="AD" clId="Web-{FC980DA8-A997-4A9B-9946-25F9BA14423C}" dt="2024-06-03T13:45:27.839" v="95"/>
      <pc:docMkLst>
        <pc:docMk/>
      </pc:docMkLst>
      <pc:sldChg chg="modSp">
        <pc:chgData name="Heather Wojtarowicz" userId="S::heather@gedcollaborative.com::68502311-73d7-4e82-9e38-e4abb98366f4" providerId="AD" clId="Web-{FC980DA8-A997-4A9B-9946-25F9BA14423C}" dt="2024-06-03T13:35:03.829" v="31" actId="1076"/>
        <pc:sldMkLst>
          <pc:docMk/>
          <pc:sldMk cId="1139916203" sldId="5014"/>
        </pc:sldMkLst>
      </pc:sldChg>
      <pc:sldChg chg="del">
        <pc:chgData name="Heather Wojtarowicz" userId="S::heather@gedcollaborative.com::68502311-73d7-4e82-9e38-e4abb98366f4" providerId="AD" clId="Web-{FC980DA8-A997-4A9B-9946-25F9BA14423C}" dt="2024-06-03T13:35:13.080" v="32"/>
        <pc:sldMkLst>
          <pc:docMk/>
          <pc:sldMk cId="2736313105" sldId="5033"/>
        </pc:sldMkLst>
      </pc:sldChg>
    </pc:docChg>
  </pc:docChgLst>
  <pc:docChgLst>
    <pc:chgData name="Heather Wojtarowicz" userId="S::heather@gedcollaborative.com::68502311-73d7-4e82-9e38-e4abb98366f4" providerId="AD" clId="Web-{D5D5E2C9-7B93-4B0C-BF60-BB19EA1590FB}"/>
    <pc:docChg chg="addSld delSld addMainMaster modMainMaster">
      <pc:chgData name="Heather Wojtarowicz" userId="S::heather@gedcollaborative.com::68502311-73d7-4e82-9e38-e4abb98366f4" providerId="AD" clId="Web-{D5D5E2C9-7B93-4B0C-BF60-BB19EA1590FB}" dt="2023-08-14T17:33:38.122" v="6"/>
      <pc:docMkLst>
        <pc:docMk/>
      </pc:docMkLst>
      <pc:sldChg chg="del">
        <pc:chgData name="Heather Wojtarowicz" userId="S::heather@gedcollaborative.com::68502311-73d7-4e82-9e38-e4abb98366f4" providerId="AD" clId="Web-{D5D5E2C9-7B93-4B0C-BF60-BB19EA1590FB}" dt="2023-08-14T17:33:38.122" v="6"/>
        <pc:sldMkLst>
          <pc:docMk/>
          <pc:sldMk cId="4264281315" sldId="5019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528" v="0"/>
        <pc:sldMkLst>
          <pc:docMk/>
          <pc:sldMk cId="3972471433" sldId="5026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637" v="1"/>
        <pc:sldMkLst>
          <pc:docMk/>
          <pc:sldMk cId="1547045643" sldId="5027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809" v="2"/>
        <pc:sldMkLst>
          <pc:docMk/>
          <pc:sldMk cId="1114608257" sldId="5028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4.997" v="3"/>
        <pc:sldMkLst>
          <pc:docMk/>
          <pc:sldMk cId="1924139399" sldId="5029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5.122" v="4"/>
        <pc:sldMkLst>
          <pc:docMk/>
          <pc:sldMk cId="2562126515" sldId="5030"/>
        </pc:sldMkLst>
      </pc:sldChg>
      <pc:sldChg chg="add">
        <pc:chgData name="Heather Wojtarowicz" userId="S::heather@gedcollaborative.com::68502311-73d7-4e82-9e38-e4abb98366f4" providerId="AD" clId="Web-{D5D5E2C9-7B93-4B0C-BF60-BB19EA1590FB}" dt="2023-08-14T17:33:25.278" v="5"/>
        <pc:sldMkLst>
          <pc:docMk/>
          <pc:sldMk cId="1016018237" sldId="5031"/>
        </pc:sldMkLst>
      </pc:sldChg>
      <pc:sldMasterChg chg="add addSldLayout">
        <pc:chgData name="Heather Wojtarowicz" userId="S::heather@gedcollaborative.com::68502311-73d7-4e82-9e38-e4abb98366f4" providerId="AD" clId="Web-{D5D5E2C9-7B93-4B0C-BF60-BB19EA1590FB}" dt="2023-08-14T17:33:24.528" v="0"/>
        <pc:sldMasterMkLst>
          <pc:docMk/>
          <pc:sldMasterMk cId="1521824549" sldId="2147483660"/>
        </pc:sldMasterMkLst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477057687" sldId="214748366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885787730" sldId="214748366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273753968" sldId="2147483670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429826411" sldId="214748367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62573564" sldId="214748367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079034596" sldId="2147483674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516349271" sldId="2147483675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974550072" sldId="2147483676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97738024" sldId="214748367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75562471" sldId="2147483678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825857225" sldId="2147483679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55882454" sldId="214748368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4060998847" sldId="214748368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2190688484" sldId="214748368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500396116" sldId="2147483684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154945048" sldId="2147483687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949426367" sldId="2147483688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91930212" sldId="2147483689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425567652" sldId="2147483690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925242961" sldId="2147483691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189803902" sldId="2147483692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123784634" sldId="2147483693"/>
          </pc:sldLayoutMkLst>
        </pc:sldLayoutChg>
        <pc:sldLayoutChg chg="ad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521824549" sldId="2147483660"/>
            <pc:sldLayoutMk cId="3921851675" sldId="2147483694"/>
          </pc:sldLayoutMkLst>
        </pc:sldLayoutChg>
      </pc:sldMasterChg>
      <pc:sldMasterChg chg="replId modSldLayout">
        <pc:chgData name="Heather Wojtarowicz" userId="S::heather@gedcollaborative.com::68502311-73d7-4e82-9e38-e4abb98366f4" providerId="AD" clId="Web-{D5D5E2C9-7B93-4B0C-BF60-BB19EA1590FB}" dt="2023-08-14T17:33:24.528" v="0"/>
        <pc:sldMasterMkLst>
          <pc:docMk/>
          <pc:sldMasterMk cId="1785179969" sldId="2147483925"/>
        </pc:sldMasterMkLst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922321545" sldId="214748392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194231879" sldId="214748392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656803368" sldId="2147483928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273281009" sldId="2147483929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725940457" sldId="2147483930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556295829" sldId="2147483931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587656672" sldId="2147483932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602422012" sldId="2147483933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887097719" sldId="2147483934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788045205" sldId="2147483935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293463264" sldId="214748393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80022920" sldId="214748393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3182748" sldId="2147483938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26916165" sldId="2147483939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1216174072" sldId="2147483940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63819409" sldId="2147483941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727666169" sldId="2147483942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214167136" sldId="2147483943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378218361" sldId="2147483944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2932978663" sldId="2147483945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1631854156" sldId="2147483946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4038869328" sldId="2147483947"/>
          </pc:sldLayoutMkLst>
        </pc:sldLayoutChg>
        <pc:sldLayoutChg chg="replId">
          <pc:chgData name="Heather Wojtarowicz" userId="S::heather@gedcollaborative.com::68502311-73d7-4e82-9e38-e4abb98366f4" providerId="AD" clId="Web-{D5D5E2C9-7B93-4B0C-BF60-BB19EA1590FB}" dt="2023-08-14T17:33:24.528" v="0"/>
          <pc:sldLayoutMkLst>
            <pc:docMk/>
            <pc:sldMasterMk cId="1785179969" sldId="2147483925"/>
            <pc:sldLayoutMk cId="3096214386" sldId="2147483948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44A38662-CEE7-4DFB-B671-D05347A85188}"/>
    <pc:docChg chg="modSld">
      <pc:chgData name="Heather Wojtarowicz" userId="S::heather@gedcollaborative.com::68502311-73d7-4e82-9e38-e4abb98366f4" providerId="AD" clId="Web-{44A38662-CEE7-4DFB-B671-D05347A85188}" dt="2024-05-23T21:14:47.956" v="7"/>
      <pc:docMkLst>
        <pc:docMk/>
      </pc:docMkLst>
    </pc:docChg>
  </pc:docChgLst>
  <pc:docChgLst>
    <pc:chgData name="Don Melady" userId="S::don@gedcollaborative.com::a527807e-1127-47fa-b233-2aa528cd67f3" providerId="AD" clId="Web-{8FD73191-E0F9-442B-9C92-1A5CABA0A335}"/>
    <pc:docChg chg="modSld sldOrd">
      <pc:chgData name="Don Melady" userId="S::don@gedcollaborative.com::a527807e-1127-47fa-b233-2aa528cd67f3" providerId="AD" clId="Web-{8FD73191-E0F9-442B-9C92-1A5CABA0A335}" dt="2023-01-18T16:56:09.197" v="104"/>
      <pc:docMkLst>
        <pc:docMk/>
      </pc:docMkLst>
      <pc:sldChg chg="modSp">
        <pc:chgData name="Don Melady" userId="S::don@gedcollaborative.com::a527807e-1127-47fa-b233-2aa528cd67f3" providerId="AD" clId="Web-{8FD73191-E0F9-442B-9C92-1A5CABA0A335}" dt="2023-01-18T16:50:30.735" v="32" actId="20577"/>
        <pc:sldMkLst>
          <pc:docMk/>
          <pc:sldMk cId="3816512649" sldId="5002"/>
        </pc:sldMkLst>
      </pc:sldChg>
      <pc:sldChg chg="modSp">
        <pc:chgData name="Don Melady" userId="S::don@gedcollaborative.com::a527807e-1127-47fa-b233-2aa528cd67f3" providerId="AD" clId="Web-{8FD73191-E0F9-442B-9C92-1A5CABA0A335}" dt="2023-01-18T16:43:14.162" v="21" actId="20577"/>
        <pc:sldMkLst>
          <pc:docMk/>
          <pc:sldMk cId="2161078912" sldId="5007"/>
        </pc:sldMkLst>
      </pc:sldChg>
    </pc:docChg>
  </pc:docChgLst>
  <pc:docChgLst>
    <pc:chgData name="Heather Wojtarowicz" userId="S::heather@gedcollaborative.com::68502311-73d7-4e82-9e38-e4abb98366f4" providerId="AD" clId="Web-{F605309C-50B8-434D-8739-6C735BA6112D}"/>
    <pc:docChg chg="modSld">
      <pc:chgData name="Heather Wojtarowicz" userId="S::heather@gedcollaborative.com::68502311-73d7-4e82-9e38-e4abb98366f4" providerId="AD" clId="Web-{F605309C-50B8-434D-8739-6C735BA6112D}" dt="2023-05-15T18:57:00.130" v="3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07230494-4F66-4612-8FF2-FE5A769FCFA8}"/>
    <pc:docChg chg="modSld">
      <pc:chgData name="Heather Wojtarowicz" userId="S::heather@gedcollaborative.com::68502311-73d7-4e82-9e38-e4abb98366f4" providerId="AD" clId="Web-{07230494-4F66-4612-8FF2-FE5A769FCFA8}" dt="2024-01-03T18:22:21.614" v="17" actId="20577"/>
      <pc:docMkLst>
        <pc:docMk/>
      </pc:docMkLst>
      <pc:sldChg chg="delSp modSp">
        <pc:chgData name="Heather Wojtarowicz" userId="S::heather@gedcollaborative.com::68502311-73d7-4e82-9e38-e4abb98366f4" providerId="AD" clId="Web-{07230494-4F66-4612-8FF2-FE5A769FCFA8}" dt="2024-01-03T18:22:21.614" v="17" actId="20577"/>
        <pc:sldMkLst>
          <pc:docMk/>
          <pc:sldMk cId="3976599974" sldId="5025"/>
        </pc:sldMkLst>
      </pc:sldChg>
    </pc:docChg>
  </pc:docChgLst>
  <pc:docChgLst>
    <pc:chgData name="Don Melady" userId="S::don@gedcollaborative.com::a527807e-1127-47fa-b233-2aa528cd67f3" providerId="AD" clId="Web-{5D0863C9-1868-4C45-8DBA-0FB4B67FBB4A}"/>
    <pc:docChg chg="addSld modSld sldOrd">
      <pc:chgData name="Don Melady" userId="S::don@gedcollaborative.com::a527807e-1127-47fa-b233-2aa528cd67f3" providerId="AD" clId="Web-{5D0863C9-1868-4C45-8DBA-0FB4B67FBB4A}" dt="2023-01-18T16:41:06.010" v="384" actId="1076"/>
      <pc:docMkLst>
        <pc:docMk/>
      </pc:docMkLst>
      <pc:sldChg chg="modSp">
        <pc:chgData name="Don Melady" userId="S::don@gedcollaborative.com::a527807e-1127-47fa-b233-2aa528cd67f3" providerId="AD" clId="Web-{5D0863C9-1868-4C45-8DBA-0FB4B67FBB4A}" dt="2023-01-18T15:49:32.578" v="24" actId="20577"/>
        <pc:sldMkLst>
          <pc:docMk/>
          <pc:sldMk cId="3816512649" sldId="5002"/>
        </pc:sldMkLst>
      </pc:sldChg>
      <pc:sldChg chg="ord modNotes">
        <pc:chgData name="Don Melady" userId="S::don@gedcollaborative.com::a527807e-1127-47fa-b233-2aa528cd67f3" providerId="AD" clId="Web-{5D0863C9-1868-4C45-8DBA-0FB4B67FBB4A}" dt="2023-01-18T15:51:06.331" v="69"/>
        <pc:sldMkLst>
          <pc:docMk/>
          <pc:sldMk cId="1280015372" sldId="5005"/>
        </pc:sldMkLst>
      </pc:sldChg>
      <pc:sldChg chg="addSp modSp new ord modNotes">
        <pc:chgData name="Don Melady" userId="S::don@gedcollaborative.com::a527807e-1127-47fa-b233-2aa528cd67f3" providerId="AD" clId="Web-{5D0863C9-1868-4C45-8DBA-0FB4B67FBB4A}" dt="2023-01-18T16:41:06.010" v="384" actId="1076"/>
        <pc:sldMkLst>
          <pc:docMk/>
          <pc:sldMk cId="2161078912" sldId="5007"/>
        </pc:sldMkLst>
      </pc:sldChg>
      <pc:sldChg chg="modSp new ord">
        <pc:chgData name="Don Melady" userId="S::don@gedcollaborative.com::a527807e-1127-47fa-b233-2aa528cd67f3" providerId="AD" clId="Web-{5D0863C9-1868-4C45-8DBA-0FB4B67FBB4A}" dt="2023-01-18T16:24:39.185" v="361" actId="20577"/>
        <pc:sldMkLst>
          <pc:docMk/>
          <pc:sldMk cId="3858620705" sldId="5008"/>
        </pc:sldMkLst>
      </pc:sldChg>
      <pc:sldChg chg="modSp new">
        <pc:chgData name="Don Melady" userId="S::don@gedcollaborative.com::a527807e-1127-47fa-b233-2aa528cd67f3" providerId="AD" clId="Web-{5D0863C9-1868-4C45-8DBA-0FB4B67FBB4A}" dt="2023-01-18T16:23:52.918" v="341" actId="20577"/>
        <pc:sldMkLst>
          <pc:docMk/>
          <pc:sldMk cId="4027097466" sldId="5009"/>
        </pc:sldMkLst>
      </pc:sldChg>
      <pc:sldChg chg="modSp new">
        <pc:chgData name="Don Melady" userId="S::don@gedcollaborative.com::a527807e-1127-47fa-b233-2aa528cd67f3" providerId="AD" clId="Web-{5D0863C9-1868-4C45-8DBA-0FB4B67FBB4A}" dt="2023-01-18T16:24:06.481" v="360" actId="20577"/>
        <pc:sldMkLst>
          <pc:docMk/>
          <pc:sldMk cId="3250366753" sldId="5010"/>
        </pc:sldMkLst>
      </pc:sldChg>
    </pc:docChg>
  </pc:docChgLst>
  <pc:docChgLst>
    <pc:chgData name="Heather Wojtarowicz" userId="S::heather@gedcollaborative.com::68502311-73d7-4e82-9e38-e4abb98366f4" providerId="AD" clId="Web-{64FBBC01-500C-425D-A3A3-B3A5EB2278B7}"/>
    <pc:docChg chg="modSld sldOrd">
      <pc:chgData name="Heather Wojtarowicz" userId="S::heather@gedcollaborative.com::68502311-73d7-4e82-9e38-e4abb98366f4" providerId="AD" clId="Web-{64FBBC01-500C-425D-A3A3-B3A5EB2278B7}" dt="2023-01-18T16:14:58.199" v="6"/>
      <pc:docMkLst>
        <pc:docMk/>
      </pc:docMkLst>
    </pc:docChg>
  </pc:docChgLst>
  <pc:docChgLst>
    <pc:chgData name="Heather Wojtarowicz" userId="S::heather@gedcollaborative.com::68502311-73d7-4e82-9e38-e4abb98366f4" providerId="AD" clId="Web-{ACE844C9-6D51-4AF0-A86C-A11B0B9C49A5}"/>
    <pc:docChg chg="addSld delSld modSld">
      <pc:chgData name="Heather Wojtarowicz" userId="S::heather@gedcollaborative.com::68502311-73d7-4e82-9e38-e4abb98366f4" providerId="AD" clId="Web-{ACE844C9-6D51-4AF0-A86C-A11B0B9C49A5}" dt="2023-04-25T16:00:05.320" v="41"/>
      <pc:docMkLst>
        <pc:docMk/>
      </pc:docMkLst>
      <pc:sldChg chg="modSp">
        <pc:chgData name="Heather Wojtarowicz" userId="S::heather@gedcollaborative.com::68502311-73d7-4e82-9e38-e4abb98366f4" providerId="AD" clId="Web-{ACE844C9-6D51-4AF0-A86C-A11B0B9C49A5}" dt="2023-04-25T15:57:00.768" v="8" actId="20577"/>
        <pc:sldMkLst>
          <pc:docMk/>
          <pc:sldMk cId="129351751" sldId="4998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48.786" v="27"/>
        <pc:sldMkLst>
          <pc:docMk/>
          <pc:sldMk cId="3858620705" sldId="5008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50.787" v="28"/>
        <pc:sldMkLst>
          <pc:docMk/>
          <pc:sldMk cId="2291138266" sldId="5009"/>
        </pc:sldMkLst>
      </pc:sldChg>
      <pc:sldChg chg="delSp modSp">
        <pc:chgData name="Heather Wojtarowicz" userId="S::heather@gedcollaborative.com::68502311-73d7-4e82-9e38-e4abb98366f4" providerId="AD" clId="Web-{ACE844C9-6D51-4AF0-A86C-A11B0B9C49A5}" dt="2023-04-25T16:00:05.320" v="41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ACE844C9-6D51-4AF0-A86C-A11B0B9C49A5}" dt="2023-04-25T15:58:46.505" v="26"/>
        <pc:sldMkLst>
          <pc:docMk/>
          <pc:sldMk cId="676943757" sldId="5011"/>
        </pc:sldMkLst>
      </pc:sldChg>
      <pc:sldChg chg="delSp modSp add replId">
        <pc:chgData name="Heather Wojtarowicz" userId="S::heather@gedcollaborative.com::68502311-73d7-4e82-9e38-e4abb98366f4" providerId="AD" clId="Web-{ACE844C9-6D51-4AF0-A86C-A11B0B9C49A5}" dt="2023-04-25T15:59:55.147" v="40"/>
        <pc:sldMkLst>
          <pc:docMk/>
          <pc:sldMk cId="3854601173" sldId="5015"/>
        </pc:sldMkLst>
      </pc:sldChg>
      <pc:sldChg chg="delSp modSp add replId">
        <pc:chgData name="Heather Wojtarowicz" userId="S::heather@gedcollaborative.com::68502311-73d7-4e82-9e38-e4abb98366f4" providerId="AD" clId="Web-{ACE844C9-6D51-4AF0-A86C-A11B0B9C49A5}" dt="2023-04-25T15:59:45.007" v="39"/>
        <pc:sldMkLst>
          <pc:docMk/>
          <pc:sldMk cId="2853637260" sldId="5016"/>
        </pc:sldMkLst>
      </pc:sldChg>
    </pc:docChg>
  </pc:docChgLst>
  <pc:docChgLst>
    <pc:chgData name="Heather Wojtarowicz" userId="S::heather@gedcollaborative.com::68502311-73d7-4e82-9e38-e4abb98366f4" providerId="AD" clId="Web-{0067E07F-2B8E-40DE-822D-B2479CDFCC6F}"/>
    <pc:docChg chg="modSld">
      <pc:chgData name="Heather Wojtarowicz" userId="S::heather@gedcollaborative.com::68502311-73d7-4e82-9e38-e4abb98366f4" providerId="AD" clId="Web-{0067E07F-2B8E-40DE-822D-B2479CDFCC6F}" dt="2023-03-13T21:07:19.330" v="56" actId="20577"/>
      <pc:docMkLst>
        <pc:docMk/>
      </pc:docMkLst>
      <pc:sldChg chg="modSp">
        <pc:chgData name="Heather Wojtarowicz" userId="S::heather@gedcollaborative.com::68502311-73d7-4e82-9e38-e4abb98366f4" providerId="AD" clId="Web-{0067E07F-2B8E-40DE-822D-B2479CDFCC6F}" dt="2023-03-13T21:07:19.330" v="56" actId="20577"/>
        <pc:sldMkLst>
          <pc:docMk/>
          <pc:sldMk cId="3273861117" sldId="5006"/>
        </pc:sldMkLst>
      </pc:sldChg>
    </pc:docChg>
  </pc:docChgLst>
  <pc:docChgLst>
    <pc:chgData name="Wojtarowicz, Heather Mae" userId="893f9098-4580-4060-b43f-8d84ddcdc154" providerId="ADAL" clId="{38FD1FD6-D550-4DA2-A996-A6E7B4978B85}"/>
    <pc:docChg chg="undo custSel addSld delSld modSld sldOrd">
      <pc:chgData name="Wojtarowicz, Heather Mae" userId="893f9098-4580-4060-b43f-8d84ddcdc154" providerId="ADAL" clId="{38FD1FD6-D550-4DA2-A996-A6E7B4978B85}" dt="2025-04-03T16:04:35.076" v="993" actId="2696"/>
      <pc:docMkLst>
        <pc:docMk/>
      </pc:docMkLst>
      <pc:sldChg chg="addSp delSp 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2346626579" sldId="265"/>
        </pc:sldMkLst>
      </pc:sldChg>
      <pc:sldChg chg="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3794055347" sldId="266"/>
        </pc:sldMkLst>
      </pc:sldChg>
      <pc:sldChg chg="add del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1366098315" sldId="270"/>
        </pc:sldMkLst>
      </pc:sldChg>
      <pc:sldChg chg="modSp add mod">
        <pc:chgData name="Wojtarowicz, Heather Mae" userId="893f9098-4580-4060-b43f-8d84ddcdc154" providerId="ADAL" clId="{38FD1FD6-D550-4DA2-A996-A6E7B4978B85}" dt="2025-04-03T15:48:38.913" v="935" actId="20577"/>
        <pc:sldMkLst>
          <pc:docMk/>
          <pc:sldMk cId="3592563702" sldId="4944"/>
        </pc:sldMkLst>
      </pc:sldChg>
      <pc:sldChg chg="modSp mod">
        <pc:chgData name="Wojtarowicz, Heather Mae" userId="893f9098-4580-4060-b43f-8d84ddcdc154" providerId="ADAL" clId="{38FD1FD6-D550-4DA2-A996-A6E7B4978B85}" dt="2025-04-03T16:04:00.292" v="986" actId="948"/>
        <pc:sldMkLst>
          <pc:docMk/>
          <pc:sldMk cId="4152525318" sldId="5039"/>
        </pc:sldMkLst>
      </pc:sldChg>
      <pc:sldChg chg="addSp delSp modSp mod">
        <pc:chgData name="Wojtarowicz, Heather Mae" userId="893f9098-4580-4060-b43f-8d84ddcdc154" providerId="ADAL" clId="{38FD1FD6-D550-4DA2-A996-A6E7B4978B85}" dt="2025-04-03T15:48:02.916" v="932" actId="1076"/>
        <pc:sldMkLst>
          <pc:docMk/>
          <pc:sldMk cId="970197407" sldId="5040"/>
        </pc:sldMkLst>
      </pc:sldChg>
      <pc:sldChg chg="addSp delSp modSp del mod">
        <pc:chgData name="Wojtarowicz, Heather Mae" userId="893f9098-4580-4060-b43f-8d84ddcdc154" providerId="ADAL" clId="{38FD1FD6-D550-4DA2-A996-A6E7B4978B85}" dt="2025-04-03T16:04:11.151" v="987" actId="2696"/>
        <pc:sldMkLst>
          <pc:docMk/>
          <pc:sldMk cId="2728580878" sldId="5041"/>
        </pc:sldMkLst>
      </pc:sldChg>
      <pc:sldChg chg="delSp modSp mod">
        <pc:chgData name="Wojtarowicz, Heather Mae" userId="893f9098-4580-4060-b43f-8d84ddcdc154" providerId="ADAL" clId="{38FD1FD6-D550-4DA2-A996-A6E7B4978B85}" dt="2025-04-03T15:43:56.794" v="852" actId="113"/>
        <pc:sldMkLst>
          <pc:docMk/>
          <pc:sldMk cId="4060929674" sldId="5042"/>
        </pc:sldMkLst>
      </pc:sldChg>
      <pc:sldChg chg="addSp delSp modSp mod">
        <pc:chgData name="Wojtarowicz, Heather Mae" userId="893f9098-4580-4060-b43f-8d84ddcdc154" providerId="ADAL" clId="{38FD1FD6-D550-4DA2-A996-A6E7B4978B85}" dt="2025-04-03T16:04:26.776" v="991" actId="1076"/>
        <pc:sldMkLst>
          <pc:docMk/>
          <pc:sldMk cId="888932701" sldId="5043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4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5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6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7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756611663" sldId="5048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49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0" sldId="5050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086069652" sldId="5051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010534528" sldId="5052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1590635871" sldId="5053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830356747" sldId="5054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2551987528" sldId="5055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4205022489" sldId="5056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1828390890" sldId="5057"/>
        </pc:sldMkLst>
      </pc:sldChg>
      <pc:sldChg chg="del">
        <pc:chgData name="Wojtarowicz, Heather Mae" userId="893f9098-4580-4060-b43f-8d84ddcdc154" providerId="ADAL" clId="{38FD1FD6-D550-4DA2-A996-A6E7B4978B85}" dt="2025-02-24T19:14:18.944" v="44" actId="2696"/>
        <pc:sldMkLst>
          <pc:docMk/>
          <pc:sldMk cId="2125099717" sldId="5058"/>
        </pc:sldMkLst>
      </pc:sldChg>
      <pc:sldChg chg="del">
        <pc:chgData name="Wojtarowicz, Heather Mae" userId="893f9098-4580-4060-b43f-8d84ddcdc154" providerId="ADAL" clId="{38FD1FD6-D550-4DA2-A996-A6E7B4978B85}" dt="2025-02-24T19:14:26.357" v="45" actId="2696"/>
        <pc:sldMkLst>
          <pc:docMk/>
          <pc:sldMk cId="535252406" sldId="5059"/>
        </pc:sldMkLst>
      </pc:sldChg>
      <pc:sldChg chg="del">
        <pc:chgData name="Wojtarowicz, Heather Mae" userId="893f9098-4580-4060-b43f-8d84ddcdc154" providerId="ADAL" clId="{38FD1FD6-D550-4DA2-A996-A6E7B4978B85}" dt="2025-02-24T19:14:26.357" v="45" actId="2696"/>
        <pc:sldMkLst>
          <pc:docMk/>
          <pc:sldMk cId="2605592800" sldId="5060"/>
        </pc:sldMkLst>
      </pc:sldChg>
      <pc:sldChg chg="addSp delSp modSp del mod">
        <pc:chgData name="Wojtarowicz, Heather Mae" userId="893f9098-4580-4060-b43f-8d84ddcdc154" providerId="ADAL" clId="{38FD1FD6-D550-4DA2-A996-A6E7B4978B85}" dt="2025-04-03T16:02:29.896" v="957" actId="2696"/>
        <pc:sldMkLst>
          <pc:docMk/>
          <pc:sldMk cId="2055458058" sldId="5061"/>
        </pc:sldMkLst>
      </pc:sldChg>
      <pc:sldChg chg="del">
        <pc:chgData name="Wojtarowicz, Heather Mae" userId="893f9098-4580-4060-b43f-8d84ddcdc154" providerId="ADAL" clId="{38FD1FD6-D550-4DA2-A996-A6E7B4978B85}" dt="2025-02-24T19:14:47.990" v="107" actId="2696"/>
        <pc:sldMkLst>
          <pc:docMk/>
          <pc:sldMk cId="2216831574" sldId="5062"/>
        </pc:sldMkLst>
      </pc:sldChg>
      <pc:sldChg chg="addSp delSp modSp mod">
        <pc:chgData name="Wojtarowicz, Heather Mae" userId="893f9098-4580-4060-b43f-8d84ddcdc154" providerId="ADAL" clId="{38FD1FD6-D550-4DA2-A996-A6E7B4978B85}" dt="2025-02-24T19:47:45.961" v="190" actId="14100"/>
        <pc:sldMkLst>
          <pc:docMk/>
          <pc:sldMk cId="36390211" sldId="5063"/>
        </pc:sldMkLst>
      </pc:sldChg>
      <pc:sldChg chg="delSp del mod">
        <pc:chgData name="Wojtarowicz, Heather Mae" userId="893f9098-4580-4060-b43f-8d84ddcdc154" providerId="ADAL" clId="{38FD1FD6-D550-4DA2-A996-A6E7B4978B85}" dt="2025-02-24T19:48:25.310" v="193" actId="2696"/>
        <pc:sldMkLst>
          <pc:docMk/>
          <pc:sldMk cId="3576504281" sldId="5064"/>
        </pc:sldMkLst>
      </pc:sldChg>
      <pc:sldChg chg="delSp modSp mod">
        <pc:chgData name="Wojtarowicz, Heather Mae" userId="893f9098-4580-4060-b43f-8d84ddcdc154" providerId="ADAL" clId="{38FD1FD6-D550-4DA2-A996-A6E7B4978B85}" dt="2025-04-03T15:46:41.722" v="928" actId="20577"/>
        <pc:sldMkLst>
          <pc:docMk/>
          <pc:sldMk cId="1442797166" sldId="5066"/>
        </pc:sldMkLst>
      </pc:sldChg>
      <pc:sldChg chg="addSp modSp mod">
        <pc:chgData name="Wojtarowicz, Heather Mae" userId="893f9098-4580-4060-b43f-8d84ddcdc154" providerId="ADAL" clId="{38FD1FD6-D550-4DA2-A996-A6E7B4978B85}" dt="2025-02-26T16:36:33.811" v="252" actId="1076"/>
        <pc:sldMkLst>
          <pc:docMk/>
          <pc:sldMk cId="4280478578" sldId="5067"/>
        </pc:sldMkLst>
      </pc:sldChg>
      <pc:sldChg chg="delSp modSp mod">
        <pc:chgData name="Wojtarowicz, Heather Mae" userId="893f9098-4580-4060-b43f-8d84ddcdc154" providerId="ADAL" clId="{38FD1FD6-D550-4DA2-A996-A6E7B4978B85}" dt="2025-02-27T15:40:05.570" v="284" actId="20577"/>
        <pc:sldMkLst>
          <pc:docMk/>
          <pc:sldMk cId="2011398744" sldId="5068"/>
        </pc:sldMkLst>
      </pc:sldChg>
      <pc:sldChg chg="modSp add mod">
        <pc:chgData name="Wojtarowicz, Heather Mae" userId="893f9098-4580-4060-b43f-8d84ddcdc154" providerId="ADAL" clId="{38FD1FD6-D550-4DA2-A996-A6E7B4978B85}" dt="2025-02-24T19:15:07.346" v="125" actId="6549"/>
        <pc:sldMkLst>
          <pc:docMk/>
          <pc:sldMk cId="2955119844" sldId="5070"/>
        </pc:sldMkLst>
      </pc:sldChg>
      <pc:sldChg chg="modSp add del mod">
        <pc:chgData name="Wojtarowicz, Heather Mae" userId="893f9098-4580-4060-b43f-8d84ddcdc154" providerId="ADAL" clId="{38FD1FD6-D550-4DA2-A996-A6E7B4978B85}" dt="2025-02-24T19:51:44.679" v="245" actId="2696"/>
        <pc:sldMkLst>
          <pc:docMk/>
          <pc:sldMk cId="702844770" sldId="5071"/>
        </pc:sldMkLst>
      </pc:sldChg>
      <pc:sldChg chg="add">
        <pc:chgData name="Wojtarowicz, Heather Mae" userId="893f9098-4580-4060-b43f-8d84ddcdc154" providerId="ADAL" clId="{38FD1FD6-D550-4DA2-A996-A6E7B4978B85}" dt="2025-02-24T19:47:05.722" v="176"/>
        <pc:sldMkLst>
          <pc:docMk/>
          <pc:sldMk cId="3227535698" sldId="5154"/>
        </pc:sldMkLst>
      </pc:sldChg>
      <pc:sldChg chg="add del">
        <pc:chgData name="Wojtarowicz, Heather Mae" userId="893f9098-4580-4060-b43f-8d84ddcdc154" providerId="ADAL" clId="{38FD1FD6-D550-4DA2-A996-A6E7B4978B85}" dt="2025-04-03T16:02:23.080" v="956" actId="2696"/>
        <pc:sldMkLst>
          <pc:docMk/>
          <pc:sldMk cId="2555950444" sldId="7345"/>
        </pc:sldMkLst>
      </pc:sldChg>
      <pc:sldChg chg="addSp delSp modSp add del mod">
        <pc:chgData name="Wojtarowicz, Heather Mae" userId="893f9098-4580-4060-b43f-8d84ddcdc154" providerId="ADAL" clId="{38FD1FD6-D550-4DA2-A996-A6E7B4978B85}" dt="2025-04-03T16:04:32.310" v="992" actId="2696"/>
        <pc:sldMkLst>
          <pc:docMk/>
          <pc:sldMk cId="1776694646" sldId="7358"/>
        </pc:sldMkLst>
      </pc:sldChg>
      <pc:sldChg chg="modSp add del mod">
        <pc:chgData name="Wojtarowicz, Heather Mae" userId="893f9098-4580-4060-b43f-8d84ddcdc154" providerId="ADAL" clId="{38FD1FD6-D550-4DA2-A996-A6E7B4978B85}" dt="2025-04-03T15:28:50.061" v="529" actId="2696"/>
        <pc:sldMkLst>
          <pc:docMk/>
          <pc:sldMk cId="2487130512" sldId="7360"/>
        </pc:sldMkLst>
      </pc:sldChg>
      <pc:sldChg chg="modSp add del mod">
        <pc:chgData name="Wojtarowicz, Heather Mae" userId="893f9098-4580-4060-b43f-8d84ddcdc154" providerId="ADAL" clId="{38FD1FD6-D550-4DA2-A996-A6E7B4978B85}" dt="2025-04-03T16:04:35.076" v="993" actId="2696"/>
        <pc:sldMkLst>
          <pc:docMk/>
          <pc:sldMk cId="1283687526" sldId="7361"/>
        </pc:sldMkLst>
      </pc:sldChg>
      <pc:sldChg chg="modSp add mod">
        <pc:chgData name="Wojtarowicz, Heather Mae" userId="893f9098-4580-4060-b43f-8d84ddcdc154" providerId="ADAL" clId="{38FD1FD6-D550-4DA2-A996-A6E7B4978B85}" dt="2025-04-03T15:16:18.872" v="462" actId="2165"/>
        <pc:sldMkLst>
          <pc:docMk/>
          <pc:sldMk cId="1912495933" sldId="7362"/>
        </pc:sldMkLst>
      </pc:sldChg>
      <pc:sldChg chg="modSp add del mod">
        <pc:chgData name="Wojtarowicz, Heather Mae" userId="893f9098-4580-4060-b43f-8d84ddcdc154" providerId="ADAL" clId="{38FD1FD6-D550-4DA2-A996-A6E7B4978B85}" dt="2025-04-03T16:02:17.326" v="955" actId="2696"/>
        <pc:sldMkLst>
          <pc:docMk/>
          <pc:sldMk cId="504038667" sldId="7363"/>
        </pc:sldMkLst>
      </pc:sldChg>
      <pc:sldChg chg="addSp delSp modSp new del mod ord">
        <pc:chgData name="Wojtarowicz, Heather Mae" userId="893f9098-4580-4060-b43f-8d84ddcdc154" providerId="ADAL" clId="{38FD1FD6-D550-4DA2-A996-A6E7B4978B85}" dt="2025-04-03T16:02:29.896" v="957" actId="2696"/>
        <pc:sldMkLst>
          <pc:docMk/>
          <pc:sldMk cId="4131955817" sldId="7364"/>
        </pc:sldMkLst>
      </pc:sldChg>
      <pc:sldChg chg="add">
        <pc:chgData name="Wojtarowicz, Heather Mae" userId="893f9098-4580-4060-b43f-8d84ddcdc154" providerId="ADAL" clId="{38FD1FD6-D550-4DA2-A996-A6E7B4978B85}" dt="2025-04-03T15:28:07.009" v="521" actId="2890"/>
        <pc:sldMkLst>
          <pc:docMk/>
          <pc:sldMk cId="4009895440" sldId="7365"/>
        </pc:sldMkLst>
      </pc:sldChg>
      <pc:sldMasterChg chg="delSldLayout">
        <pc:chgData name="Wojtarowicz, Heather Mae" userId="893f9098-4580-4060-b43f-8d84ddcdc154" providerId="ADAL" clId="{38FD1FD6-D550-4DA2-A996-A6E7B4978B85}" dt="2025-04-03T16:04:35.076" v="993" actId="2696"/>
        <pc:sldMasterMkLst>
          <pc:docMk/>
          <pc:sldMasterMk cId="1785179969" sldId="2147483925"/>
        </pc:sldMasterMkLst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1147133062" sldId="2147483686"/>
          </pc:sldLayoutMkLst>
        </pc:sldLayoutChg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486911574" sldId="2147483698"/>
          </pc:sldLayoutMkLst>
        </pc:sldLayoutChg>
        <pc:sldLayoutChg chg="del">
          <pc:chgData name="Wojtarowicz, Heather Mae" userId="893f9098-4580-4060-b43f-8d84ddcdc154" providerId="ADAL" clId="{38FD1FD6-D550-4DA2-A996-A6E7B4978B85}" dt="2025-02-24T19:14:18.944" v="44" actId="2696"/>
          <pc:sldLayoutMkLst>
            <pc:docMk/>
            <pc:sldMasterMk cId="1785179969" sldId="2147483925"/>
            <pc:sldLayoutMk cId="1357897932" sldId="2147483700"/>
          </pc:sldLayoutMkLst>
        </pc:sldLayoutChg>
        <pc:sldLayoutChg chg="del">
          <pc:chgData name="Wojtarowicz, Heather Mae" userId="893f9098-4580-4060-b43f-8d84ddcdc154" providerId="ADAL" clId="{38FD1FD6-D550-4DA2-A996-A6E7B4978B85}" dt="2025-04-03T16:04:35.076" v="993" actId="2696"/>
          <pc:sldLayoutMkLst>
            <pc:docMk/>
            <pc:sldMasterMk cId="1785179969" sldId="2147483925"/>
            <pc:sldLayoutMk cId="1682134951" sldId="2147483949"/>
          </pc:sldLayoutMkLst>
        </pc:sldLayoutChg>
        <pc:sldLayoutChg chg="del">
          <pc:chgData name="Wojtarowicz, Heather Mae" userId="893f9098-4580-4060-b43f-8d84ddcdc154" providerId="ADAL" clId="{38FD1FD6-D550-4DA2-A996-A6E7B4978B85}" dt="2025-04-03T15:28:50.061" v="529" actId="2696"/>
          <pc:sldLayoutMkLst>
            <pc:docMk/>
            <pc:sldMasterMk cId="1785179969" sldId="2147483925"/>
            <pc:sldLayoutMk cId="3003673173" sldId="2147483951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B822E9A6-9BF7-4B61-BC1C-AAE23C68A1BE}"/>
    <pc:docChg chg="delSld modSld">
      <pc:chgData name="Heather Wojtarowicz" userId="S::heather@gedcollaborative.com::68502311-73d7-4e82-9e38-e4abb98366f4" providerId="AD" clId="Web-{B822E9A6-9BF7-4B61-BC1C-AAE23C68A1BE}" dt="2023-03-20T14:53:32.928" v="22"/>
      <pc:docMkLst>
        <pc:docMk/>
      </pc:docMkLst>
      <pc:sldChg chg="del">
        <pc:chgData name="Heather Wojtarowicz" userId="S::heather@gedcollaborative.com::68502311-73d7-4e82-9e38-e4abb98366f4" providerId="AD" clId="Web-{B822E9A6-9BF7-4B61-BC1C-AAE23C68A1BE}" dt="2023-03-20T14:49:21.984" v="16"/>
        <pc:sldMkLst>
          <pc:docMk/>
          <pc:sldMk cId="3816512649" sldId="5002"/>
        </pc:sldMkLst>
      </pc:sldChg>
      <pc:sldChg chg="addSp modSp del">
        <pc:chgData name="Heather Wojtarowicz" userId="S::heather@gedcollaborative.com::68502311-73d7-4e82-9e38-e4abb98366f4" providerId="AD" clId="Web-{B822E9A6-9BF7-4B61-BC1C-AAE23C68A1BE}" dt="2023-03-20T14:43:50.600" v="15"/>
        <pc:sldMkLst>
          <pc:docMk/>
          <pc:sldMk cId="2026298586" sldId="5013"/>
        </pc:sldMkLst>
      </pc:sldChg>
    </pc:docChg>
  </pc:docChgLst>
  <pc:docChgLst>
    <pc:chgData clId="Web-{44AE3109-5B00-4187-9D89-D5130D68B204}"/>
    <pc:docChg chg="modSld">
      <pc:chgData name="" userId="" providerId="" clId="Web-{44AE3109-5B00-4187-9D89-D5130D68B204}" dt="2023-08-03T19:13:10.370" v="1" actId="20577"/>
      <pc:docMkLst>
        <pc:docMk/>
      </pc:docMkLst>
      <pc:sldChg chg="modSp">
        <pc:chgData name="" userId="" providerId="" clId="Web-{44AE3109-5B00-4187-9D89-D5130D68B204}" dt="2023-08-03T19:13:10.370" v="1" actId="20577"/>
        <pc:sldMkLst>
          <pc:docMk/>
          <pc:sldMk cId="129351751" sldId="4998"/>
        </pc:sldMkLst>
      </pc:sldChg>
    </pc:docChg>
  </pc:docChgLst>
  <pc:docChgLst>
    <pc:chgData name="Heather Wojtarowicz" userId="S::heather@gedcollaborative.com::68502311-73d7-4e82-9e38-e4abb98366f4" providerId="AD" clId="Web-{402F2C2C-37DB-4E2C-A338-FD398015B162}"/>
    <pc:docChg chg="modSld">
      <pc:chgData name="Heather Wojtarowicz" userId="S::heather@gedcollaborative.com::68502311-73d7-4e82-9e38-e4abb98366f4" providerId="AD" clId="Web-{402F2C2C-37DB-4E2C-A338-FD398015B162}" dt="2023-05-11T16:01:24.368" v="19" actId="20577"/>
      <pc:docMkLst>
        <pc:docMk/>
      </pc:docMkLst>
      <pc:sldChg chg="modSp delCm">
        <pc:chgData name="Heather Wojtarowicz" userId="S::heather@gedcollaborative.com::68502311-73d7-4e82-9e38-e4abb98366f4" providerId="AD" clId="Web-{402F2C2C-37DB-4E2C-A338-FD398015B162}" dt="2023-05-11T16:01:24.368" v="19" actId="20577"/>
        <pc:sldMkLst>
          <pc:docMk/>
          <pc:sldMk cId="3392050906" sldId="1352"/>
        </pc:sldMkLst>
      </pc:sldChg>
      <pc:sldChg chg="delCm">
        <pc:chgData name="Heather Wojtarowicz" userId="S::heather@gedcollaborative.com::68502311-73d7-4e82-9e38-e4abb98366f4" providerId="AD" clId="Web-{402F2C2C-37DB-4E2C-A338-FD398015B162}" dt="2023-05-11T15:59:09.395" v="15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02F2C2C-37DB-4E2C-A338-FD398015B162}" dt="2023-05-11T15:58:54.551" v="14" actId="20577"/>
        <pc:sldMkLst>
          <pc:docMk/>
          <pc:sldMk cId="4283664002" sldId="1506"/>
        </pc:sldMkLst>
      </pc:sldChg>
    </pc:docChg>
  </pc:docChgLst>
  <pc:docChgLst>
    <pc:chgData name="Heather Wojtarowicz" userId="S::heather@gedcollaborative.com::68502311-73d7-4e82-9e38-e4abb98366f4" providerId="AD" clId="Web-{80AAC7FC-D41E-4A3C-8A40-FC52A9981F0E}"/>
    <pc:docChg chg="modSld">
      <pc:chgData name="Heather Wojtarowicz" userId="S::heather@gedcollaborative.com::68502311-73d7-4e82-9e38-e4abb98366f4" providerId="AD" clId="Web-{80AAC7FC-D41E-4A3C-8A40-FC52A9981F0E}" dt="2023-03-20T17:44:30.572" v="16"/>
      <pc:docMkLst>
        <pc:docMk/>
      </pc:docMkLst>
      <pc:sldChg chg="modSp">
        <pc:chgData name="Heather Wojtarowicz" userId="S::heather@gedcollaborative.com::68502311-73d7-4e82-9e38-e4abb98366f4" providerId="AD" clId="Web-{80AAC7FC-D41E-4A3C-8A40-FC52A9981F0E}" dt="2023-03-20T16:50:05.350" v="15" actId="1076"/>
        <pc:sldMkLst>
          <pc:docMk/>
          <pc:sldMk cId="2291138266" sldId="5009"/>
        </pc:sldMkLst>
      </pc:sldChg>
    </pc:docChg>
  </pc:docChgLst>
  <pc:docChgLst>
    <pc:chgData name="Laura Stabler" userId="S::laura@gedcollaborative.com::4010e0e0-8dde-4dfc-9473-d4f43d44aed5" providerId="AD" clId="Web-{C578F4EF-C375-429A-8A0A-9992F4FE8820}"/>
    <pc:docChg chg="modSld">
      <pc:chgData name="Laura Stabler" userId="S::laura@gedcollaborative.com::4010e0e0-8dde-4dfc-9473-d4f43d44aed5" providerId="AD" clId="Web-{C578F4EF-C375-429A-8A0A-9992F4FE8820}" dt="2022-11-19T04:46:37.623" v="50" actId="1076"/>
      <pc:docMkLst>
        <pc:docMk/>
      </pc:docMkLst>
    </pc:docChg>
  </pc:docChgLst>
  <pc:docChgLst>
    <pc:chgData name="Wojtarowicz, Heather Mae" userId="893f9098-4580-4060-b43f-8d84ddcdc154" providerId="ADAL" clId="{7E85AB0C-4CBF-4ABF-ADB8-48F486F3AABB}"/>
    <pc:docChg chg="undo custSel addSld delSld modSld">
      <pc:chgData name="Wojtarowicz, Heather Mae" userId="893f9098-4580-4060-b43f-8d84ddcdc154" providerId="ADAL" clId="{7E85AB0C-4CBF-4ABF-ADB8-48F486F3AABB}" dt="2025-05-13T13:56:17.780" v="169" actId="20577"/>
      <pc:docMkLst>
        <pc:docMk/>
      </pc:docMkLst>
      <pc:sldChg chg="addSp delSp modSp mod">
        <pc:chgData name="Wojtarowicz, Heather Mae" userId="893f9098-4580-4060-b43f-8d84ddcdc154" providerId="ADAL" clId="{7E85AB0C-4CBF-4ABF-ADB8-48F486F3AABB}" dt="2025-05-13T13:56:17.780" v="169" actId="20577"/>
        <pc:sldMkLst>
          <pc:docMk/>
          <pc:sldMk cId="970197407" sldId="5040"/>
        </pc:sldMkLst>
      </pc:sldChg>
      <pc:sldChg chg="modSp add mod">
        <pc:chgData name="Wojtarowicz, Heather Mae" userId="893f9098-4580-4060-b43f-8d84ddcdc154" providerId="ADAL" clId="{7E85AB0C-4CBF-4ABF-ADB8-48F486F3AABB}" dt="2025-05-13T13:55:52.750" v="167"/>
        <pc:sldMkLst>
          <pc:docMk/>
          <pc:sldMk cId="2728580878" sldId="5041"/>
        </pc:sldMkLst>
      </pc:sldChg>
      <pc:sldChg chg="addSp delSp modSp mod">
        <pc:chgData name="Wojtarowicz, Heather Mae" userId="893f9098-4580-4060-b43f-8d84ddcdc154" providerId="ADAL" clId="{7E85AB0C-4CBF-4ABF-ADB8-48F486F3AABB}" dt="2025-05-13T13:21:44.382" v="93" actId="14826"/>
        <pc:sldMkLst>
          <pc:docMk/>
          <pc:sldMk cId="888932701" sldId="5043"/>
        </pc:sldMkLst>
      </pc:sldChg>
      <pc:sldChg chg="addSp modSp mod">
        <pc:chgData name="Wojtarowicz, Heather Mae" userId="893f9098-4580-4060-b43f-8d84ddcdc154" providerId="ADAL" clId="{7E85AB0C-4CBF-4ABF-ADB8-48F486F3AABB}" dt="2025-05-13T13:40:18.216" v="134" actId="1076"/>
        <pc:sldMkLst>
          <pc:docMk/>
          <pc:sldMk cId="36390211" sldId="5063"/>
        </pc:sldMkLst>
      </pc:sldChg>
      <pc:sldChg chg="addSp delSp modSp mod">
        <pc:chgData name="Wojtarowicz, Heather Mae" userId="893f9098-4580-4060-b43f-8d84ddcdc154" providerId="ADAL" clId="{7E85AB0C-4CBF-4ABF-ADB8-48F486F3AABB}" dt="2025-05-13T13:43:29.874" v="162" actId="1076"/>
        <pc:sldMkLst>
          <pc:docMk/>
          <pc:sldMk cId="1442797166" sldId="5066"/>
        </pc:sldMkLst>
      </pc:sldChg>
      <pc:sldChg chg="del">
        <pc:chgData name="Wojtarowicz, Heather Mae" userId="893f9098-4580-4060-b43f-8d84ddcdc154" providerId="ADAL" clId="{7E85AB0C-4CBF-4ABF-ADB8-48F486F3AABB}" dt="2025-05-13T13:28:40.312" v="94" actId="2696"/>
        <pc:sldMkLst>
          <pc:docMk/>
          <pc:sldMk cId="4009895440" sldId="7365"/>
        </pc:sldMkLst>
      </pc:sldChg>
    </pc:docChg>
  </pc:docChgLst>
  <pc:docChgLst>
    <pc:chgData name="Heather Wojtarowicz" userId="S::heather@gedcollaborative.com::68502311-73d7-4e82-9e38-e4abb98366f4" providerId="AD" clId="Web-{4F3BF2BE-81D2-400C-8E1A-0BF6FAA7BA87}"/>
    <pc:docChg chg="modSld">
      <pc:chgData name="Heather Wojtarowicz" userId="S::heather@gedcollaborative.com::68502311-73d7-4e82-9e38-e4abb98366f4" providerId="AD" clId="Web-{4F3BF2BE-81D2-400C-8E1A-0BF6FAA7BA87}" dt="2023-01-13T19:39:24.129" v="90" actId="20577"/>
      <pc:docMkLst>
        <pc:docMk/>
      </pc:docMkLst>
      <pc:sldChg chg="modSp">
        <pc:chgData name="Heather Wojtarowicz" userId="S::heather@gedcollaborative.com::68502311-73d7-4e82-9e38-e4abb98366f4" providerId="AD" clId="Web-{4F3BF2BE-81D2-400C-8E1A-0BF6FAA7BA87}" dt="2023-01-13T19:35:09.121" v="50" actId="20577"/>
        <pc:sldMkLst>
          <pc:docMk/>
          <pc:sldMk cId="361233458" sldId="1444"/>
        </pc:sldMkLst>
      </pc:sldChg>
      <pc:sldChg chg="modSp">
        <pc:chgData name="Heather Wojtarowicz" userId="S::heather@gedcollaborative.com::68502311-73d7-4e82-9e38-e4abb98366f4" providerId="AD" clId="Web-{4F3BF2BE-81D2-400C-8E1A-0BF6FAA7BA87}" dt="2023-01-13T19:39:24.129" v="90" actId="20577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4F3BF2BE-81D2-400C-8E1A-0BF6FAA7BA87}" dt="2023-01-13T19:37:11.360" v="78"/>
        <pc:sldMkLst>
          <pc:docMk/>
          <pc:sldMk cId="4283664002" sldId="1506"/>
        </pc:sldMkLst>
      </pc:sldChg>
      <pc:sldChg chg="addSp delSp modSp">
        <pc:chgData name="Heather Wojtarowicz" userId="S::heather@gedcollaborative.com::68502311-73d7-4e82-9e38-e4abb98366f4" providerId="AD" clId="Web-{4F3BF2BE-81D2-400C-8E1A-0BF6FAA7BA87}" dt="2023-01-13T18:03:51.013" v="39" actId="1076"/>
        <pc:sldMkLst>
          <pc:docMk/>
          <pc:sldMk cId="4241561996" sldId="4988"/>
        </pc:sldMkLst>
      </pc:sldChg>
    </pc:docChg>
  </pc:docChgLst>
  <pc:docChgLst>
    <pc:chgData name="Heather Wojtarowicz" userId="S::heather@gedcollaborative.com::68502311-73d7-4e82-9e38-e4abb98366f4" providerId="AD" clId="Web-{4C294727-FD42-4492-B1B6-B0441D19A949}"/>
    <pc:docChg chg="modSld">
      <pc:chgData name="Heather Wojtarowicz" userId="S::heather@gedcollaborative.com::68502311-73d7-4e82-9e38-e4abb98366f4" providerId="AD" clId="Web-{4C294727-FD42-4492-B1B6-B0441D19A949}" dt="2023-08-09T15:43:33.822" v="1" actId="1076"/>
      <pc:docMkLst>
        <pc:docMk/>
      </pc:docMkLst>
    </pc:docChg>
  </pc:docChgLst>
  <pc:docChgLst>
    <pc:chgData name="Heather Wojtarowicz" userId="S::heather@gedcollaborative.com::68502311-73d7-4e82-9e38-e4abb98366f4" providerId="AD" clId="Web-{EA61C225-1BF6-4208-B9F4-E04EA7A19B2F}"/>
    <pc:docChg chg="modSld sldOrd">
      <pc:chgData name="Heather Wojtarowicz" userId="S::heather@gedcollaborative.com::68502311-73d7-4e82-9e38-e4abb98366f4" providerId="AD" clId="Web-{EA61C225-1BF6-4208-B9F4-E04EA7A19B2F}" dt="2023-08-09T14:55:23.761" v="93"/>
      <pc:docMkLst>
        <pc:docMk/>
      </pc:docMkLst>
      <pc:sldChg chg="addCm delCm modCm">
        <pc:chgData name="Heather Wojtarowicz" userId="S::heather@gedcollaborative.com::68502311-73d7-4e82-9e38-e4abb98366f4" providerId="AD" clId="Web-{EA61C225-1BF6-4208-B9F4-E04EA7A19B2F}" dt="2023-08-09T14:55:10.917" v="92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EA61C225-1BF6-4208-B9F4-E04EA7A19B2F}" dt="2023-08-09T14:51:43.381" v="80" actId="20577"/>
        <pc:sldMkLst>
          <pc:docMk/>
          <pc:sldMk cId="129351751" sldId="4998"/>
        </pc:sldMkLst>
      </pc:sldChg>
      <pc:sldChg chg="modCm">
        <pc:chgData name="Heather Wojtarowicz" userId="S::heather@gedcollaborative.com::68502311-73d7-4e82-9e38-e4abb98366f4" providerId="AD" clId="Web-{EA61C225-1BF6-4208-B9F4-E04EA7A19B2F}" dt="2023-08-09T14:55:23.761" v="93"/>
        <pc:sldMkLst>
          <pc:docMk/>
          <pc:sldMk cId="3088622943" sldId="5010"/>
        </pc:sldMkLst>
      </pc:sldChg>
      <pc:sldChg chg="ord">
        <pc:chgData name="Heather Wojtarowicz" userId="S::heather@gedcollaborative.com::68502311-73d7-4e82-9e38-e4abb98366f4" providerId="AD" clId="Web-{EA61C225-1BF6-4208-B9F4-E04EA7A19B2F}" dt="2023-08-09T14:36:53.171" v="13"/>
        <pc:sldMkLst>
          <pc:docMk/>
          <pc:sldMk cId="3854601173" sldId="5015"/>
        </pc:sldMkLst>
      </pc:sldChg>
      <pc:sldChg chg="modSp">
        <pc:chgData name="Heather Wojtarowicz" userId="S::heather@gedcollaborative.com::68502311-73d7-4e82-9e38-e4abb98366f4" providerId="AD" clId="Web-{EA61C225-1BF6-4208-B9F4-E04EA7A19B2F}" dt="2023-08-09T14:37:21.953" v="28" actId="20577"/>
        <pc:sldMkLst>
          <pc:docMk/>
          <pc:sldMk cId="2853637260" sldId="5016"/>
        </pc:sldMkLst>
      </pc:sldChg>
    </pc:docChg>
  </pc:docChgLst>
  <pc:docChgLst>
    <pc:chgData name="Donald Melady" userId="38f988a9-5ba1-4f8c-af58-98842e12f783" providerId="ADAL" clId="{25B96DD4-1D5D-834F-8CC9-D8FB3C38B94A}"/>
    <pc:docChg chg="modSld">
      <pc:chgData name="Donald Melady" userId="38f988a9-5ba1-4f8c-af58-98842e12f783" providerId="ADAL" clId="{25B96DD4-1D5D-834F-8CC9-D8FB3C38B94A}" dt="2025-07-14T17:25:59.677" v="356"/>
      <pc:docMkLst>
        <pc:docMk/>
      </pc:docMkLst>
      <pc:sldChg chg="modSp mod">
        <pc:chgData name="Donald Melady" userId="38f988a9-5ba1-4f8c-af58-98842e12f783" providerId="ADAL" clId="{25B96DD4-1D5D-834F-8CC9-D8FB3C38B94A}" dt="2025-07-14T17:11:46.547" v="0" actId="14100"/>
        <pc:sldMkLst>
          <pc:docMk/>
          <pc:sldMk cId="888932701" sldId="5043"/>
        </pc:sldMkLst>
      </pc:sldChg>
      <pc:sldChg chg="addCm">
        <pc:chgData name="Donald Melady" userId="38f988a9-5ba1-4f8c-af58-98842e12f783" providerId="ADAL" clId="{25B96DD4-1D5D-834F-8CC9-D8FB3C38B94A}" dt="2025-07-14T17:25:59.677" v="356"/>
        <pc:sldMkLst>
          <pc:docMk/>
          <pc:sldMk cId="4280478578" sldId="5067"/>
        </pc:sldMkLst>
      </pc:sldChg>
      <pc:sldChg chg="modSp mod">
        <pc:chgData name="Donald Melady" userId="38f988a9-5ba1-4f8c-af58-98842e12f783" providerId="ADAL" clId="{25B96DD4-1D5D-834F-8CC9-D8FB3C38B94A}" dt="2025-07-14T17:14:29.793" v="2" actId="113"/>
        <pc:sldMkLst>
          <pc:docMk/>
          <pc:sldMk cId="2955119844" sldId="5070"/>
        </pc:sldMkLst>
      </pc:sldChg>
      <pc:sldChg chg="modSp mod">
        <pc:chgData name="Donald Melady" userId="38f988a9-5ba1-4f8c-af58-98842e12f783" providerId="ADAL" clId="{25B96DD4-1D5D-834F-8CC9-D8FB3C38B94A}" dt="2025-07-14T17:24:10.025" v="355" actId="20577"/>
        <pc:sldMkLst>
          <pc:docMk/>
          <pc:sldMk cId="1956705602" sldId="7364"/>
        </pc:sldMkLst>
      </pc:sldChg>
    </pc:docChg>
  </pc:docChgLst>
  <pc:docChgLst>
    <pc:chgData name="Heather Wojtarowicz" userId="S::heather@gedcollaborative.com::68502311-73d7-4e82-9e38-e4abb98366f4" providerId="AD" clId="Web-{A76964CC-E39E-4473-8D3B-7A118B7873DF}"/>
    <pc:docChg chg="modSld">
      <pc:chgData name="Heather Wojtarowicz" userId="S::heather@gedcollaborative.com::68502311-73d7-4e82-9e38-e4abb98366f4" providerId="AD" clId="Web-{A76964CC-E39E-4473-8D3B-7A118B7873DF}" dt="2023-03-20T18:40:04.360" v="5" actId="20577"/>
      <pc:docMkLst>
        <pc:docMk/>
      </pc:docMkLst>
      <pc:sldChg chg="delCm">
        <pc:chgData name="Heather Wojtarowicz" userId="S::heather@gedcollaborative.com::68502311-73d7-4e82-9e38-e4abb98366f4" providerId="AD" clId="Web-{A76964CC-E39E-4473-8D3B-7A118B7873DF}" dt="2023-03-20T18:30:36.546" v="0"/>
        <pc:sldMkLst>
          <pc:docMk/>
          <pc:sldMk cId="1672136958" sldId="4950"/>
        </pc:sldMkLst>
      </pc:sldChg>
    </pc:docChg>
  </pc:docChgLst>
  <pc:docChgLst>
    <pc:chgData name="Heather Wojtarowicz" userId="S::heather@gedcollaborative.com::68502311-73d7-4e82-9e38-e4abb98366f4" providerId="AD" clId="Web-{995DF3FB-2AE7-44FD-8D21-BFABDF3A89C2}"/>
    <pc:docChg chg="modSld">
      <pc:chgData name="Heather Wojtarowicz" userId="S::heather@gedcollaborative.com::68502311-73d7-4e82-9e38-e4abb98366f4" providerId="AD" clId="Web-{995DF3FB-2AE7-44FD-8D21-BFABDF3A89C2}" dt="2023-06-19T20:54:54.011" v="4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2DE32A45-5667-45F9-A570-3A6BB90D526A}"/>
    <pc:docChg chg="modSld">
      <pc:chgData name="Heather Wojtarowicz" userId="S::heather@gedcollaborative.com::68502311-73d7-4e82-9e38-e4abb98366f4" providerId="AD" clId="Web-{2DE32A45-5667-45F9-A570-3A6BB90D526A}" dt="2024-05-28T14:21:50.401" v="75" actId="20577"/>
      <pc:docMkLst>
        <pc:docMk/>
      </pc:docMkLst>
      <pc:sldChg chg="addSp modSp">
        <pc:chgData name="Heather Wojtarowicz" userId="S::heather@gedcollaborative.com::68502311-73d7-4e82-9e38-e4abb98366f4" providerId="AD" clId="Web-{2DE32A45-5667-45F9-A570-3A6BB90D526A}" dt="2024-05-28T14:13:10.642" v="11" actId="1076"/>
        <pc:sldMkLst>
          <pc:docMk/>
          <pc:sldMk cId="1508979771" sldId="4987"/>
        </pc:sldMkLst>
      </pc:sldChg>
      <pc:sldChg chg="delSp modSp">
        <pc:chgData name="Heather Wojtarowicz" userId="S::heather@gedcollaborative.com::68502311-73d7-4e82-9e38-e4abb98366f4" providerId="AD" clId="Web-{2DE32A45-5667-45F9-A570-3A6BB90D526A}" dt="2024-05-28T14:21:50.401" v="75" actId="20577"/>
        <pc:sldMkLst>
          <pc:docMk/>
          <pc:sldMk cId="3094403132" sldId="4999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5:04.845" v="49" actId="20577"/>
        <pc:sldMkLst>
          <pc:docMk/>
          <pc:sldMk cId="3273861117" sldId="5006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4:29.610" v="47" actId="1076"/>
        <pc:sldMkLst>
          <pc:docMk/>
          <pc:sldMk cId="3976599974" sldId="5025"/>
        </pc:sldMkLst>
      </pc:sldChg>
      <pc:sldChg chg="modSp">
        <pc:chgData name="Heather Wojtarowicz" userId="S::heather@gedcollaborative.com::68502311-73d7-4e82-9e38-e4abb98366f4" providerId="AD" clId="Web-{2DE32A45-5667-45F9-A570-3A6BB90D526A}" dt="2024-05-28T14:15:33.299" v="56" actId="20577"/>
        <pc:sldMkLst>
          <pc:docMk/>
          <pc:sldMk cId="614217778" sldId="5031"/>
        </pc:sldMkLst>
      </pc:sldChg>
    </pc:docChg>
  </pc:docChgLst>
  <pc:docChgLst>
    <pc:chgData name="Heather Wojtarowicz" userId="S::heather@gedcollaborative.com::68502311-73d7-4e82-9e38-e4abb98366f4" providerId="AD" clId="Web-{76BAE7DF-FAB4-49F1-B808-017CA0DC4E0E}"/>
    <pc:docChg chg="modSld">
      <pc:chgData name="Heather Wojtarowicz" userId="S::heather@gedcollaborative.com::68502311-73d7-4e82-9e38-e4abb98366f4" providerId="AD" clId="Web-{76BAE7DF-FAB4-49F1-B808-017CA0DC4E0E}" dt="2023-01-18T16:32:06.833" v="46" actId="20577"/>
      <pc:docMkLst>
        <pc:docMk/>
      </pc:docMkLst>
      <pc:sldChg chg="delSp">
        <pc:chgData name="Heather Wojtarowicz" userId="S::heather@gedcollaborative.com::68502311-73d7-4e82-9e38-e4abb98366f4" providerId="AD" clId="Web-{76BAE7DF-FAB4-49F1-B808-017CA0DC4E0E}" dt="2023-01-18T16:31:03.535" v="44"/>
        <pc:sldMkLst>
          <pc:docMk/>
          <pc:sldMk cId="3280565396" sldId="1492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27:54.282" v="20"/>
        <pc:sldMkLst>
          <pc:docMk/>
          <pc:sldMk cId="1508979771" sldId="4987"/>
        </pc:sldMkLst>
      </pc:sldChg>
      <pc:sldChg chg="addSp modSp">
        <pc:chgData name="Heather Wojtarowicz" userId="S::heather@gedcollaborative.com::68502311-73d7-4e82-9e38-e4abb98366f4" providerId="AD" clId="Web-{76BAE7DF-FAB4-49F1-B808-017CA0DC4E0E}" dt="2023-01-18T16:30:41.706" v="43"/>
        <pc:sldMkLst>
          <pc:docMk/>
          <pc:sldMk cId="2828736860" sldId="5004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32:06.833" v="46" actId="20577"/>
        <pc:sldMkLst>
          <pc:docMk/>
          <pc:sldMk cId="3273861117" sldId="5006"/>
        </pc:sldMkLst>
      </pc:sldChg>
      <pc:sldChg chg="addSp delSp modSp">
        <pc:chgData name="Heather Wojtarowicz" userId="S::heather@gedcollaborative.com::68502311-73d7-4e82-9e38-e4abb98366f4" providerId="AD" clId="Web-{76BAE7DF-FAB4-49F1-B808-017CA0DC4E0E}" dt="2023-01-18T16:27:24.344" v="19" actId="1076"/>
        <pc:sldMkLst>
          <pc:docMk/>
          <pc:sldMk cId="2161078912" sldId="5007"/>
        </pc:sldMkLst>
      </pc:sldChg>
      <pc:sldChg chg="modSp">
        <pc:chgData name="Heather Wojtarowicz" userId="S::heather@gedcollaborative.com::68502311-73d7-4e82-9e38-e4abb98366f4" providerId="AD" clId="Web-{76BAE7DF-FAB4-49F1-B808-017CA0DC4E0E}" dt="2023-01-18T16:29:36.940" v="41" actId="20577"/>
        <pc:sldMkLst>
          <pc:docMk/>
          <pc:sldMk cId="3858620705" sldId="5008"/>
        </pc:sldMkLst>
      </pc:sldChg>
    </pc:docChg>
  </pc:docChgLst>
  <pc:docChgLst>
    <pc:chgData name="Don Melady" userId="S::don@gedcollaborative.com::a527807e-1127-47fa-b233-2aa528cd67f3" providerId="AD" clId="Web-{643E382A-A717-4247-9153-F7C4913D599B}"/>
    <pc:docChg chg="modSld">
      <pc:chgData name="Don Melady" userId="S::don@gedcollaborative.com::a527807e-1127-47fa-b233-2aa528cd67f3" providerId="AD" clId="Web-{643E382A-A717-4247-9153-F7C4913D599B}" dt="2023-01-18T17:26:54.692" v="4" actId="1076"/>
      <pc:docMkLst>
        <pc:docMk/>
      </pc:docMkLst>
      <pc:sldChg chg="modSp">
        <pc:chgData name="Don Melady" userId="S::don@gedcollaborative.com::a527807e-1127-47fa-b233-2aa528cd67f3" providerId="AD" clId="Web-{643E382A-A717-4247-9153-F7C4913D599B}" dt="2023-01-18T17:26:54.692" v="4" actId="1076"/>
        <pc:sldMkLst>
          <pc:docMk/>
          <pc:sldMk cId="2161078912" sldId="5007"/>
        </pc:sldMkLst>
      </pc:sldChg>
    </pc:docChg>
  </pc:docChgLst>
  <pc:docChgLst>
    <pc:chgData name="Heather Wojtarowicz" userId="S::heather@gedcollaborative.com::68502311-73d7-4e82-9e38-e4abb98366f4" providerId="AD" clId="Web-{3354B6E0-583B-4761-9D33-D8BB7B2546DD}"/>
    <pc:docChg chg="addSld modSld addMainMaster">
      <pc:chgData name="Heather Wojtarowicz" userId="S::heather@gedcollaborative.com::68502311-73d7-4e82-9e38-e4abb98366f4" providerId="AD" clId="Web-{3354B6E0-583B-4761-9D33-D8BB7B2546DD}" dt="2023-08-14T16:17:50.685" v="16"/>
      <pc:docMkLst>
        <pc:docMk/>
      </pc:docMkLst>
      <pc:sldChg chg="modSp add addCm">
        <pc:chgData name="Heather Wojtarowicz" userId="S::heather@gedcollaborative.com::68502311-73d7-4e82-9e38-e4abb98366f4" providerId="AD" clId="Web-{3354B6E0-583B-4761-9D33-D8BB7B2546DD}" dt="2023-08-14T16:17:50.685" v="16"/>
        <pc:sldMkLst>
          <pc:docMk/>
          <pc:sldMk cId="3976599974" sldId="5025"/>
        </pc:sldMkLst>
      </pc:sldChg>
      <pc:sldMasterChg chg="add addSldLayout">
        <pc:chgData name="Heather Wojtarowicz" userId="S::heather@gedcollaborative.com::68502311-73d7-4e82-9e38-e4abb98366f4" providerId="AD" clId="Web-{3354B6E0-583B-4761-9D33-D8BB7B2546DD}" dt="2023-08-14T16:16:55.620" v="0"/>
        <pc:sldMasterMkLst>
          <pc:docMk/>
          <pc:sldMasterMk cId="374230222" sldId="2147483847"/>
        </pc:sldMasterMkLst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065261930" sldId="214748384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542550901" sldId="214748384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52527787" sldId="214748385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06468314" sldId="214748385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46341042" sldId="214748385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30472299" sldId="214748385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248759102" sldId="214748385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637448559" sldId="214748385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751809871" sldId="214748385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944521705" sldId="214748385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08225439" sldId="214748385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127243334" sldId="214748385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085847326" sldId="214748386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69513701" sldId="214748386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66056277" sldId="214748386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000645743" sldId="214748386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345784075" sldId="214748386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41115054" sldId="214748386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556119161" sldId="214748386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2784515" sldId="214748386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02931770" sldId="214748386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812146998" sldId="214748386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716625601" sldId="214748387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676867727" sldId="214748387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526656163" sldId="214748387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904106901" sldId="214748387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637078960" sldId="214748387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2638313" sldId="214748387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22500828" sldId="214748387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47800059" sldId="214748387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413036970" sldId="214748387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927936328" sldId="214748387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117180346" sldId="214748388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007553742" sldId="214748388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542126347" sldId="214748388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87421380" sldId="214748388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21067754" sldId="214748388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23156331" sldId="214748388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833952677" sldId="2147483886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893545691" sldId="2147483887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184042653" sldId="2147483888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046861365" sldId="2147483889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815831685" sldId="2147483890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2071175708" sldId="2147483891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7220947" sldId="2147483892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1433760768" sldId="2147483893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3910552394" sldId="2147483894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4152872773" sldId="2147483895"/>
          </pc:sldLayoutMkLst>
        </pc:sldLayoutChg>
        <pc:sldLayoutChg chg="add">
          <pc:chgData name="Heather Wojtarowicz" userId="S::heather@gedcollaborative.com::68502311-73d7-4e82-9e38-e4abb98366f4" providerId="AD" clId="Web-{3354B6E0-583B-4761-9D33-D8BB7B2546DD}" dt="2023-08-14T16:16:55.620" v="0"/>
          <pc:sldLayoutMkLst>
            <pc:docMk/>
            <pc:sldMasterMk cId="374230222" sldId="2147483847"/>
            <pc:sldLayoutMk cId="683035926" sldId="2147483896"/>
          </pc:sldLayoutMkLst>
        </pc:sldLayoutChg>
      </pc:sldMasterChg>
    </pc:docChg>
  </pc:docChgLst>
  <pc:docChgLst>
    <pc:chgData name="Heather Wojtarowicz" userId="S::heather@gedcollaborative.com::68502311-73d7-4e82-9e38-e4abb98366f4" providerId="AD" clId="Web-{35F1165A-BCCE-490D-8363-FBEA78B1C471}"/>
    <pc:docChg chg="modSld">
      <pc:chgData name="Heather Wojtarowicz" userId="S::heather@gedcollaborative.com::68502311-73d7-4e82-9e38-e4abb98366f4" providerId="AD" clId="Web-{35F1165A-BCCE-490D-8363-FBEA78B1C471}" dt="2023-06-13T19:38:30.353" v="7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24DE0A6C-7A8B-4EBF-9CB3-3BE19C7CD590}"/>
    <pc:docChg chg="modSld">
      <pc:chgData name="Heather Wojtarowicz" userId="S::heather@gedcollaborative.com::68502311-73d7-4e82-9e38-e4abb98366f4" providerId="AD" clId="Web-{24DE0A6C-7A8B-4EBF-9CB3-3BE19C7CD590}" dt="2023-01-13T17:56:19.566" v="538" actId="20577"/>
      <pc:docMkLst>
        <pc:docMk/>
      </pc:docMkLst>
      <pc:sldChg chg="addSp delSp modSp">
        <pc:chgData name="Heather Wojtarowicz" userId="S::heather@gedcollaborative.com::68502311-73d7-4e82-9e38-e4abb98366f4" providerId="AD" clId="Web-{24DE0A6C-7A8B-4EBF-9CB3-3BE19C7CD590}" dt="2023-01-13T17:55:29.768" v="533" actId="14100"/>
        <pc:sldMkLst>
          <pc:docMk/>
          <pc:sldMk cId="3392050906" sldId="1352"/>
        </pc:sldMkLst>
      </pc:sldChg>
      <pc:sldChg chg="modSp">
        <pc:chgData name="Heather Wojtarowicz" userId="S::heather@gedcollaborative.com::68502311-73d7-4e82-9e38-e4abb98366f4" providerId="AD" clId="Web-{24DE0A6C-7A8B-4EBF-9CB3-3BE19C7CD590}" dt="2023-01-13T17:48:59.021" v="349"/>
        <pc:sldMkLst>
          <pc:docMk/>
          <pc:sldMk cId="2267990426" sldId="1434"/>
        </pc:sldMkLst>
      </pc:sldChg>
      <pc:sldChg chg="addSp delSp modSp">
        <pc:chgData name="Heather Wojtarowicz" userId="S::heather@gedcollaborative.com::68502311-73d7-4e82-9e38-e4abb98366f4" providerId="AD" clId="Web-{24DE0A6C-7A8B-4EBF-9CB3-3BE19C7CD590}" dt="2023-01-13T17:53:59.093" v="510" actId="20577"/>
        <pc:sldMkLst>
          <pc:docMk/>
          <pc:sldMk cId="1672136958" sldId="4950"/>
        </pc:sldMkLst>
      </pc:sldChg>
      <pc:sldChg chg="delSp modSp">
        <pc:chgData name="Heather Wojtarowicz" userId="S::heather@gedcollaborative.com::68502311-73d7-4e82-9e38-e4abb98366f4" providerId="AD" clId="Web-{24DE0A6C-7A8B-4EBF-9CB3-3BE19C7CD590}" dt="2023-01-13T17:56:19.566" v="538" actId="20577"/>
        <pc:sldMkLst>
          <pc:docMk/>
          <pc:sldMk cId="4241561996" sldId="4988"/>
        </pc:sldMkLst>
      </pc:sldChg>
    </pc:docChg>
  </pc:docChgLst>
  <pc:docChgLst>
    <pc:chgData name="Heather Wojtarowicz" userId="S::heather@gedcollaborative.com::68502311-73d7-4e82-9e38-e4abb98366f4" providerId="AD" clId="Web-{E8E27639-7071-4CF5-9AB5-110B650545BC}"/>
    <pc:docChg chg="addSld delSld modSld">
      <pc:chgData name="Heather Wojtarowicz" userId="S::heather@gedcollaborative.com::68502311-73d7-4e82-9e38-e4abb98366f4" providerId="AD" clId="Web-{E8E27639-7071-4CF5-9AB5-110B650545BC}" dt="2023-03-13T21:00:42.693" v="52" actId="20577"/>
      <pc:docMkLst>
        <pc:docMk/>
      </pc:docMkLst>
      <pc:sldChg chg="addSp delSp modSp add replId">
        <pc:chgData name="Heather Wojtarowicz" userId="S::heather@gedcollaborative.com::68502311-73d7-4e82-9e38-e4abb98366f4" providerId="AD" clId="Web-{E8E27639-7071-4CF5-9AB5-110B650545BC}" dt="2023-03-13T21:00:42.693" v="52" actId="20577"/>
        <pc:sldMkLst>
          <pc:docMk/>
          <pc:sldMk cId="1251222216" sldId="5012"/>
        </pc:sldMkLst>
      </pc:sldChg>
      <pc:sldChg chg="new add del">
        <pc:chgData name="Heather Wojtarowicz" userId="S::heather@gedcollaborative.com::68502311-73d7-4e82-9e38-e4abb98366f4" providerId="AD" clId="Web-{E8E27639-7071-4CF5-9AB5-110B650545BC}" dt="2023-03-13T20:57:04.969" v="3"/>
        <pc:sldMkLst>
          <pc:docMk/>
          <pc:sldMk cId="3001882295" sldId="5012"/>
        </pc:sldMkLst>
      </pc:sldChg>
    </pc:docChg>
  </pc:docChgLst>
  <pc:docChgLst>
    <pc:chgData name="Heather Wojtarowicz" userId="S::heather@gedcollaborative.com::68502311-73d7-4e82-9e38-e4abb98366f4" providerId="AD" clId="Web-{D52200D2-031A-462B-9DF2-90AE612C06E0}"/>
    <pc:docChg chg="delSld">
      <pc:chgData name="Heather Wojtarowicz" userId="S::heather@gedcollaborative.com::68502311-73d7-4e82-9e38-e4abb98366f4" providerId="AD" clId="Web-{D52200D2-031A-462B-9DF2-90AE612C06E0}" dt="2023-04-21T17:58:47.135" v="10"/>
      <pc:docMkLst>
        <pc:docMk/>
      </pc:docMkLst>
      <pc:sldChg chg="delCm">
        <pc:chgData name="Heather Wojtarowicz" userId="S::heather@gedcollaborative.com::68502311-73d7-4e82-9e38-e4abb98366f4" providerId="AD" clId="Web-{D52200D2-031A-462B-9DF2-90AE612C06E0}" dt="2023-04-21T17:57:22.789" v="3"/>
        <pc:sldMkLst>
          <pc:docMk/>
          <pc:sldMk cId="3392050906" sldId="1352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47.135" v="10"/>
        <pc:sldMkLst>
          <pc:docMk/>
          <pc:sldMk cId="197216341" sldId="1443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35.932" v="9"/>
        <pc:sldMkLst>
          <pc:docMk/>
          <pc:sldMk cId="4283664002" sldId="1506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7:13.711" v="2"/>
        <pc:sldMkLst>
          <pc:docMk/>
          <pc:sldMk cId="1864478381" sldId="5003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8:03.712" v="6"/>
        <pc:sldMkLst>
          <pc:docMk/>
          <pc:sldMk cId="2828736860" sldId="5004"/>
        </pc:sldMkLst>
      </pc:sldChg>
      <pc:sldChg chg="delCm">
        <pc:chgData name="Heather Wojtarowicz" userId="S::heather@gedcollaborative.com::68502311-73d7-4e82-9e38-e4abb98366f4" providerId="AD" clId="Web-{D52200D2-031A-462B-9DF2-90AE612C06E0}" dt="2023-04-21T17:57:49.805" v="5"/>
        <pc:sldMkLst>
          <pc:docMk/>
          <pc:sldMk cId="3088622943" sldId="5010"/>
        </pc:sldMkLst>
      </pc:sldChg>
      <pc:sldChg chg="del">
        <pc:chgData name="Heather Wojtarowicz" userId="S::heather@gedcollaborative.com::68502311-73d7-4e82-9e38-e4abb98366f4" providerId="AD" clId="Web-{D52200D2-031A-462B-9DF2-90AE612C06E0}" dt="2023-04-21T17:58:11.447" v="7"/>
        <pc:sldMkLst>
          <pc:docMk/>
          <pc:sldMk cId="1251222216" sldId="5012"/>
        </pc:sldMkLst>
      </pc:sldChg>
    </pc:docChg>
  </pc:docChgLst>
  <pc:docChgLst>
    <pc:chgData name="Heather Wojtarowicz" userId="S::heather@gedcollaborative.com::68502311-73d7-4e82-9e38-e4abb98366f4" providerId="AD" clId="Web-{C2049578-79B9-44FF-A7F4-2024BE1724B5}"/>
    <pc:docChg chg="modSld">
      <pc:chgData name="Heather Wojtarowicz" userId="S::heather@gedcollaborative.com::68502311-73d7-4e82-9e38-e4abb98366f4" providerId="AD" clId="Web-{C2049578-79B9-44FF-A7F4-2024BE1724B5}" dt="2023-11-06T19:05:50.543" v="16" actId="20577"/>
      <pc:docMkLst>
        <pc:docMk/>
      </pc:docMkLst>
      <pc:sldChg chg="modSp">
        <pc:chgData name="Heather Wojtarowicz" userId="S::heather@gedcollaborative.com::68502311-73d7-4e82-9e38-e4abb98366f4" providerId="AD" clId="Web-{C2049578-79B9-44FF-A7F4-2024BE1724B5}" dt="2023-11-06T19:05:50.543" v="16" actId="20577"/>
        <pc:sldMkLst>
          <pc:docMk/>
          <pc:sldMk cId="1508979771" sldId="4987"/>
        </pc:sldMkLst>
      </pc:sldChg>
    </pc:docChg>
  </pc:docChgLst>
  <pc:docChgLst>
    <pc:chgData name="Heather Wojtarowicz" userId="S::heather@gedcollaborative.com::68502311-73d7-4e82-9e38-e4abb98366f4" providerId="AD" clId="Web-{AED6B337-044B-4873-9B40-007F5271027E}"/>
    <pc:docChg chg="modSld">
      <pc:chgData name="Heather Wojtarowicz" userId="S::heather@gedcollaborative.com::68502311-73d7-4e82-9e38-e4abb98366f4" providerId="AD" clId="Web-{AED6B337-044B-4873-9B40-007F5271027E}" dt="2023-05-15T16:51:47.492" v="3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A93CEE70-9ECB-45C7-98B8-72D99A436A00}"/>
    <pc:docChg chg="modSld">
      <pc:chgData name="Heather Wojtarowicz" userId="S::heather@gedcollaborative.com::68502311-73d7-4e82-9e38-e4abb98366f4" providerId="AD" clId="Web-{A93CEE70-9ECB-45C7-98B8-72D99A436A00}" dt="2023-05-15T16:46:30.256" v="79" actId="1076"/>
      <pc:docMkLst>
        <pc:docMk/>
      </pc:docMkLst>
      <pc:sldChg chg="modSp">
        <pc:chgData name="Heather Wojtarowicz" userId="S::heather@gedcollaborative.com::68502311-73d7-4e82-9e38-e4abb98366f4" providerId="AD" clId="Web-{A93CEE70-9ECB-45C7-98B8-72D99A436A00}" dt="2023-05-15T16:46:17.115" v="78" actId="20577"/>
        <pc:sldMkLst>
          <pc:docMk/>
          <pc:sldMk cId="3854601173" sldId="5015"/>
        </pc:sldMkLst>
      </pc:sldChg>
    </pc:docChg>
  </pc:docChgLst>
  <pc:docChgLst>
    <pc:chgData name="Heather Wojtarowicz" userId="S::heather@gedcollaborative.com::68502311-73d7-4e82-9e38-e4abb98366f4" providerId="AD" clId="Web-{69D8A3F0-8F26-45F8-B268-C1A8370DD5E4}"/>
    <pc:docChg chg="modSld">
      <pc:chgData name="Heather Wojtarowicz" userId="S::heather@gedcollaborative.com::68502311-73d7-4e82-9e38-e4abb98366f4" providerId="AD" clId="Web-{69D8A3F0-8F26-45F8-B268-C1A8370DD5E4}" dt="2023-03-20T14:15:33.861" v="35" actId="20577"/>
      <pc:docMkLst>
        <pc:docMk/>
      </pc:docMkLst>
      <pc:sldChg chg="modSp">
        <pc:chgData name="Heather Wojtarowicz" userId="S::heather@gedcollaborative.com::68502311-73d7-4e82-9e38-e4abb98366f4" providerId="AD" clId="Web-{69D8A3F0-8F26-45F8-B268-C1A8370DD5E4}" dt="2023-03-20T14:08:57.334" v="0" actId="1076"/>
        <pc:sldMkLst>
          <pc:docMk/>
          <pc:sldMk cId="3858620705" sldId="5008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09:36.913" v="6" actId="20577"/>
        <pc:sldMkLst>
          <pc:docMk/>
          <pc:sldMk cId="3088622943" sldId="5010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09:04.209" v="1" actId="1076"/>
        <pc:sldMkLst>
          <pc:docMk/>
          <pc:sldMk cId="676943757" sldId="5011"/>
        </pc:sldMkLst>
      </pc:sldChg>
      <pc:sldChg chg="modSp">
        <pc:chgData name="Heather Wojtarowicz" userId="S::heather@gedcollaborative.com::68502311-73d7-4e82-9e38-e4abb98366f4" providerId="AD" clId="Web-{69D8A3F0-8F26-45F8-B268-C1A8370DD5E4}" dt="2023-03-20T14:15:33.861" v="35" actId="20577"/>
        <pc:sldMkLst>
          <pc:docMk/>
          <pc:sldMk cId="2026298586" sldId="5013"/>
        </pc:sldMkLst>
      </pc:sldChg>
    </pc:docChg>
  </pc:docChgLst>
  <pc:docChgLst>
    <pc:chgData name="Heather Wojtarowicz" userId="S::heather@gedcollaborative.com::68502311-73d7-4e82-9e38-e4abb98366f4" providerId="AD" clId="Web-{44AE3109-5B00-4187-9D89-D5130D68B204}"/>
    <pc:docChg chg="modSld">
      <pc:chgData name="Heather Wojtarowicz" userId="S::heather@gedcollaborative.com::68502311-73d7-4e82-9e38-e4abb98366f4" providerId="AD" clId="Web-{44AE3109-5B00-4187-9D89-D5130D68B204}" dt="2023-08-03T19:14:28.778" v="48" actId="1076"/>
      <pc:docMkLst>
        <pc:docMk/>
      </pc:docMkLst>
    </pc:docChg>
  </pc:docChgLst>
  <pc:docChgLst>
    <pc:chgData name="Lorraine Trecroce" userId="S::admin@gedcollaborative.com::1b5b6754-5126-4ced-babb-51888c791f64" providerId="AD" clId="Web-{E795FB34-183B-4997-B1AC-7C62E0F1CCE0}"/>
    <pc:docChg chg="modSld">
      <pc:chgData name="Lorraine Trecroce" userId="S::admin@gedcollaborative.com::1b5b6754-5126-4ced-babb-51888c791f64" providerId="AD" clId="Web-{E795FB34-183B-4997-B1AC-7C62E0F1CCE0}" dt="2023-08-11T15:52:04.199" v="162"/>
      <pc:docMkLst>
        <pc:docMk/>
      </pc:docMkLst>
    </pc:docChg>
  </pc:docChgLst>
  <pc:docChgLst>
    <pc:chgData clId="Web-{93644F83-8C00-4823-A423-36C38BBF7CDF}"/>
    <pc:docChg chg="modSld">
      <pc:chgData name="" userId="" providerId="" clId="Web-{93644F83-8C00-4823-A423-36C38BBF7CDF}" dt="2023-09-11T14:50:40.798" v="7" actId="20577"/>
      <pc:docMkLst>
        <pc:docMk/>
      </pc:docMkLst>
    </pc:docChg>
  </pc:docChgLst>
  <pc:docChgLst>
    <pc:chgData name="Heather Wojtarowicz" userId="S::heather@gedcollaborative.com::68502311-73d7-4e82-9e38-e4abb98366f4" providerId="AD" clId="Web-{D3D849E5-5693-4A8B-8394-66437D1CE591}"/>
    <pc:docChg chg="addSld delSld modSld sldOrd">
      <pc:chgData name="Heather Wojtarowicz" userId="S::heather@gedcollaborative.com::68502311-73d7-4e82-9e38-e4abb98366f4" providerId="AD" clId="Web-{D3D849E5-5693-4A8B-8394-66437D1CE591}" dt="2023-01-18T16:01:15.808" v="257" actId="1076"/>
      <pc:docMkLst>
        <pc:docMk/>
      </pc:docMkLst>
      <pc:sldChg chg="addSp delSp modSp">
        <pc:chgData name="Heather Wojtarowicz" userId="S::heather@gedcollaborative.com::68502311-73d7-4e82-9e38-e4abb98366f4" providerId="AD" clId="Web-{D3D849E5-5693-4A8B-8394-66437D1CE591}" dt="2023-01-18T15:37:18.516" v="35" actId="14100"/>
        <pc:sldMkLst>
          <pc:docMk/>
          <pc:sldMk cId="1280015372" sldId="5005"/>
        </pc:sldMkLst>
      </pc:sldChg>
      <pc:sldChg chg="new del">
        <pc:chgData name="Heather Wojtarowicz" userId="S::heather@gedcollaborative.com::68502311-73d7-4e82-9e38-e4abb98366f4" providerId="AD" clId="Web-{D3D849E5-5693-4A8B-8394-66437D1CE591}" dt="2023-01-18T15:42:55.858" v="37"/>
        <pc:sldMkLst>
          <pc:docMk/>
          <pc:sldMk cId="3351472095" sldId="5006"/>
        </pc:sldMkLst>
      </pc:sldChg>
    </pc:docChg>
  </pc:docChgLst>
  <pc:docChgLst>
    <pc:chgData name="Heather Wojtarowicz" userId="S::heather@gedcollaborative.com::68502311-73d7-4e82-9e38-e4abb98366f4" providerId="AD" clId="Web-{9845BCE7-4884-4515-879A-982E57D1AA69}"/>
    <pc:docChg chg="delSld modSld">
      <pc:chgData name="Heather Wojtarowicz" userId="S::heather@gedcollaborative.com::68502311-73d7-4e82-9e38-e4abb98366f4" providerId="AD" clId="Web-{9845BCE7-4884-4515-879A-982E57D1AA69}" dt="2023-03-21T20:20:49.904" v="405" actId="20577"/>
      <pc:docMkLst>
        <pc:docMk/>
      </pc:docMkLst>
      <pc:sldChg chg="addSp delSp modSp">
        <pc:chgData name="Heather Wojtarowicz" userId="S::heather@gedcollaborative.com::68502311-73d7-4e82-9e38-e4abb98366f4" providerId="AD" clId="Web-{9845BCE7-4884-4515-879A-982E57D1AA69}" dt="2023-03-21T20:19:01.664" v="370" actId="1076"/>
        <pc:sldMkLst>
          <pc:docMk/>
          <pc:sldMk cId="775140957" sldId="1313"/>
        </pc:sldMkLst>
      </pc:sldChg>
      <pc:sldChg chg="addSp delSp modSp">
        <pc:chgData name="Heather Wojtarowicz" userId="S::heather@gedcollaborative.com::68502311-73d7-4e82-9e38-e4abb98366f4" providerId="AD" clId="Web-{9845BCE7-4884-4515-879A-982E57D1AA69}" dt="2023-03-21T20:10:56.995" v="268" actId="20577"/>
        <pc:sldMkLst>
          <pc:docMk/>
          <pc:sldMk cId="3392050906" sldId="1352"/>
        </pc:sldMkLst>
      </pc:sldChg>
      <pc:sldChg chg="del">
        <pc:chgData name="Heather Wojtarowicz" userId="S::heather@gedcollaborative.com::68502311-73d7-4e82-9e38-e4abb98366f4" providerId="AD" clId="Web-{9845BCE7-4884-4515-879A-982E57D1AA69}" dt="2023-03-21T20:02:20.761" v="126"/>
        <pc:sldMkLst>
          <pc:docMk/>
          <pc:sldMk cId="2267990426" sldId="1434"/>
        </pc:sldMkLst>
      </pc:sldChg>
      <pc:sldChg chg="del">
        <pc:chgData name="Heather Wojtarowicz" userId="S::heather@gedcollaborative.com::68502311-73d7-4e82-9e38-e4abb98366f4" providerId="AD" clId="Web-{9845BCE7-4884-4515-879A-982E57D1AA69}" dt="2023-03-21T20:10:31.493" v="266"/>
        <pc:sldMkLst>
          <pc:docMk/>
          <pc:sldMk cId="1672136958" sldId="4950"/>
        </pc:sldMkLst>
      </pc:sldChg>
      <pc:sldChg chg="modSp del">
        <pc:chgData name="Heather Wojtarowicz" userId="S::heather@gedcollaborative.com::68502311-73d7-4e82-9e38-e4abb98366f4" providerId="AD" clId="Web-{9845BCE7-4884-4515-879A-982E57D1AA69}" dt="2023-03-21T20:13:22.941" v="313"/>
        <pc:sldMkLst>
          <pc:docMk/>
          <pc:sldMk cId="4241561996" sldId="4988"/>
        </pc:sldMkLst>
      </pc:sldChg>
    </pc:docChg>
  </pc:docChgLst>
  <pc:docChgLst>
    <pc:chgData name="Wojtarowicz, Heather Mae" userId="S::hmwoj@ad.unc.edu::893f9098-4580-4060-b43f-8d84ddcdc154" providerId="AD" clId="Web-{3EA24B47-BB33-E79F-4D17-13E4253861C9}"/>
    <pc:docChg chg="modSld">
      <pc:chgData name="Wojtarowicz, Heather Mae" userId="S::hmwoj@ad.unc.edu::893f9098-4580-4060-b43f-8d84ddcdc154" providerId="AD" clId="Web-{3EA24B47-BB33-E79F-4D17-13E4253861C9}" dt="2025-06-24T14:41:18.566" v="41" actId="1076"/>
      <pc:docMkLst>
        <pc:docMk/>
      </pc:docMkLst>
      <pc:sldChg chg="modSp">
        <pc:chgData name="Wojtarowicz, Heather Mae" userId="S::hmwoj@ad.unc.edu::893f9098-4580-4060-b43f-8d84ddcdc154" providerId="AD" clId="Web-{3EA24B47-BB33-E79F-4D17-13E4253861C9}" dt="2025-06-23T17:01:21.330" v="2" actId="20577"/>
        <pc:sldMkLst>
          <pc:docMk/>
          <pc:sldMk cId="970197407" sldId="5040"/>
        </pc:sldMkLst>
      </pc:sldChg>
      <pc:sldChg chg="addSp modSp">
        <pc:chgData name="Wojtarowicz, Heather Mae" userId="S::hmwoj@ad.unc.edu::893f9098-4580-4060-b43f-8d84ddcdc154" providerId="AD" clId="Web-{3EA24B47-BB33-E79F-4D17-13E4253861C9}" dt="2025-06-24T14:41:18.566" v="41" actId="1076"/>
        <pc:sldMkLst>
          <pc:docMk/>
          <pc:sldMk cId="888932701" sldId="5043"/>
        </pc:sldMkLst>
      </pc:sldChg>
      <pc:sldChg chg="addSp delSp modSp">
        <pc:chgData name="Wojtarowicz, Heather Mae" userId="S::hmwoj@ad.unc.edu::893f9098-4580-4060-b43f-8d84ddcdc154" providerId="AD" clId="Web-{3EA24B47-BB33-E79F-4D17-13E4253861C9}" dt="2025-06-24T14:31:06.649" v="27" actId="20577"/>
        <pc:sldMkLst>
          <pc:docMk/>
          <pc:sldMk cId="36390211" sldId="5063"/>
        </pc:sldMkLst>
      </pc:sldChg>
      <pc:sldChg chg="modSp">
        <pc:chgData name="Wojtarowicz, Heather Mae" userId="S::hmwoj@ad.unc.edu::893f9098-4580-4060-b43f-8d84ddcdc154" providerId="AD" clId="Web-{3EA24B47-BB33-E79F-4D17-13E4253861C9}" dt="2025-06-24T14:32:45.999" v="29" actId="20577"/>
        <pc:sldMkLst>
          <pc:docMk/>
          <pc:sldMk cId="1442797166" sldId="5066"/>
        </pc:sldMkLst>
      </pc:sldChg>
      <pc:sldChg chg="modSp">
        <pc:chgData name="Wojtarowicz, Heather Mae" userId="S::hmwoj@ad.unc.edu::893f9098-4580-4060-b43f-8d84ddcdc154" providerId="AD" clId="Web-{3EA24B47-BB33-E79F-4D17-13E4253861C9}" dt="2025-06-24T14:33:25.749" v="34" actId="20577"/>
        <pc:sldMkLst>
          <pc:docMk/>
          <pc:sldMk cId="3517491205" sldId="73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6CCD2-CE59-234E-B605-6904345A89F3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560E0-2452-9A45-92F3-D95F1EA34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6A51B-1BB3-A14B-8DC7-924124D136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5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93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8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step: </a:t>
            </a:r>
            <a:r>
              <a:rPr lang="en-US" err="1"/>
              <a:t>gedc</a:t>
            </a:r>
            <a:r>
              <a:rPr lang="en-US"/>
              <a:t> membership (next slide)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D1136-9D72-4662-B2F3-4DEB7EDBC5E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806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on TEAMS from 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3B674-208E-442B-8857-0F149C8F5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7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00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4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BBE0C-3E84-0DF6-CAED-4FEAF2C99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05B4C-5ADC-DE59-58E7-3B5ED312C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94C6C-FB67-5C66-DF49-9A5E15B39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C4291-2425-F24D-0B9E-E2858B42F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5C3FE-0432-6F49-B08D-8872CC2FF2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4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5C3FE-0432-6F49-B08D-8872CC2FF2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59A37-FB18-E232-5D13-618881F0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5B8BA-E73F-211C-3F61-072D2763C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F7123-886A-04F3-771C-2581040A8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8CFAE-8B91-7A97-176C-0F3714194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2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0E772-D6CB-57F9-4E63-273B175C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87B90-80AE-32E0-4948-203C23D39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B2662-53FC-1B06-3A27-0E2401206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62C6A-90A4-7D26-D1EC-BCC08A6A2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35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0A8FF-8ED1-3D15-6B68-208F8DBFE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6A036-3B65-E2A8-7FB3-2D3459F3F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4D564-186D-D5BC-4A77-8B44B3D65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5899B-8E7A-E0FB-8A02-AC3C9FDD8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2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1391-665F-DD28-1FF8-58E1828F3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9552E-714C-F2B9-088C-8E3803285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EDEBA-87B1-1BC7-3829-61FEA0468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1A885-C126-11BF-9CEA-E84207946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560E0-2452-9A45-92F3-D95F1EA34D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emf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2270859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08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9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8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4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6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8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4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87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6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7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3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07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33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6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7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2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32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32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35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4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5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930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47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8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70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15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6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60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7086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899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5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47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33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39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73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0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60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4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9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60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59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58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1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89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63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434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10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0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44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33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61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911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2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255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25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64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4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44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8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5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2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2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58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5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0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6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0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57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1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61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9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6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8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6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041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1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0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25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78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130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9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1171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075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21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4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9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10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15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9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3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40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468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8158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1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7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532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8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05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528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6830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8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41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8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29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745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8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0962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66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70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5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68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562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2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59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04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6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MS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TO EDIT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63048" y="2165351"/>
            <a:ext cx="4648201" cy="2882901"/>
          </a:xfrm>
          <a:custGeom>
            <a:avLst/>
            <a:gdLst>
              <a:gd name="connsiteX0" fmla="*/ 0 w 3486151"/>
              <a:gd name="connsiteY0" fmla="*/ 0 h 2162176"/>
              <a:gd name="connsiteX1" fmla="*/ 3486151 w 3486151"/>
              <a:gd name="connsiteY1" fmla="*/ 0 h 2162176"/>
              <a:gd name="connsiteX2" fmla="*/ 3486151 w 3486151"/>
              <a:gd name="connsiteY2" fmla="*/ 2162176 h 2162176"/>
              <a:gd name="connsiteX3" fmla="*/ 0 w 3486151"/>
              <a:gd name="connsiteY3" fmla="*/ 2162176 h 21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151" h="2162176">
                <a:moveTo>
                  <a:pt x="0" y="0"/>
                </a:moveTo>
                <a:lnTo>
                  <a:pt x="3486151" y="0"/>
                </a:lnTo>
                <a:lnTo>
                  <a:pt x="3486151" y="2162176"/>
                </a:lnTo>
                <a:lnTo>
                  <a:pt x="0" y="2162176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45720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814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7ED55-B090-49FF-BA91-7AB773430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2E605-2439-4D02-8667-9934C4895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1C9FF-9B30-4E45-B57C-9E68D92CA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438E9B-13E0-461F-868A-DAC4A3DB754F}" type="slidenum">
              <a:rPr lang="en-US" altLang="en-US" smtClean="0">
                <a:solidFill>
                  <a:srgbClr val="003366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3366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090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48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&amp; Content- No Leaves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2117" y="1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2117" y="6716714"/>
            <a:ext cx="12194117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609600" y="240134"/>
            <a:ext cx="109728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609600" y="1250950"/>
            <a:ext cx="11006667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01B0EA9-9ECF-4241-9066-6932FB1E02A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968685" y="6284187"/>
            <a:ext cx="2987767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5" name="Rectangle 14"/>
          <p:cNvSpPr/>
          <p:nvPr/>
        </p:nvSpPr>
        <p:spPr bwMode="white">
          <a:xfrm>
            <a:off x="8704522" y="6039293"/>
            <a:ext cx="338824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9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E02BD-BD3D-540D-287A-75DD30B44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90F3C-91FD-D4CB-022B-D1258B7D2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82271-E38D-AFBC-5E27-72E25298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039A7-3118-5241-BC28-7661C849FF2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32D98-5318-7A48-B2CA-669D24EA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D9190-67C5-EAAF-AD6E-BC777B2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3ECA-B896-BB45-A670-FD9B6F8CC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6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26EA-0EC0-4836-9FA0-4A3D2063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4C604-71DF-5899-54A1-5C5AFD329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505C3-0409-4040-D6C4-AA5D3F81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A4E5C-D65F-F584-DFEF-CE93DB3F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039A7-3118-5241-BC28-7661C849FF2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3C5DB-03CB-693F-8C43-24077939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19576-1D31-3D2B-F603-48B36A8B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3ECA-B896-BB45-A670-FD9B6F8CC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76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acker_LightGrey_Screen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611382"/>
            <a:ext cx="10363200" cy="1470025"/>
          </a:xfrm>
        </p:spPr>
        <p:txBody>
          <a:bodyPr anchor="b">
            <a:noAutofit/>
          </a:bodyPr>
          <a:lstStyle>
            <a:lvl1pPr algn="l"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89388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pic>
        <p:nvPicPr>
          <p:cNvPr id="7" name="Picture 6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95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Band_Screen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1" y="3489421"/>
            <a:ext cx="10363200" cy="1362076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61" y="2352532"/>
            <a:ext cx="10363200" cy="113265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pic>
        <p:nvPicPr>
          <p:cNvPr id="9" name="Picture 8" descr="Backer_Blue_Screens-01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05"/>
          <a:stretch/>
        </p:blipFill>
        <p:spPr>
          <a:xfrm>
            <a:off x="0" y="5905115"/>
            <a:ext cx="12192000" cy="952885"/>
          </a:xfrm>
          <a:prstGeom prst="rect">
            <a:avLst/>
          </a:prstGeom>
        </p:spPr>
      </p:pic>
      <p:pic>
        <p:nvPicPr>
          <p:cNvPr id="10" name="Picture 9" descr="GEDC_Logo_LongForm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1" y="708230"/>
            <a:ext cx="6009795" cy="10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8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8691" y="6370402"/>
            <a:ext cx="736322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3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4633191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7707" y="6363386"/>
            <a:ext cx="716618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336964"/>
            <a:ext cx="5384800" cy="4629727"/>
          </a:xfrm>
        </p:spPr>
        <p:txBody>
          <a:bodyPr>
            <a:normAutofit/>
          </a:bodyPr>
          <a:lstStyle>
            <a:lvl1pPr marL="609585" indent="-609585">
              <a:buFont typeface="Arial"/>
              <a:buChar char="•"/>
              <a:defRPr sz="2667"/>
            </a:lvl1pPr>
            <a:lvl2pPr marL="1066773" indent="-457189">
              <a:buFont typeface="Arial"/>
              <a:buChar char="•"/>
              <a:defRPr sz="2667"/>
            </a:lvl2pPr>
            <a:lvl3pPr marL="1676358" indent="-457189">
              <a:buFont typeface="Arial"/>
              <a:buChar char="•"/>
              <a:defRPr sz="2400"/>
            </a:lvl3pPr>
            <a:lvl4pPr marL="2209745" indent="-380990">
              <a:buFont typeface="Arial"/>
              <a:buChar char="•"/>
              <a:defRPr sz="2133"/>
            </a:lvl4pPr>
            <a:lvl5pPr marL="2819330" indent="-380990">
              <a:buFont typeface="Arial"/>
              <a:buChar char="•"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83977"/>
            <a:ext cx="5386917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9044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483977"/>
            <a:ext cx="5389033" cy="690900"/>
          </a:xfrm>
        </p:spPr>
        <p:txBody>
          <a:bodyPr anchor="b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8472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229042"/>
            <a:ext cx="5386917" cy="3713017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7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6376" y="6351930"/>
            <a:ext cx="64408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14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36199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5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42082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20827"/>
            <a:ext cx="6815667" cy="5453500"/>
          </a:xfr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687177"/>
            <a:ext cx="4011084" cy="41871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8391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>
                <a:solidFill>
                  <a:schemeClr val="bg1">
                    <a:lumMod val="8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52455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1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744327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10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6375" y="6351930"/>
            <a:ext cx="388543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2019 The Geriatric Emergency Department Collaborative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70402"/>
            <a:ext cx="1016000" cy="365125"/>
          </a:xfrm>
          <a:prstGeom prst="rect">
            <a:avLst/>
          </a:prstGeom>
        </p:spPr>
        <p:txBody>
          <a:bodyPr/>
          <a:lstStyle/>
          <a:p>
            <a:fld id="{2E645A1F-80D2-B743-8C4D-03655ECD0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37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 descr="A picture containing indoor, building, plane, table&#10;&#10;Description automatically generated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788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9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kern="1200" baseline="0" dirty="0" smtClean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3555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3CB075E7-4047-184B-897F-56A19DD24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677"/>
            <a:ext cx="12191997" cy="68546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D38141-0B6D-9145-9A3D-36052B1A920C}"/>
              </a:ext>
            </a:extLst>
          </p:cNvPr>
          <p:cNvCxnSpPr/>
          <p:nvPr userDrawn="1"/>
        </p:nvCxnSpPr>
        <p:spPr>
          <a:xfrm>
            <a:off x="5486400" y="3589403"/>
            <a:ext cx="1219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3759A979-19D1-C444-B415-AA8BC6DA8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1" y="2810905"/>
            <a:ext cx="11157817" cy="545945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BREAK SECTION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84F9A8-89E2-D748-8335-1801A00855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7092" y="3821958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53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480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400" dirty="0" smtClean="0">
                <a:solidFill>
                  <a:srgbClr val="5A5A5A"/>
                </a:solidFill>
              </a:defRPr>
            </a:lvl1pPr>
            <a:lvl2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2pPr>
            <a:lvl3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3pPr>
            <a:lvl4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 smtClean="0">
                <a:solidFill>
                  <a:srgbClr val="5A5A5A"/>
                </a:solidFill>
              </a:defRPr>
            </a:lvl4pPr>
            <a:lvl5pPr>
              <a:lnSpc>
                <a:spcPts val="3200"/>
              </a:lnSpc>
              <a:spcBef>
                <a:spcPts val="800"/>
              </a:spcBef>
              <a:spcAft>
                <a:spcPts val="1600"/>
              </a:spcAft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4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44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0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20415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7605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 userDrawn="1"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941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828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496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162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53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998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2CE7E-9031-F742-8EE2-EFC00A881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81" y="366183"/>
            <a:ext cx="5345723" cy="21472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E0BC7-53A5-A746-AC02-917F72368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1600" y="393701"/>
            <a:ext cx="5384019" cy="5795433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830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13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_Co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34686"/>
            <a:ext cx="9733280" cy="4480071"/>
          </a:xfrm>
          <a:prstGeom prst="rect">
            <a:avLst/>
          </a:prstGeom>
        </p:spPr>
        <p:txBody>
          <a:bodyPr/>
          <a:lstStyle>
            <a:lvl1pPr>
              <a:defRPr lang="en-US" sz="2400" dirty="0" smtClean="0">
                <a:solidFill>
                  <a:srgbClr val="5A5A5A"/>
                </a:solidFill>
              </a:defRPr>
            </a:lvl1pPr>
            <a:lvl2pPr>
              <a:defRPr lang="en-US" sz="2133" dirty="0" smtClean="0">
                <a:solidFill>
                  <a:srgbClr val="5A5A5A"/>
                </a:solidFill>
              </a:defRPr>
            </a:lvl2pPr>
            <a:lvl3pPr>
              <a:defRPr lang="en-US" sz="2133" dirty="0" smtClean="0">
                <a:solidFill>
                  <a:srgbClr val="5A5A5A"/>
                </a:solidFill>
              </a:defRPr>
            </a:lvl3pPr>
            <a:lvl4pPr>
              <a:defRPr lang="en-US" sz="2133" dirty="0" smtClean="0">
                <a:solidFill>
                  <a:srgbClr val="5A5A5A"/>
                </a:solidFill>
              </a:defRPr>
            </a:lvl4pPr>
            <a:lvl5pPr>
              <a:defRPr lang="en-US" sz="2133" dirty="0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57883" y="0"/>
            <a:ext cx="154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863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27115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285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Title_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545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S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0" y="1463041"/>
            <a:ext cx="5213352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21BB9-B635-3646-A0EE-BD2C200BFB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51" y="1481376"/>
            <a:ext cx="5194300" cy="4591049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773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"/>
            <a:ext cx="12191999" cy="6857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18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346511"/>
            <a:ext cx="12191999" cy="313141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8420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41307-B0A8-B743-93C6-D382F06554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A336F-4AED-2A48-BF30-91AD52837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94488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_PicLef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D1098-2BF0-0D49-A577-A517BF3FF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EA9D33-24A1-5F46-8B65-0E99DA35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202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ECE51-83CD-0C4A-9BB8-90FB50C09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F70BB-1274-3244-8F7D-45CB1B6FC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23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39985" y="0"/>
            <a:ext cx="154419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3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le_PicLef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6795096" cy="6858000"/>
          </a:xfrm>
          <a:custGeom>
            <a:avLst/>
            <a:gdLst>
              <a:gd name="connsiteX0" fmla="*/ 0 w 5096322"/>
              <a:gd name="connsiteY0" fmla="*/ 0 h 5143500"/>
              <a:gd name="connsiteX1" fmla="*/ 2311400 w 5096322"/>
              <a:gd name="connsiteY1" fmla="*/ 0 h 5143500"/>
              <a:gd name="connsiteX2" fmla="*/ 2565109 w 5096322"/>
              <a:gd name="connsiteY2" fmla="*/ 0 h 5143500"/>
              <a:gd name="connsiteX3" fmla="*/ 5096322 w 5096322"/>
              <a:gd name="connsiteY3" fmla="*/ 5143500 h 5143500"/>
              <a:gd name="connsiteX4" fmla="*/ 4038028 w 5096322"/>
              <a:gd name="connsiteY4" fmla="*/ 5143500 h 5143500"/>
              <a:gd name="connsiteX5" fmla="*/ 4038027 w 5096322"/>
              <a:gd name="connsiteY5" fmla="*/ 5143497 h 5143500"/>
              <a:gd name="connsiteX6" fmla="*/ 3098798 w 5096322"/>
              <a:gd name="connsiteY6" fmla="*/ 5143497 h 5143500"/>
              <a:gd name="connsiteX7" fmla="*/ 3098798 w 5096322"/>
              <a:gd name="connsiteY7" fmla="*/ 5143500 h 5143500"/>
              <a:gd name="connsiteX8" fmla="*/ 2311400 w 5096322"/>
              <a:gd name="connsiteY8" fmla="*/ 5143500 h 5143500"/>
              <a:gd name="connsiteX9" fmla="*/ 594359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0" y="0"/>
                </a:moveTo>
                <a:lnTo>
                  <a:pt x="2311400" y="0"/>
                </a:lnTo>
                <a:lnTo>
                  <a:pt x="2565109" y="0"/>
                </a:lnTo>
                <a:lnTo>
                  <a:pt x="5096322" y="5143500"/>
                </a:lnTo>
                <a:lnTo>
                  <a:pt x="4038028" y="5143500"/>
                </a:lnTo>
                <a:lnTo>
                  <a:pt x="4038027" y="5143497"/>
                </a:lnTo>
                <a:lnTo>
                  <a:pt x="3098798" y="5143497"/>
                </a:lnTo>
                <a:lnTo>
                  <a:pt x="3098798" y="5143500"/>
                </a:lnTo>
                <a:lnTo>
                  <a:pt x="2311400" y="5143500"/>
                </a:lnTo>
                <a:lnTo>
                  <a:pt x="594359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548000" bIns="2743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E9E4C4-8FB6-AA4B-A3ED-BBA66F13C046}"/>
              </a:ext>
            </a:extLst>
          </p:cNvPr>
          <p:cNvSpPr/>
          <p:nvPr userDrawn="1"/>
        </p:nvSpPr>
        <p:spPr>
          <a:xfrm>
            <a:off x="8519" y="3925776"/>
            <a:ext cx="1454515" cy="2932225"/>
          </a:xfrm>
          <a:custGeom>
            <a:avLst/>
            <a:gdLst>
              <a:gd name="connsiteX0" fmla="*/ 0 w 1089500"/>
              <a:gd name="connsiteY0" fmla="*/ 0 h 2199169"/>
              <a:gd name="connsiteX1" fmla="*/ 7248 w 1089500"/>
              <a:gd name="connsiteY1" fmla="*/ 0 h 2199169"/>
              <a:gd name="connsiteX2" fmla="*/ 1089500 w 1089500"/>
              <a:gd name="connsiteY2" fmla="*/ 2199169 h 2199169"/>
              <a:gd name="connsiteX3" fmla="*/ 637013 w 1089500"/>
              <a:gd name="connsiteY3" fmla="*/ 2199169 h 2199169"/>
              <a:gd name="connsiteX4" fmla="*/ 637013 w 1089500"/>
              <a:gd name="connsiteY4" fmla="*/ 2199168 h 2199169"/>
              <a:gd name="connsiteX5" fmla="*/ 235433 w 1089500"/>
              <a:gd name="connsiteY5" fmla="*/ 2199168 h 2199169"/>
              <a:gd name="connsiteX6" fmla="*/ 235433 w 1089500"/>
              <a:gd name="connsiteY6" fmla="*/ 2199169 h 2199169"/>
              <a:gd name="connsiteX7" fmla="*/ 0 w 1089500"/>
              <a:gd name="connsiteY7" fmla="*/ 2199169 h 219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9500" h="2199169">
                <a:moveTo>
                  <a:pt x="0" y="0"/>
                </a:moveTo>
                <a:lnTo>
                  <a:pt x="7248" y="0"/>
                </a:lnTo>
                <a:lnTo>
                  <a:pt x="1089500" y="2199169"/>
                </a:lnTo>
                <a:lnTo>
                  <a:pt x="637013" y="2199169"/>
                </a:lnTo>
                <a:lnTo>
                  <a:pt x="637013" y="2199168"/>
                </a:lnTo>
                <a:lnTo>
                  <a:pt x="235433" y="2199168"/>
                </a:lnTo>
                <a:lnTo>
                  <a:pt x="235433" y="2199169"/>
                </a:lnTo>
                <a:lnTo>
                  <a:pt x="0" y="21991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2FB17-51AA-1848-86B3-5E603546A5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1982375"/>
            <a:ext cx="5871633" cy="4282437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ADF2B0-9A79-6242-9D6F-B601EC46C6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231" y="328672"/>
            <a:ext cx="7659403" cy="13250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9122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gle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96904" y="0"/>
            <a:ext cx="6795096" cy="6858000"/>
          </a:xfrm>
          <a:custGeom>
            <a:avLst/>
            <a:gdLst>
              <a:gd name="connsiteX0" fmla="*/ 2531213 w 5096322"/>
              <a:gd name="connsiteY0" fmla="*/ 0 h 5143500"/>
              <a:gd name="connsiteX1" fmla="*/ 2784922 w 5096322"/>
              <a:gd name="connsiteY1" fmla="*/ 0 h 5143500"/>
              <a:gd name="connsiteX2" fmla="*/ 5096322 w 5096322"/>
              <a:gd name="connsiteY2" fmla="*/ 0 h 5143500"/>
              <a:gd name="connsiteX3" fmla="*/ 5096322 w 5096322"/>
              <a:gd name="connsiteY3" fmla="*/ 5143500 h 5143500"/>
              <a:gd name="connsiteX4" fmla="*/ 4501963 w 5096322"/>
              <a:gd name="connsiteY4" fmla="*/ 5143500 h 5143500"/>
              <a:gd name="connsiteX5" fmla="*/ 2784922 w 5096322"/>
              <a:gd name="connsiteY5" fmla="*/ 5143500 h 5143500"/>
              <a:gd name="connsiteX6" fmla="*/ 1997524 w 5096322"/>
              <a:gd name="connsiteY6" fmla="*/ 5143500 h 5143500"/>
              <a:gd name="connsiteX7" fmla="*/ 1997524 w 5096322"/>
              <a:gd name="connsiteY7" fmla="*/ 5143497 h 5143500"/>
              <a:gd name="connsiteX8" fmla="*/ 1058295 w 5096322"/>
              <a:gd name="connsiteY8" fmla="*/ 5143497 h 5143500"/>
              <a:gd name="connsiteX9" fmla="*/ 1058294 w 5096322"/>
              <a:gd name="connsiteY9" fmla="*/ 5143500 h 5143500"/>
              <a:gd name="connsiteX10" fmla="*/ 0 w 5096322"/>
              <a:gd name="connsiteY10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96322" h="5143500">
                <a:moveTo>
                  <a:pt x="2531213" y="0"/>
                </a:moveTo>
                <a:lnTo>
                  <a:pt x="2784922" y="0"/>
                </a:lnTo>
                <a:lnTo>
                  <a:pt x="5096322" y="0"/>
                </a:lnTo>
                <a:lnTo>
                  <a:pt x="5096322" y="5143500"/>
                </a:lnTo>
                <a:lnTo>
                  <a:pt x="4501963" y="5143500"/>
                </a:lnTo>
                <a:lnTo>
                  <a:pt x="2784922" y="5143500"/>
                </a:lnTo>
                <a:lnTo>
                  <a:pt x="1997524" y="5143500"/>
                </a:lnTo>
                <a:lnTo>
                  <a:pt x="1997524" y="5143497"/>
                </a:lnTo>
                <a:lnTo>
                  <a:pt x="1058295" y="5143497"/>
                </a:lnTo>
                <a:lnTo>
                  <a:pt x="105829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2119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539014" y="911189"/>
            <a:ext cx="3080084" cy="3619100"/>
          </a:xfrm>
          <a:custGeom>
            <a:avLst/>
            <a:gdLst>
              <a:gd name="connsiteX0" fmla="*/ 0 w 2821021"/>
              <a:gd name="connsiteY0" fmla="*/ 0 h 1294532"/>
              <a:gd name="connsiteX1" fmla="*/ 2821021 w 2821021"/>
              <a:gd name="connsiteY1" fmla="*/ 0 h 1294532"/>
              <a:gd name="connsiteX2" fmla="*/ 2821021 w 2821021"/>
              <a:gd name="connsiteY2" fmla="*/ 1294532 h 1294532"/>
              <a:gd name="connsiteX3" fmla="*/ 0 w 2821021"/>
              <a:gd name="connsiteY3" fmla="*/ 1294532 h 12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1021" h="1294532">
                <a:moveTo>
                  <a:pt x="0" y="0"/>
                </a:moveTo>
                <a:lnTo>
                  <a:pt x="2821021" y="0"/>
                </a:lnTo>
                <a:lnTo>
                  <a:pt x="2821021" y="1294532"/>
                </a:lnTo>
                <a:lnTo>
                  <a:pt x="0" y="129453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52307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2"/>
          <p:cNvSpPr>
            <a:spLocks noGrp="1"/>
          </p:cNvSpPr>
          <p:nvPr>
            <p:ph type="pic" sz="quarter" idx="12" hasCustomPrompt="1"/>
          </p:nvPr>
        </p:nvSpPr>
        <p:spPr>
          <a:xfrm>
            <a:off x="508000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3" name="Picture Placeholder 82"/>
          <p:cNvSpPr>
            <a:spLocks noGrp="1"/>
          </p:cNvSpPr>
          <p:nvPr>
            <p:ph type="pic" sz="quarter" idx="13" hasCustomPrompt="1"/>
          </p:nvPr>
        </p:nvSpPr>
        <p:spPr>
          <a:xfrm>
            <a:off x="4308909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4" name="Picture Placeholder 82"/>
          <p:cNvSpPr>
            <a:spLocks noGrp="1"/>
          </p:cNvSpPr>
          <p:nvPr>
            <p:ph type="pic" sz="quarter" idx="14" hasCustomPrompt="1"/>
          </p:nvPr>
        </p:nvSpPr>
        <p:spPr>
          <a:xfrm>
            <a:off x="8109817" y="1454486"/>
            <a:ext cx="3556000" cy="26433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24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820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2"/>
          <p:cNvSpPr>
            <a:spLocks noGrp="1"/>
          </p:cNvSpPr>
          <p:nvPr>
            <p:ph type="pic" sz="quarter" idx="20" hasCustomPrompt="1"/>
          </p:nvPr>
        </p:nvSpPr>
        <p:spPr>
          <a:xfrm>
            <a:off x="508000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1" name="Picture Placeholder 82"/>
          <p:cNvSpPr>
            <a:spLocks noGrp="1"/>
          </p:cNvSpPr>
          <p:nvPr>
            <p:ph type="pic" sz="quarter" idx="21" hasCustomPrompt="1"/>
          </p:nvPr>
        </p:nvSpPr>
        <p:spPr>
          <a:xfrm>
            <a:off x="4308909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2" name="Picture Placeholder 82"/>
          <p:cNvSpPr>
            <a:spLocks noGrp="1"/>
          </p:cNvSpPr>
          <p:nvPr>
            <p:ph type="pic" sz="quarter" idx="22" hasCustomPrompt="1"/>
          </p:nvPr>
        </p:nvSpPr>
        <p:spPr>
          <a:xfrm>
            <a:off x="8109817" y="332896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82"/>
          <p:cNvSpPr>
            <a:spLocks noGrp="1"/>
          </p:cNvSpPr>
          <p:nvPr>
            <p:ph type="pic" sz="quarter" idx="23" hasCustomPrompt="1"/>
          </p:nvPr>
        </p:nvSpPr>
        <p:spPr>
          <a:xfrm>
            <a:off x="508000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82"/>
          <p:cNvSpPr>
            <a:spLocks noGrp="1"/>
          </p:cNvSpPr>
          <p:nvPr>
            <p:ph type="pic" sz="quarter" idx="24" hasCustomPrompt="1"/>
          </p:nvPr>
        </p:nvSpPr>
        <p:spPr>
          <a:xfrm>
            <a:off x="4308909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8109817" y="3341591"/>
            <a:ext cx="3556000" cy="20039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ffectLst/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5477397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9882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7201" y="0"/>
            <a:ext cx="6094799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5201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99" y="1463041"/>
            <a:ext cx="5575167" cy="459089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899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71362" y="0"/>
            <a:ext cx="356776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9245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550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_Col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011555"/>
            <a:ext cx="9733280" cy="245160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marL="228594" lvl="0" indent="-228594"/>
            <a:r>
              <a:rPr lang="en-US"/>
              <a:t>CLICK TO EDIT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9733281" cy="54594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CE4FC-207B-A940-B4FA-9AC8271D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2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E4BE8-BB29-C648-A1B2-EF990940F8D6}"/>
              </a:ext>
            </a:extLst>
          </p:cNvPr>
          <p:cNvSpPr/>
          <p:nvPr/>
        </p:nvSpPr>
        <p:spPr>
          <a:xfrm>
            <a:off x="10639125" y="0"/>
            <a:ext cx="1552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E6AF958-EF41-284D-8BFA-370EB103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77177" b="30413"/>
          <a:stretch/>
        </p:blipFill>
        <p:spPr>
          <a:xfrm>
            <a:off x="10647810" y="0"/>
            <a:ext cx="1544191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974B63-6AF7-FE45-B12A-F9DE31F7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8321" y="1634686"/>
            <a:ext cx="4632961" cy="4480071"/>
          </a:xfrm>
          <a:prstGeom prst="rect">
            <a:avLst/>
          </a:prstGeom>
        </p:spPr>
        <p:txBody>
          <a:bodyPr/>
          <a:lstStyle>
            <a:lvl1pPr>
              <a:defRPr lang="en-US" sz="2400" smtClean="0">
                <a:solidFill>
                  <a:srgbClr val="5A5A5A"/>
                </a:solidFill>
              </a:defRPr>
            </a:lvl1pPr>
            <a:lvl2pPr>
              <a:defRPr lang="en-US" sz="2133" smtClean="0">
                <a:solidFill>
                  <a:srgbClr val="5A5A5A"/>
                </a:solidFill>
              </a:defRPr>
            </a:lvl2pPr>
            <a:lvl3pPr>
              <a:defRPr lang="en-US" sz="2133" smtClean="0">
                <a:solidFill>
                  <a:srgbClr val="5A5A5A"/>
                </a:solidFill>
              </a:defRPr>
            </a:lvl3pPr>
            <a:lvl4pPr>
              <a:defRPr lang="en-US" sz="2133" smtClean="0">
                <a:solidFill>
                  <a:srgbClr val="5A5A5A"/>
                </a:solidFill>
              </a:defRPr>
            </a:lvl4pPr>
            <a:lvl5pPr>
              <a:defRPr lang="en-US" sz="2133">
                <a:solidFill>
                  <a:srgbClr val="5A5A5A"/>
                </a:solidFill>
              </a:defRPr>
            </a:lvl5pPr>
          </a:lstStyle>
          <a:p>
            <a:pPr lvl="0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Third level</a:t>
            </a:r>
          </a:p>
          <a:p>
            <a:pPr lvl="3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32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86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80598" y="0"/>
            <a:ext cx="8611404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62755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111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11725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MS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1026697" y="744353"/>
            <a:ext cx="10138608" cy="3914273"/>
          </a:xfrm>
          <a:custGeom>
            <a:avLst/>
            <a:gdLst>
              <a:gd name="connsiteX0" fmla="*/ 0 w 2286001"/>
              <a:gd name="connsiteY0" fmla="*/ 0 h 2571751"/>
              <a:gd name="connsiteX1" fmla="*/ 2286001 w 2286001"/>
              <a:gd name="connsiteY1" fmla="*/ 0 h 2571751"/>
              <a:gd name="connsiteX2" fmla="*/ 2286001 w 2286001"/>
              <a:gd name="connsiteY2" fmla="*/ 2571751 h 2571751"/>
              <a:gd name="connsiteX3" fmla="*/ 0 w 2286001"/>
              <a:gd name="connsiteY3" fmla="*/ 2571751 h 257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1" h="2571751">
                <a:moveTo>
                  <a:pt x="0" y="0"/>
                </a:moveTo>
                <a:lnTo>
                  <a:pt x="2286001" y="0"/>
                </a:lnTo>
                <a:lnTo>
                  <a:pt x="2286001" y="2571751"/>
                </a:lnTo>
                <a:lnTo>
                  <a:pt x="0" y="2571751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463040" bIns="731520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0087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94451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3749647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 hasCustomPrompt="1"/>
          </p:nvPr>
        </p:nvSpPr>
        <p:spPr>
          <a:xfrm>
            <a:off x="6554771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9359899" y="1765416"/>
            <a:ext cx="1887581" cy="1887581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775809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 hasCustomPrompt="1"/>
          </p:nvPr>
        </p:nvSpPr>
        <p:spPr>
          <a:xfrm>
            <a:off x="135409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 hasCustomPrompt="1"/>
          </p:nvPr>
        </p:nvSpPr>
        <p:spPr>
          <a:xfrm>
            <a:off x="5132007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 hasCustomPrompt="1"/>
          </p:nvPr>
        </p:nvSpPr>
        <p:spPr>
          <a:xfrm>
            <a:off x="8942939" y="1754305"/>
            <a:ext cx="1909803" cy="1909803"/>
          </a:xfrm>
          <a:custGeom>
            <a:avLst/>
            <a:gdLst>
              <a:gd name="connsiteX0" fmla="*/ 603067 w 1206134"/>
              <a:gd name="connsiteY0" fmla="*/ 0 h 1206134"/>
              <a:gd name="connsiteX1" fmla="*/ 1206134 w 1206134"/>
              <a:gd name="connsiteY1" fmla="*/ 603067 h 1206134"/>
              <a:gd name="connsiteX2" fmla="*/ 603067 w 1206134"/>
              <a:gd name="connsiteY2" fmla="*/ 1206134 h 1206134"/>
              <a:gd name="connsiteX3" fmla="*/ 0 w 1206134"/>
              <a:gd name="connsiteY3" fmla="*/ 603067 h 1206134"/>
              <a:gd name="connsiteX4" fmla="*/ 603067 w 1206134"/>
              <a:gd name="connsiteY4" fmla="*/ 0 h 12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134" h="1206134">
                <a:moveTo>
                  <a:pt x="603067" y="0"/>
                </a:moveTo>
                <a:cubicBezTo>
                  <a:pt x="936132" y="0"/>
                  <a:pt x="1206134" y="270002"/>
                  <a:pt x="1206134" y="603067"/>
                </a:cubicBezTo>
                <a:cubicBezTo>
                  <a:pt x="1206134" y="936132"/>
                  <a:pt x="936132" y="1206134"/>
                  <a:pt x="603067" y="1206134"/>
                </a:cubicBezTo>
                <a:cubicBezTo>
                  <a:pt x="270002" y="1206134"/>
                  <a:pt x="0" y="936132"/>
                  <a:pt x="0" y="603067"/>
                </a:cubicBezTo>
                <a:cubicBezTo>
                  <a:pt x="0" y="270002"/>
                  <a:pt x="270002" y="0"/>
                  <a:pt x="60306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65744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s_Templ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9" hasCustomPrompt="1"/>
          </p:nvPr>
        </p:nvSpPr>
        <p:spPr>
          <a:xfrm>
            <a:off x="507999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2798677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1" hasCustomPrompt="1"/>
          </p:nvPr>
        </p:nvSpPr>
        <p:spPr>
          <a:xfrm>
            <a:off x="5089356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2" hasCustomPrompt="1"/>
          </p:nvPr>
        </p:nvSpPr>
        <p:spPr>
          <a:xfrm>
            <a:off x="738003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 hasCustomPrompt="1"/>
          </p:nvPr>
        </p:nvSpPr>
        <p:spPr>
          <a:xfrm>
            <a:off x="9670715" y="1463705"/>
            <a:ext cx="2032000" cy="249655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 SUBTITLE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2840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line_Fir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974041"/>
            <a:ext cx="11157817" cy="231007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lang="en-US" sz="2400" b="0" baseline="0" dirty="0" smtClean="0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defRPr>
            </a:lvl1pPr>
          </a:lstStyle>
          <a:p>
            <a:pPr marL="228594" lvl="0" indent="-228594" algn="ctr"/>
            <a:r>
              <a:rPr lang="en-US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08001" y="376816"/>
            <a:ext cx="11157817" cy="54594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346656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91084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Mi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1134" y="225168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566482" y="362632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566482" y="4059661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46688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_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1134" y="1692089"/>
            <a:ext cx="2019300" cy="2083331"/>
          </a:xfrm>
          <a:custGeom>
            <a:avLst/>
            <a:gdLst>
              <a:gd name="connsiteX0" fmla="*/ 59776 w 1514475"/>
              <a:gd name="connsiteY0" fmla="*/ 0 h 1562498"/>
              <a:gd name="connsiteX1" fmla="*/ 1454699 w 1514475"/>
              <a:gd name="connsiteY1" fmla="*/ 0 h 1562498"/>
              <a:gd name="connsiteX2" fmla="*/ 1514475 w 1514475"/>
              <a:gd name="connsiteY2" fmla="*/ 59776 h 1562498"/>
              <a:gd name="connsiteX3" fmla="*/ 1514475 w 1514475"/>
              <a:gd name="connsiteY3" fmla="*/ 1502722 h 1562498"/>
              <a:gd name="connsiteX4" fmla="*/ 1454699 w 1514475"/>
              <a:gd name="connsiteY4" fmla="*/ 1562498 h 1562498"/>
              <a:gd name="connsiteX5" fmla="*/ 59776 w 1514475"/>
              <a:gd name="connsiteY5" fmla="*/ 1562498 h 1562498"/>
              <a:gd name="connsiteX6" fmla="*/ 0 w 1514475"/>
              <a:gd name="connsiteY6" fmla="*/ 1502722 h 1562498"/>
              <a:gd name="connsiteX7" fmla="*/ 0 w 1514475"/>
              <a:gd name="connsiteY7" fmla="*/ 59776 h 1562498"/>
              <a:gd name="connsiteX8" fmla="*/ 59776 w 1514475"/>
              <a:gd name="connsiteY8" fmla="*/ 0 h 156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4475" h="1562498">
                <a:moveTo>
                  <a:pt x="59776" y="0"/>
                </a:moveTo>
                <a:lnTo>
                  <a:pt x="1454699" y="0"/>
                </a:lnTo>
                <a:cubicBezTo>
                  <a:pt x="1487712" y="0"/>
                  <a:pt x="1514475" y="26763"/>
                  <a:pt x="1514475" y="59776"/>
                </a:cubicBezTo>
                <a:lnTo>
                  <a:pt x="1514475" y="1502722"/>
                </a:lnTo>
                <a:cubicBezTo>
                  <a:pt x="1514475" y="1535735"/>
                  <a:pt x="1487712" y="1562498"/>
                  <a:pt x="1454699" y="1562498"/>
                </a:cubicBezTo>
                <a:lnTo>
                  <a:pt x="59776" y="1562498"/>
                </a:lnTo>
                <a:cubicBezTo>
                  <a:pt x="26763" y="1562498"/>
                  <a:pt x="0" y="1535735"/>
                  <a:pt x="0" y="1502722"/>
                </a:cubicBezTo>
                <a:lnTo>
                  <a:pt x="0" y="59776"/>
                </a:lnTo>
                <a:cubicBezTo>
                  <a:pt x="0" y="26763"/>
                  <a:pt x="26763" y="0"/>
                  <a:pt x="59776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tIns="1371600" bIns="731520" anchor="ctr">
            <a:noAutofit/>
          </a:bodyPr>
          <a:lstStyle>
            <a:lvl1pPr marL="0" indent="0" algn="ctr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08757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a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30953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5" Type="http://schemas.openxmlformats.org/officeDocument/2006/relationships/slideLayout" Target="../slideLayouts/slideLayout46.xml"/><Relationship Id="rId61" Type="http://schemas.openxmlformats.org/officeDocument/2006/relationships/image" Target="../media/image6.png"/><Relationship Id="rId1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62" Type="http://schemas.openxmlformats.org/officeDocument/2006/relationships/image" Target="../media/image7.emf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9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87.xml"/><Relationship Id="rId42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200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40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4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slideLayout" Target="../slideLayouts/slideLayout184.xml"/><Relationship Id="rId44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43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161.xml"/><Relationship Id="rId51" Type="http://schemas.openxmlformats.org/officeDocument/2006/relationships/image" Target="../media/image14.jpeg"/><Relationship Id="rId3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4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173.xml"/><Relationship Id="rId41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944" r:id="rId7"/>
    <p:sldLayoutId id="2147483668" r:id="rId8"/>
    <p:sldLayoutId id="2147483669" r:id="rId9"/>
    <p:sldLayoutId id="2147483938" r:id="rId10"/>
    <p:sldLayoutId id="2147483671" r:id="rId11"/>
    <p:sldLayoutId id="2147483929" r:id="rId12"/>
    <p:sldLayoutId id="2147483932" r:id="rId13"/>
    <p:sldLayoutId id="2147483933" r:id="rId14"/>
    <p:sldLayoutId id="2147483935" r:id="rId15"/>
    <p:sldLayoutId id="2147483936" r:id="rId16"/>
    <p:sldLayoutId id="2147483937" r:id="rId17"/>
    <p:sldLayoutId id="2147483940" r:id="rId18"/>
    <p:sldLayoutId id="2147483939" r:id="rId19"/>
    <p:sldLayoutId id="2147483680" r:id="rId20"/>
    <p:sldLayoutId id="2147483941" r:id="rId21"/>
    <p:sldLayoutId id="2147483943" r:id="rId22"/>
    <p:sldLayoutId id="2147483946" r:id="rId23"/>
    <p:sldLayoutId id="2147483945" r:id="rId24"/>
    <p:sldLayoutId id="2147483685" r:id="rId25"/>
    <p:sldLayoutId id="2147483947" r:id="rId26"/>
    <p:sldLayoutId id="2147483948" r:id="rId27"/>
    <p:sldLayoutId id="2147483942" r:id="rId28"/>
    <p:sldLayoutId id="2147483934" r:id="rId29"/>
    <p:sldLayoutId id="2147483928" r:id="rId30"/>
    <p:sldLayoutId id="2147483931" r:id="rId31"/>
    <p:sldLayoutId id="2147483927" r:id="rId32"/>
    <p:sldLayoutId id="2147483930" r:id="rId33"/>
    <p:sldLayoutId id="2147483695" r:id="rId34"/>
    <p:sldLayoutId id="2147483696" r:id="rId35"/>
    <p:sldLayoutId id="2147483697" r:id="rId36"/>
    <p:sldLayoutId id="2147483699" r:id="rId37"/>
    <p:sldLayoutId id="2147483924" r:id="rId38"/>
    <p:sldLayoutId id="2147483950" r:id="rId39"/>
    <p:sldLayoutId id="2147483951" r:id="rId40"/>
    <p:sldLayoutId id="2147483952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er_Blue_Screens-01.pn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07"/>
          <a:stretch/>
        </p:blipFill>
        <p:spPr>
          <a:xfrm>
            <a:off x="0" y="0"/>
            <a:ext cx="12192000" cy="59728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0845"/>
            <a:ext cx="10972800" cy="864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3207"/>
            <a:ext cx="10972800" cy="4360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pic>
        <p:nvPicPr>
          <p:cNvPr id="9" name="Picture 8" descr="GEDC_Logo_ShortForm.eps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10934"/>
            <a:ext cx="1988899" cy="5061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1697" y="6351930"/>
            <a:ext cx="769081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2019 The Geriatric Emergency Department Collaborative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9552" y="636771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5A1F-80D2-B743-8C4D-03655ECD0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3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800" spc="133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Wingdings" charset="2"/>
        <a:buChar char="§"/>
        <a:defRPr sz="2133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29633" y="6346327"/>
            <a:ext cx="51858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5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375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2"/>
          <p:cNvSpPr txBox="1">
            <a:spLocks/>
          </p:cNvSpPr>
          <p:nvPr userDrawn="1"/>
        </p:nvSpPr>
        <p:spPr>
          <a:xfrm>
            <a:off x="548220" y="6437085"/>
            <a:ext cx="481011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kern="1500">
                <a:solidFill>
                  <a:schemeClr val="bg1">
                    <a:lumMod val="75000"/>
                  </a:schemeClr>
                </a:solidFill>
              </a:rPr>
              <a:t>| © 2020 Geriatric Emergency Department Collaborative</a:t>
            </a:r>
            <a:r>
              <a:rPr lang="en-US" sz="1200" b="0" kern="1500" baseline="0">
                <a:solidFill>
                  <a:schemeClr val="bg1">
                    <a:lumMod val="75000"/>
                  </a:schemeClr>
                </a:solidFill>
              </a:rPr>
              <a:t> |</a:t>
            </a:r>
            <a:endParaRPr lang="en-US" sz="1200" b="0" kern="15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8ADC6C-BA2D-AD4D-92BA-A3C0D4D3141D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26" y="6280417"/>
            <a:ext cx="1542167" cy="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hyperlink" Target="https://gedcollaborative.com/article/cms-hospital-measure-resources-for-ed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edcollaborative.com/consulting-and-services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7.xml"/><Relationship Id="rId4" Type="http://schemas.openxmlformats.org/officeDocument/2006/relationships/hyperlink" Target="https://gedcollaborative.com/resource/frailty/frailty-screening-and-intervention-and-the-cms-hospital-measur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gedcollaborative.com/resource/brain-health-in-the-ed-video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edcollaborative.com/membership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mcgeriatr.biomedcentral.com/articles/10.1186/s12877-022-02798-x/figures/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5690F-2EE5-CD37-2B51-06B4C88FB584}"/>
              </a:ext>
            </a:extLst>
          </p:cNvPr>
          <p:cNvGrpSpPr/>
          <p:nvPr/>
        </p:nvGrpSpPr>
        <p:grpSpPr>
          <a:xfrm>
            <a:off x="5553280" y="678730"/>
            <a:ext cx="6328117" cy="4159327"/>
            <a:chOff x="172347" y="1689855"/>
            <a:chExt cx="5456009" cy="3352676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53E65F25-1A9D-054A-A19E-EA43D94C9730}"/>
                </a:ext>
              </a:extLst>
            </p:cNvPr>
            <p:cNvSpPr txBox="1">
              <a:spLocks/>
            </p:cNvSpPr>
            <p:nvPr/>
          </p:nvSpPr>
          <p:spPr>
            <a:xfrm>
              <a:off x="172347" y="1689855"/>
              <a:ext cx="5138625" cy="132726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What Matters: Eliciting Patient Healthcare Goals and the CMS Hospital 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1" u="none" strike="noStrike" kern="1200" cap="none" spc="0" normalizeH="0" baseline="0" noProof="0" dirty="0">
                  <a:ln>
                    <a:noFill/>
                  </a:ln>
                  <a:solidFill>
                    <a:srgbClr val="2D9384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Part 3 of the CMS Hospital Measure Webinar Series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7BAE50D2-FDF2-CC48-920D-471BAB5DA975}"/>
                </a:ext>
              </a:extLst>
            </p:cNvPr>
            <p:cNvSpPr txBox="1">
              <a:spLocks/>
            </p:cNvSpPr>
            <p:nvPr/>
          </p:nvSpPr>
          <p:spPr>
            <a:xfrm>
              <a:off x="306041" y="3140315"/>
              <a:ext cx="4871235" cy="9202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Monday, October 27, 2025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3–4 pm EST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12" name="Picture 14" descr="A person posing for a photo&#10;&#10;Description automatically generated">
              <a:extLst>
                <a:ext uri="{FF2B5EF4-FFF2-40B4-BE49-F238E27FC236}">
                  <a16:creationId xmlns:a16="http://schemas.microsoft.com/office/drawing/2014/main" id="{9B96FF3A-7E27-4C7D-96C2-D7ACE7328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045" y="4072196"/>
              <a:ext cx="992722" cy="97033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29" name="object 42">
              <a:extLst>
                <a:ext uri="{FF2B5EF4-FFF2-40B4-BE49-F238E27FC236}">
                  <a16:creationId xmlns:a16="http://schemas.microsoft.com/office/drawing/2014/main" id="{F79829A9-F6ED-B04C-A1F8-CFB3EA1050AC}"/>
                </a:ext>
              </a:extLst>
            </p:cNvPr>
            <p:cNvSpPr txBox="1"/>
            <p:nvPr/>
          </p:nvSpPr>
          <p:spPr>
            <a:xfrm>
              <a:off x="1969283" y="4103817"/>
              <a:ext cx="3659073" cy="835226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>
              <a:defPPr>
                <a:defRPr lang="en-US"/>
              </a:defPPr>
              <a:lvl1pPr marL="12700" marR="0" lvl="0" indent="0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-20" normalizeH="0" baseline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cs typeface="Roboto"/>
                </a:defRPr>
              </a:lvl1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Don Melady, MD, MSc(Ed)</a:t>
              </a:r>
              <a:endPara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Professor, University of Toronto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Emergency Physician</a:t>
              </a:r>
              <a:endPara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srgbClr val="444444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Mount Sinai Hospital, Toronto, Canada</a:t>
              </a:r>
              <a:endPara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338B76-EBE7-4377-B7C1-D7A35F187F1A}"/>
                </a:ext>
              </a:extLst>
            </p:cNvPr>
            <p:cNvSpPr txBox="1"/>
            <p:nvPr/>
          </p:nvSpPr>
          <p:spPr>
            <a:xfrm>
              <a:off x="537582" y="3725107"/>
              <a:ext cx="3684670" cy="3470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1651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2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Moderated by: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179100-83D2-DE4B-B437-DAAC8503ACB4}"/>
              </a:ext>
            </a:extLst>
          </p:cNvPr>
          <p:cNvSpPr txBox="1"/>
          <p:nvPr/>
        </p:nvSpPr>
        <p:spPr>
          <a:xfrm>
            <a:off x="9608695" y="21136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974B77-254E-5443-C1CF-E7C273CFF90D}"/>
              </a:ext>
            </a:extLst>
          </p:cNvPr>
          <p:cNvGrpSpPr/>
          <p:nvPr/>
        </p:nvGrpSpPr>
        <p:grpSpPr>
          <a:xfrm>
            <a:off x="902467" y="3067181"/>
            <a:ext cx="3389701" cy="2623481"/>
            <a:chOff x="5459885" y="1009342"/>
            <a:chExt cx="4438036" cy="34307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5C7FC-FD35-7EB1-1907-9C38237472F6}"/>
                </a:ext>
              </a:extLst>
            </p:cNvPr>
            <p:cNvSpPr txBox="1"/>
            <p:nvPr/>
          </p:nvSpPr>
          <p:spPr>
            <a:xfrm>
              <a:off x="5677301" y="1009342"/>
              <a:ext cx="4220620" cy="5232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Generously supported by: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6" name="Content Placeholder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DCF8B20-5E23-65E8-3380-A035531C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9885" y="1446134"/>
              <a:ext cx="4339970" cy="1976451"/>
            </a:xfrm>
            <a:prstGeom prst="rect">
              <a:avLst/>
            </a:prstGeom>
          </p:spPr>
        </p:pic>
        <p:pic>
          <p:nvPicPr>
            <p:cNvPr id="8" name="Content Placeholder 11" descr="Logo&#10;&#10;Description automatically generated">
              <a:extLst>
                <a:ext uri="{FF2B5EF4-FFF2-40B4-BE49-F238E27FC236}">
                  <a16:creationId xmlns:a16="http://schemas.microsoft.com/office/drawing/2014/main" id="{75C9E802-7CFD-3537-C49F-226AE93AD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-12625"/>
            <a:stretch/>
          </p:blipFill>
          <p:spPr>
            <a:xfrm>
              <a:off x="5891712" y="3553242"/>
              <a:ext cx="3686828" cy="88686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AB54114-709C-CD0B-0DCF-62AD72E37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635" y="3254921"/>
              <a:ext cx="1966890" cy="39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A8F27-C1CE-47C4-AE0A-A7EB8D535AB7}"/>
              </a:ext>
            </a:extLst>
          </p:cNvPr>
          <p:cNvCxnSpPr>
            <a:cxnSpLocks/>
          </p:cNvCxnSpPr>
          <p:nvPr/>
        </p:nvCxnSpPr>
        <p:spPr>
          <a:xfrm flipV="1">
            <a:off x="5142425" y="911767"/>
            <a:ext cx="9896" cy="5157786"/>
          </a:xfrm>
          <a:prstGeom prst="line">
            <a:avLst/>
          </a:prstGeom>
          <a:ln w="57150">
            <a:solidFill>
              <a:srgbClr val="2D938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6DA96EA8-6321-6BE6-447D-788EC379B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11" y="948152"/>
            <a:ext cx="4642184" cy="1350127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2B27E54-7055-A09D-6A39-EDDD896E0880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248" b="26052"/>
          <a:stretch>
            <a:fillRect/>
          </a:stretch>
        </p:blipFill>
        <p:spPr>
          <a:xfrm>
            <a:off x="6246516" y="4985932"/>
            <a:ext cx="1151402" cy="1203797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10" name="object 42">
            <a:extLst>
              <a:ext uri="{FF2B5EF4-FFF2-40B4-BE49-F238E27FC236}">
                <a16:creationId xmlns:a16="http://schemas.microsoft.com/office/drawing/2014/main" id="{5393BA41-5694-38D1-0CF1-01949C546AB6}"/>
              </a:ext>
            </a:extLst>
          </p:cNvPr>
          <p:cNvSpPr txBox="1"/>
          <p:nvPr/>
        </p:nvSpPr>
        <p:spPr>
          <a:xfrm>
            <a:off x="7637445" y="5025161"/>
            <a:ext cx="4243952" cy="103618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en-US"/>
            </a:defPPr>
            <a:lvl1pPr marL="12700" marR="0" lvl="0" indent="0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-20" normalizeH="0" baseline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cs typeface="Roboto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Danya Khoujah, MBBS, MEHP</a:t>
            </a:r>
          </a:p>
          <a:p>
            <a:pPr>
              <a:defRPr/>
            </a:pPr>
            <a:r>
              <a:rPr lang="en-US" dirty="0"/>
              <a:t>Emergency Physician</a:t>
            </a:r>
          </a:p>
          <a:p>
            <a:pPr>
              <a:defRPr/>
            </a:pPr>
            <a:r>
              <a:rPr lang="en-US" dirty="0" err="1"/>
              <a:t>AdventHealth</a:t>
            </a:r>
            <a:r>
              <a:rPr lang="en-US" dirty="0"/>
              <a:t>, Tampa, Florida</a:t>
            </a:r>
            <a:endParaRPr lang="en-US" dirty="0">
              <a:ea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2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525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D6978E-C837-0A09-1AB5-58AA2547B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989"/>
            <a:ext cx="17883963" cy="4723587"/>
          </a:xfrm>
          <a:prstGeom prst="rect">
            <a:avLst/>
          </a:prstGeom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6072F8F-B70E-534B-F59D-C93561FA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145" y="3950600"/>
            <a:ext cx="12664109" cy="4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BC0425-5D44-CA48-91E6-0B79FEBD1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738" y="4179200"/>
            <a:ext cx="16700487" cy="4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972CB-689E-DCF7-1358-97A05EFF1D13}"/>
              </a:ext>
            </a:extLst>
          </p:cNvPr>
          <p:cNvSpPr/>
          <p:nvPr/>
        </p:nvSpPr>
        <p:spPr>
          <a:xfrm>
            <a:off x="3018622" y="5453349"/>
            <a:ext cx="1189821" cy="464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399B1-3513-9867-CA9D-4B727D49012D}"/>
              </a:ext>
            </a:extLst>
          </p:cNvPr>
          <p:cNvSpPr txBox="1"/>
          <p:nvPr/>
        </p:nvSpPr>
        <p:spPr>
          <a:xfrm>
            <a:off x="2996587" y="5522551"/>
            <a:ext cx="128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Geriatrics</a:t>
            </a:r>
            <a:endParaRPr lang="en-US" b="1" i="1" dirty="0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AF31A824-C524-036A-F397-A7C684F32153}"/>
              </a:ext>
            </a:extLst>
          </p:cNvPr>
          <p:cNvSpPr/>
          <p:nvPr/>
        </p:nvSpPr>
        <p:spPr>
          <a:xfrm>
            <a:off x="4307595" y="5300832"/>
            <a:ext cx="1443210" cy="7821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CA3EA95-960B-E2E2-BC44-187028D0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10335" cy="454749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8F2228-2842-D259-8B30-511E89371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73746"/>
            <a:ext cx="12192000" cy="29274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27AA7E-18A5-FFF3-1F8C-F9B541B62833}"/>
              </a:ext>
            </a:extLst>
          </p:cNvPr>
          <p:cNvSpPr/>
          <p:nvPr/>
        </p:nvSpPr>
        <p:spPr>
          <a:xfrm>
            <a:off x="1" y="1631161"/>
            <a:ext cx="3734718" cy="50819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89009-EF77-A605-A29F-F276D98BB54D}"/>
              </a:ext>
            </a:extLst>
          </p:cNvPr>
          <p:cNvSpPr txBox="1"/>
          <p:nvPr/>
        </p:nvSpPr>
        <p:spPr>
          <a:xfrm>
            <a:off x="207034" y="1668108"/>
            <a:ext cx="191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Geriatrics</a:t>
            </a:r>
          </a:p>
        </p:txBody>
      </p:sp>
    </p:spTree>
    <p:extLst>
      <p:ext uri="{BB962C8B-B14F-4D97-AF65-F5344CB8AC3E}">
        <p14:creationId xmlns:p14="http://schemas.microsoft.com/office/powerpoint/2010/main" val="7429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7129E-1DA5-6FD3-6D84-4E177DAC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A31A92-44DD-A7FA-0AD1-F23F1E64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 dirty="0">
                <a:ea typeface="Roboto"/>
              </a:rPr>
              <a:t>Takeaway points: Jessica Stanich &amp; Susan Bower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35186-5124-A6FF-E18E-2BC2DADB7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The Geriatric Tab helps organize details specific to older adults.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Provides a visual aid drawing attention to core geriatric priorities.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Automatic inclusion of the tab promotes consistent use and buy-in across the care team.</a:t>
            </a:r>
          </a:p>
        </p:txBody>
      </p:sp>
    </p:spTree>
    <p:extLst>
      <p:ext uri="{BB962C8B-B14F-4D97-AF65-F5344CB8AC3E}">
        <p14:creationId xmlns:p14="http://schemas.microsoft.com/office/powerpoint/2010/main" val="29551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1618-F9AA-6E7B-BDB1-ED7EFEC5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99202B-6294-B10B-6EE0-F3E12BB3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 dirty="0">
                <a:ea typeface="Roboto"/>
              </a:rPr>
              <a:t>Takeaway points: Anita Chary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76839-81F1-A15E-47F9-B9FBE18A3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585" y="1208297"/>
            <a:ext cx="9184639" cy="4441406"/>
          </a:xfrm>
        </p:spPr>
        <p:txBody>
          <a:bodyPr lIns="91440" tIns="45720" rIns="91440" bIns="45720" anchor="t"/>
          <a:lstStyle/>
          <a:p>
            <a:r>
              <a:rPr lang="en-US" sz="2000" dirty="0"/>
              <a:t>Patients may not think of care "goals" but rather </a:t>
            </a:r>
            <a:r>
              <a:rPr lang="en-US" sz="2000" b="1" dirty="0"/>
              <a:t>worries, concerns, and/or expectations</a:t>
            </a:r>
            <a:r>
              <a:rPr lang="en-US" sz="2000" dirty="0"/>
              <a:t> of what will happen from the visit. </a:t>
            </a:r>
          </a:p>
          <a:p>
            <a:r>
              <a:rPr lang="en-US" sz="2000" dirty="0"/>
              <a:t>Situations where healthcare goals in the ED are most useful: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Serious illness (e.g., resuscitation decisions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Disposition decisions (admit, discharge, care transitions)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Non-traditional approach to the clinical presentation</a:t>
            </a:r>
          </a:p>
          <a:p>
            <a:r>
              <a:rPr lang="en-US" sz="2000" dirty="0"/>
              <a:t>Information about caregiving context and functional status makes a patient's healthcare goals more actionable for clinicians.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56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C900A-4255-3B20-7CA5-5F5B730A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1B03B-718D-8E5C-E18C-71BDF84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 dirty="0">
                <a:ea typeface="Roboto"/>
              </a:rPr>
              <a:t>Takeaway points: Cameron Gettel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F20C4-9AC3-CC8E-F891-9DDE81BA1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Simple “What Matters” questions uncover older adults’ true priorities - often beyond the chief complaint - and can be asked in under 3 minutes.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Integrating these conversations into ED care improves alignment with patient goals, prompting earlier engagement of supports and more proactive care.</a:t>
            </a:r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5715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Documenting “What Matters” can fulfill CMS’s new Age-Friendly Hospital Measure domain on eliciting patient healthcare goals, positioning EDs for success.</a:t>
            </a:r>
          </a:p>
        </p:txBody>
      </p:sp>
    </p:spTree>
    <p:extLst>
      <p:ext uri="{BB962C8B-B14F-4D97-AF65-F5344CB8AC3E}">
        <p14:creationId xmlns:p14="http://schemas.microsoft.com/office/powerpoint/2010/main" val="29934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9CCD8-CB46-9866-D8F1-7743B3279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B5EF5-2085-FFD6-5F87-64FA4A556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87751"/>
            <a:ext cx="9733281" cy="545945"/>
          </a:xfrm>
        </p:spPr>
        <p:txBody>
          <a:bodyPr/>
          <a:lstStyle/>
          <a:p>
            <a:r>
              <a:rPr lang="en-US" sz="3200" dirty="0">
                <a:ea typeface="Roboto"/>
              </a:rPr>
              <a:t>Takeaway points: James van Oppen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A8A1F-94EC-56A6-A46D-5D0FC660E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271016"/>
            <a:ext cx="9733280" cy="4843742"/>
          </a:xfrm>
        </p:spPr>
        <p:txBody>
          <a:bodyPr lIns="91440" tIns="45720" rIns="91440" bIns="45720" anchor="t"/>
          <a:lstStyle/>
          <a:p>
            <a:pPr marL="0" marR="0">
              <a:buNone/>
            </a:pPr>
            <a:r>
              <a:rPr lang="en-US" sz="240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Aptos" panose="020B0004020202020204" pitchFamily="34" charset="0"/>
              </a:rPr>
              <a:t>·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 </a:t>
            </a:r>
            <a:r>
              <a:rPr lang="en-US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Person-centered emergency care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for older adults with frailty requires understanding and prioritizing individual values and goals, rather than relying solely on standardized protocols.</a:t>
            </a:r>
          </a:p>
          <a:p>
            <a:pPr marL="0" marR="0">
              <a:buNone/>
            </a:pPr>
            <a:r>
              <a:rPr lang="en-US" sz="240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Aptos" panose="020B0004020202020204" pitchFamily="34" charset="0"/>
              </a:rPr>
              <a:t>·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 </a:t>
            </a:r>
            <a:r>
              <a:rPr lang="en-US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‘What matters most’ frameworks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might help clinicians to structure consultations around patient-defined outcomes - such as situational security and maintaining independence.</a:t>
            </a:r>
          </a:p>
          <a:p>
            <a:pPr>
              <a:buNone/>
            </a:pPr>
            <a:r>
              <a:rPr lang="en-US" sz="2400" dirty="0">
                <a:effectLst/>
                <a:latin typeface="Symbol" panose="05050102010706020507" pitchFamily="18" charset="2"/>
                <a:ea typeface="Times New Roman" panose="02020603050405020304" pitchFamily="18" charset="0"/>
                <a:cs typeface="Aptos" panose="020B0004020202020204" pitchFamily="34" charset="0"/>
              </a:rPr>
              <a:t>·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 </a:t>
            </a:r>
            <a:r>
              <a:rPr lang="en-US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Patient-Reported Outcome Measures (PROMs)</a:t>
            </a:r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could provide a practical way to measure and improve person-centered care by capturing how well services fulfill individual-level priorities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wheelchair holding a person's hand&#10;&#10;Description automatically generated">
            <a:extLst>
              <a:ext uri="{FF2B5EF4-FFF2-40B4-BE49-F238E27FC236}">
                <a16:creationId xmlns:a16="http://schemas.microsoft.com/office/drawing/2014/main" id="{022DBE7C-87F0-8109-7E54-88372FD1C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15" r="4815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8611404" y="0"/>
            <a:ext cx="35805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1105" y="1054100"/>
            <a:ext cx="3580596" cy="4749800"/>
          </a:xfrm>
          <a:prstGeom prst="rect">
            <a:avLst/>
          </a:prstGeom>
          <a:solidFill>
            <a:srgbClr val="2D9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94847-A430-764F-B845-3F50B8C728BF}"/>
              </a:ext>
            </a:extLst>
          </p:cNvPr>
          <p:cNvSpPr/>
          <p:nvPr/>
        </p:nvSpPr>
        <p:spPr>
          <a:xfrm>
            <a:off x="7926638" y="2619189"/>
            <a:ext cx="1369535" cy="7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0051AA0-B8FD-734E-B85D-7F69F17C44E9}"/>
              </a:ext>
            </a:extLst>
          </p:cNvPr>
          <p:cNvSpPr txBox="1">
            <a:spLocks/>
          </p:cNvSpPr>
          <p:nvPr/>
        </p:nvSpPr>
        <p:spPr>
          <a:xfrm>
            <a:off x="7085961" y="1893150"/>
            <a:ext cx="3050883" cy="49244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 &amp; A</a:t>
            </a: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8" name="Footer Text">
            <a:extLst>
              <a:ext uri="{FF2B5EF4-FFF2-40B4-BE49-F238E27FC236}">
                <a16:creationId xmlns:a16="http://schemas.microsoft.com/office/drawing/2014/main" id="{F5750D27-74A9-664B-84A9-ED399A0799E4}"/>
              </a:ext>
            </a:extLst>
          </p:cNvPr>
          <p:cNvSpPr txBox="1"/>
          <p:nvPr/>
        </p:nvSpPr>
        <p:spPr>
          <a:xfrm>
            <a:off x="7085965" y="3045399"/>
            <a:ext cx="3050881" cy="16106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Ask your questions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chat!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will try to get to everyone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2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AEDE30-3FD7-1520-8449-28BEAC93995C}"/>
              </a:ext>
            </a:extLst>
          </p:cNvPr>
          <p:cNvSpPr/>
          <p:nvPr/>
        </p:nvSpPr>
        <p:spPr>
          <a:xfrm>
            <a:off x="513535" y="1085697"/>
            <a:ext cx="4775965" cy="3795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2F9A9-BC84-7B8A-818B-3824D55622D7}"/>
              </a:ext>
            </a:extLst>
          </p:cNvPr>
          <p:cNvSpPr txBox="1"/>
          <p:nvPr/>
        </p:nvSpPr>
        <p:spPr>
          <a:xfrm>
            <a:off x="430480" y="234693"/>
            <a:ext cx="10074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D9384"/>
                </a:solidFill>
                <a:latin typeface="Roboto"/>
                <a:ea typeface="Roboto"/>
                <a:cs typeface="Roboto"/>
              </a:rPr>
              <a:t>More Resources: </a:t>
            </a:r>
            <a:r>
              <a:rPr lang="en-US" sz="2800" dirty="0">
                <a:solidFill>
                  <a:srgbClr val="2D9384"/>
                </a:solidFill>
                <a:latin typeface="Roboto"/>
                <a:ea typeface="Roboto"/>
                <a:cs typeface="Roboto"/>
              </a:rPr>
              <a:t>CMS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&amp; Eliciting Patient Healthcare Goals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3" name="Picture 2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84417EF1-BE33-F43F-90D7-53B547A56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86" y="1649427"/>
            <a:ext cx="4414222" cy="297743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66436-F544-6464-52D5-7C8881CFA90B}"/>
              </a:ext>
            </a:extLst>
          </p:cNvPr>
          <p:cNvSpPr txBox="1"/>
          <p:nvPr/>
        </p:nvSpPr>
        <p:spPr>
          <a:xfrm>
            <a:off x="430480" y="5449137"/>
            <a:ext cx="646908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latin typeface="Aptos"/>
                <a:ea typeface="+mn-lt"/>
                <a:cs typeface="+mn-lt"/>
                <a:hlinkClick r:id="rId4"/>
              </a:rPr>
              <a:t>https://gedcollaborative.com/article/cms-hospital-measure-resources-for-eds/</a:t>
            </a:r>
            <a:r>
              <a:rPr lang="en-US" sz="1200" dirty="0">
                <a:latin typeface="Aptos"/>
                <a:ea typeface="+mn-lt"/>
                <a:cs typeface="+mn-lt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684CA-E5AA-BA34-2C95-E9536E603119}"/>
              </a:ext>
            </a:extLst>
          </p:cNvPr>
          <p:cNvSpPr/>
          <p:nvPr/>
        </p:nvSpPr>
        <p:spPr>
          <a:xfrm>
            <a:off x="231556" y="1156898"/>
            <a:ext cx="5339921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Roboto"/>
                <a:cs typeface="Roboto"/>
              </a:rPr>
              <a:t>CMS Resource: All 5 Domains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4" name="Picture 3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E7F4D11E-29DB-70B1-ADA6-CECA95759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500" y="1065069"/>
            <a:ext cx="3692519" cy="262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8FB35D-BC40-5B5D-3148-46F95AB0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67111"/>
            <a:ext cx="9733281" cy="545945"/>
          </a:xfrm>
        </p:spPr>
        <p:txBody>
          <a:bodyPr/>
          <a:lstStyle/>
          <a:p>
            <a:r>
              <a:rPr lang="en-US" sz="3600" b="1"/>
              <a:t>GEDC Consulting Services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8E0EF-51D9-CCA5-6524-BF111D131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362456"/>
            <a:ext cx="8242807" cy="4752301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IMPROVE GERIATRIC CARE AND OUTCOMES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Team will work with your site and health system leaders to create a consulting engagement package that will help your ED or health system reach its goals.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accent2"/>
                </a:solidFill>
                <a:effectLst/>
                <a:latin typeface="Roboto" panose="02000000000000000000" pitchFamily="2" charset="0"/>
              </a:rPr>
              <a:t>AGE-FRIENDLY GUIDELINES SUPPORT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GEDC offers specialized Consulting Services to help your site or system meet its unique needs.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A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chieving GED accreditation or leveling up to achieve Level 1 or 2 status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>
                <a:solidFill>
                  <a:srgbClr val="333333"/>
                </a:solidFill>
                <a:latin typeface="Roboto" panose="02000000000000000000" pitchFamily="2" charset="0"/>
              </a:rPr>
              <a:t>E</a:t>
            </a: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xcelling on the CMS Age-friendly Guidelines </a:t>
            </a:r>
            <a:endParaRPr lang="en-US" sz="1533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33" b="0" i="0" u="none" strike="noStrike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Your hospital or system’s needs, challenges, or goals for geriatric care</a:t>
            </a:r>
          </a:p>
        </p:txBody>
      </p:sp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1F6D5A7D-E2C5-823E-D530-FCC45D8B3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88" y="6044130"/>
            <a:ext cx="2201671" cy="6569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73A39A-A3F9-908C-01A5-4AE59536B507}"/>
              </a:ext>
            </a:extLst>
          </p:cNvPr>
          <p:cNvGrpSpPr/>
          <p:nvPr/>
        </p:nvGrpSpPr>
        <p:grpSpPr>
          <a:xfrm>
            <a:off x="8853499" y="367111"/>
            <a:ext cx="2830500" cy="2656408"/>
            <a:chOff x="8853499" y="367111"/>
            <a:chExt cx="2830500" cy="2656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D74126-F5D5-210B-D71F-9AD1F00C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2" t="18366" r="15556" b="17945"/>
            <a:stretch/>
          </p:blipFill>
          <p:spPr>
            <a:xfrm>
              <a:off x="8853499" y="367111"/>
              <a:ext cx="2830500" cy="2656408"/>
            </a:xfrm>
            <a:prstGeom prst="ellipse">
              <a:avLst/>
            </a:prstGeom>
            <a:ln w="19050" cap="rnd">
              <a:solidFill>
                <a:schemeClr val="accent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A black background with blue letters&#10;&#10;Description automatically generated">
              <a:extLst>
                <a:ext uri="{FF2B5EF4-FFF2-40B4-BE49-F238E27FC236}">
                  <a16:creationId xmlns:a16="http://schemas.microsoft.com/office/drawing/2014/main" id="{929EE213-2DA9-7EE6-3E99-9A2F7F67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908" y="1760372"/>
              <a:ext cx="309294" cy="922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13E709-ACFF-8C58-A99C-718674E42CBA}"/>
              </a:ext>
            </a:extLst>
          </p:cNvPr>
          <p:cNvSpPr txBox="1"/>
          <p:nvPr/>
        </p:nvSpPr>
        <p:spPr>
          <a:xfrm>
            <a:off x="453137" y="6114757"/>
            <a:ext cx="6096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https://gedcollaborative.com/consulting-and-services/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5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58017-F6A3-9BD3-8863-E037FC40E3B6}"/>
              </a:ext>
            </a:extLst>
          </p:cNvPr>
          <p:cNvSpPr txBox="1"/>
          <p:nvPr/>
        </p:nvSpPr>
        <p:spPr>
          <a:xfrm>
            <a:off x="5998694" y="1636889"/>
            <a:ext cx="5840698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Frailty Screening and Intervention and the CMS Hospital Measure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Part 4 of the CMS Hospital Measure Webinar Series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Register Now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r="28203"/>
          <a:stretch/>
        </p:blipFill>
        <p:spPr>
          <a:xfrm>
            <a:off x="0" y="-1"/>
            <a:ext cx="5580629" cy="6858001"/>
          </a:xfrm>
        </p:spPr>
      </p:pic>
      <p:cxnSp>
        <p:nvCxnSpPr>
          <p:cNvPr id="23" name="Straight Connector 22"/>
          <p:cNvCxnSpPr/>
          <p:nvPr/>
        </p:nvCxnSpPr>
        <p:spPr>
          <a:xfrm>
            <a:off x="6096000" y="3092704"/>
            <a:ext cx="499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998694" y="802466"/>
            <a:ext cx="5339921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OUR NEXT GEDC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EXPERT PANEL WEBINAR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C12CD-1350-49B6-B0AC-05C4D25AD5A1}"/>
              </a:ext>
            </a:extLst>
          </p:cNvPr>
          <p:cNvSpPr txBox="1"/>
          <p:nvPr/>
        </p:nvSpPr>
        <p:spPr>
          <a:xfrm>
            <a:off x="5998694" y="3428999"/>
            <a:ext cx="584069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February 23, 2026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3pm </a:t>
            </a:r>
            <a:r>
              <a:rPr lang="en-US" sz="2800" b="1" dirty="0">
                <a:solidFill>
                  <a:srgbClr val="7F7F7F"/>
                </a:solidFill>
                <a:latin typeface="Roboto"/>
                <a:ea typeface="Roboto"/>
                <a:cs typeface="Roboto"/>
              </a:rPr>
              <a:t>EST</a:t>
            </a:r>
            <a:endParaRPr lang="en-US" sz="28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1FF51-3D23-0B1B-6DCC-4652C0722C63}"/>
              </a:ext>
            </a:extLst>
          </p:cNvPr>
          <p:cNvSpPr txBox="1"/>
          <p:nvPr/>
        </p:nvSpPr>
        <p:spPr>
          <a:xfrm>
            <a:off x="5998694" y="5000602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https://gedcollaborative.com/resource/frailty/frailty-screening-and-intervention-and-the-cms-hospital-measure/</a:t>
            </a:r>
            <a:r>
              <a:rPr lang="en-US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27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9AF5F65-844D-4C83-6E1A-C22A21A3D789}"/>
              </a:ext>
            </a:extLst>
          </p:cNvPr>
          <p:cNvSpPr txBox="1">
            <a:spLocks/>
          </p:cNvSpPr>
          <p:nvPr/>
        </p:nvSpPr>
        <p:spPr>
          <a:xfrm>
            <a:off x="9103183" y="6772792"/>
            <a:ext cx="2743200" cy="365125"/>
          </a:xfrm>
        </p:spPr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fld id="{8C420468-6C73-B14C-AF8A-1B6AB374F25B}" type="slidenum">
              <a:rPr lang="en-US" sz="1351">
                <a:solidFill>
                  <a:srgbClr val="222C3F"/>
                </a:solidFill>
                <a:latin typeface="Roboto"/>
                <a:cs typeface="Roboto"/>
              </a:rPr>
              <a:pPr defTabSz="685783"/>
              <a:t>2</a:t>
            </a:fld>
            <a:endParaRPr lang="en-US" sz="1351">
              <a:solidFill>
                <a:srgbClr val="222C3F"/>
              </a:solidFill>
              <a:latin typeface="Roboto"/>
              <a:cs typeface="Roboto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4888B0-47DE-44C2-74B4-721F12038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2844"/>
              </p:ext>
            </p:extLst>
          </p:nvPr>
        </p:nvGraphicFramePr>
        <p:xfrm>
          <a:off x="487326" y="593651"/>
          <a:ext cx="10908516" cy="5485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8516">
                  <a:extLst>
                    <a:ext uri="{9D8B030D-6E8A-4147-A177-3AD203B41FA5}">
                      <a16:colId xmlns:a16="http://schemas.microsoft.com/office/drawing/2014/main" val="1615729884"/>
                    </a:ext>
                  </a:extLst>
                </a:gridCol>
              </a:tblGrid>
              <a:tr h="625549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Five Domains to Prioritize Older Adults’ Healthcare Needs</a:t>
                      </a:r>
                      <a:endParaRPr lang="en-US" sz="3200" b="1" i="0" u="none" strike="noStrike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89489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1: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Eliciting Patient Healthcare Goals</a:t>
                      </a: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0880128"/>
                  </a:ext>
                </a:extLst>
              </a:tr>
              <a:tr h="105117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Domain 2: 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Responsible Medication Management</a:t>
                      </a:r>
                      <a:endParaRPr lang="en-US" sz="240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 dirty="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5405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Domain 3: 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Frailty Screening and Intervention</a:t>
                      </a:r>
                      <a:endParaRPr lang="en-US" sz="240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 dirty="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00870632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Domain 4: </a:t>
                      </a:r>
                      <a:r>
                        <a:rPr lang="en-US" sz="24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Social Vulnerability</a:t>
                      </a:r>
                      <a:endParaRPr lang="en-US" sz="240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38047965"/>
                  </a:ext>
                </a:extLst>
              </a:tr>
              <a:tr h="9523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Domain 5: </a:t>
                      </a:r>
                      <a:r>
                        <a:rPr lang="en-US" sz="2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Age-Friendly Care Leadership</a:t>
                      </a:r>
                      <a:endParaRPr lang="en-US" sz="2400" dirty="0">
                        <a:latin typeface="+mn-lt"/>
                      </a:endParaRPr>
                    </a:p>
                    <a:p>
                      <a:pPr lvl="0">
                        <a:buNone/>
                      </a:pPr>
                      <a:endParaRPr lang="en-US" sz="2400" dirty="0">
                        <a:latin typeface="Roboto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804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22F9A9-BC84-7B8A-818B-3824D55622D7}"/>
              </a:ext>
            </a:extLst>
          </p:cNvPr>
          <p:cNvSpPr txBox="1"/>
          <p:nvPr/>
        </p:nvSpPr>
        <p:spPr>
          <a:xfrm>
            <a:off x="199120" y="289903"/>
            <a:ext cx="1007423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Brain Health in the ED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Educational Videos by AARP 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846397-8D0F-5E85-69D8-2EBA623A1EF9}"/>
              </a:ext>
            </a:extLst>
          </p:cNvPr>
          <p:cNvSpPr txBox="1"/>
          <p:nvPr/>
        </p:nvSpPr>
        <p:spPr>
          <a:xfrm>
            <a:off x="237508" y="4925751"/>
            <a:ext cx="5852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2"/>
              </a:rPr>
              <a:t>https://gedcollaborative.com/resource/brain-health-in-the-ed-videos/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4" name="Picture 4" descr="Two people in a hospital bed&#10;&#10;Description automatically generated">
            <a:extLst>
              <a:ext uri="{FF2B5EF4-FFF2-40B4-BE49-F238E27FC236}">
                <a16:creationId xmlns:a16="http://schemas.microsoft.com/office/drawing/2014/main" id="{7AFA6E75-4555-185B-1773-2B9AA2BE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7" y="1624472"/>
            <a:ext cx="5169615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7" descr="A person in a hospital gown&#10;&#10;Description automatically generated">
            <a:extLst>
              <a:ext uri="{FF2B5EF4-FFF2-40B4-BE49-F238E27FC236}">
                <a16:creationId xmlns:a16="http://schemas.microsoft.com/office/drawing/2014/main" id="{AF1DB3E6-E6A4-455C-458B-6B39C0140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64" y="1624472"/>
            <a:ext cx="4909788" cy="3043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385F591F-787B-7FFA-8C58-28943DD0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0" y="753794"/>
            <a:ext cx="2816352" cy="6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2021CD-986F-4D70-A6D8-442D7FC9EE1C}"/>
              </a:ext>
            </a:extLst>
          </p:cNvPr>
          <p:cNvSpPr/>
          <p:nvPr/>
        </p:nvSpPr>
        <p:spPr>
          <a:xfrm>
            <a:off x="5079558" y="0"/>
            <a:ext cx="1987030" cy="150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4331E-B904-48E8-9470-DAD8B451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5" y="532539"/>
            <a:ext cx="6989623" cy="2077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AB6A5-AAF1-47A3-93C5-C15EFEAB19B3}"/>
              </a:ext>
            </a:extLst>
          </p:cNvPr>
          <p:cNvSpPr/>
          <p:nvPr/>
        </p:nvSpPr>
        <p:spPr>
          <a:xfrm>
            <a:off x="7416032" y="10137"/>
            <a:ext cx="4775965" cy="619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4800">
              <a:solidFill>
                <a:prstClr val="white"/>
              </a:solidFill>
              <a:latin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4800">
              <a:solidFill>
                <a:prstClr val="white"/>
              </a:solidFill>
              <a:latin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Join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GEDC</a:t>
            </a:r>
            <a:endParaRPr kumimoji="0" lang="en-CA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1B81B-BA39-43B4-9268-74385C7AF80F}"/>
              </a:ext>
            </a:extLst>
          </p:cNvPr>
          <p:cNvSpPr/>
          <p:nvPr/>
        </p:nvSpPr>
        <p:spPr>
          <a:xfrm>
            <a:off x="-3" y="2937520"/>
            <a:ext cx="7416035" cy="9872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</a:t>
            </a:r>
            <a:r>
              <a:rPr kumimoji="0" lang="en-CA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collaborative</a:t>
            </a:r>
            <a:r>
              <a:rPr kumimoji="0" lang="en-CA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.com</a:t>
            </a:r>
            <a:endParaRPr kumimoji="0" lang="en-CA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F4590-A444-4F40-B48A-147D49F9A7FF}"/>
              </a:ext>
            </a:extLst>
          </p:cNvPr>
          <p:cNvSpPr/>
          <p:nvPr/>
        </p:nvSpPr>
        <p:spPr>
          <a:xfrm>
            <a:off x="2" y="3903447"/>
            <a:ext cx="7416035" cy="855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C4EF9-D7AB-48BB-9A9E-17DD9C90D4C4}"/>
              </a:ext>
            </a:extLst>
          </p:cNvPr>
          <p:cNvSpPr txBox="1"/>
          <p:nvPr/>
        </p:nvSpPr>
        <p:spPr>
          <a:xfrm>
            <a:off x="1261702" y="4047686"/>
            <a:ext cx="2881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@the</a:t>
            </a: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GEDC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7CFF083-793C-4EC8-BC83-8A80754C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5" y="4198551"/>
            <a:ext cx="339030" cy="3390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B8F946-6124-4BA5-B6B5-430352EEB191}"/>
              </a:ext>
            </a:extLst>
          </p:cNvPr>
          <p:cNvSpPr/>
          <p:nvPr/>
        </p:nvSpPr>
        <p:spPr>
          <a:xfrm>
            <a:off x="0" y="4755358"/>
            <a:ext cx="7416035" cy="14494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We bring best practice into action.</a:t>
            </a:r>
          </a:p>
        </p:txBody>
      </p:sp>
    </p:spTree>
    <p:extLst>
      <p:ext uri="{BB962C8B-B14F-4D97-AF65-F5344CB8AC3E}">
        <p14:creationId xmlns:p14="http://schemas.microsoft.com/office/powerpoint/2010/main" val="20113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07186-336F-8F4B-ACE3-BE62A8C9943C}"/>
              </a:ext>
            </a:extLst>
          </p:cNvPr>
          <p:cNvSpPr txBox="1"/>
          <p:nvPr/>
        </p:nvSpPr>
        <p:spPr>
          <a:xfrm>
            <a:off x="917274" y="2483571"/>
            <a:ext cx="332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Generously supported by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1AF5ED44-588E-2C43-B2E2-8C8C9FCC8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183" y="798630"/>
            <a:ext cx="5923347" cy="268897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ED3160-8039-447E-9DC4-64AF0A3BA7E4}"/>
              </a:ext>
            </a:extLst>
          </p:cNvPr>
          <p:cNvCxnSpPr>
            <a:cxnSpLocks/>
          </p:cNvCxnSpPr>
          <p:nvPr/>
        </p:nvCxnSpPr>
        <p:spPr>
          <a:xfrm>
            <a:off x="4722829" y="1028686"/>
            <a:ext cx="0" cy="44117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1" descr="Logo&#10;&#10;Description automatically generated">
            <a:extLst>
              <a:ext uri="{FF2B5EF4-FFF2-40B4-BE49-F238E27FC236}">
                <a16:creationId xmlns:a16="http://schemas.microsoft.com/office/drawing/2014/main" id="{315F960A-92E9-027F-90CF-80B80D6DD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2625"/>
          <a:stretch/>
        </p:blipFill>
        <p:spPr>
          <a:xfrm>
            <a:off x="5734280" y="3709809"/>
            <a:ext cx="4772975" cy="11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C82B40-D72C-6142-ADD5-7D7BBBB9984C}"/>
              </a:ext>
            </a:extLst>
          </p:cNvPr>
          <p:cNvSpPr txBox="1"/>
          <p:nvPr/>
        </p:nvSpPr>
        <p:spPr>
          <a:xfrm>
            <a:off x="1679377" y="519399"/>
            <a:ext cx="747993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Global attendance joining us today: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F1D381-8A69-1DC1-E6C9-326133652B3A}"/>
              </a:ext>
            </a:extLst>
          </p:cNvPr>
          <p:cNvSpPr txBox="1"/>
          <p:nvPr/>
        </p:nvSpPr>
        <p:spPr>
          <a:xfrm>
            <a:off x="2004623" y="5015387"/>
            <a:ext cx="64665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400 Registrants across </a:t>
            </a:r>
            <a:r>
              <a:rPr lang="en-US" sz="2800" b="1" dirty="0">
                <a:solidFill>
                  <a:srgbClr val="555C6B"/>
                </a:solidFill>
                <a:latin typeface="Roboto"/>
                <a:cs typeface="Roboto"/>
              </a:rPr>
              <a:t>15 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5C6B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Countries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55C6B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601DB-6EF1-CBDB-BD3C-D0C38D313849}"/>
              </a:ext>
            </a:extLst>
          </p:cNvPr>
          <p:cNvSpPr txBox="1"/>
          <p:nvPr/>
        </p:nvSpPr>
        <p:spPr>
          <a:xfrm>
            <a:off x="9313926" y="1382399"/>
            <a:ext cx="25732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United Arab Emirates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Australia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Bahamas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Canada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Switzerland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Dominican Republic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Spain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United Kingdom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Ireland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India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Luxembourg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Mexico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Trinidad &amp; Tobago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United States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Aptos Narrow" panose="020B0004020202020204" pitchFamily="34" charset="0"/>
              </a:rPr>
              <a:t>Uruguay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273E6-AD03-D22E-7F94-515F841DD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7664" y="1382399"/>
            <a:ext cx="7920516" cy="3416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01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ork in rural forest road">
            <a:extLst>
              <a:ext uri="{FF2B5EF4-FFF2-40B4-BE49-F238E27FC236}">
                <a16:creationId xmlns:a16="http://schemas.microsoft.com/office/drawing/2014/main" id="{C95D672E-B294-054A-D150-2AC1AC5C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9857" cy="68618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25147D-D19A-7848-D946-0A1A2D98D77F}"/>
              </a:ext>
            </a:extLst>
          </p:cNvPr>
          <p:cNvSpPr/>
          <p:nvPr/>
        </p:nvSpPr>
        <p:spPr>
          <a:xfrm>
            <a:off x="-9966" y="0"/>
            <a:ext cx="6059291" cy="6860224"/>
          </a:xfrm>
          <a:prstGeom prst="rect">
            <a:avLst/>
          </a:prstGeom>
          <a:solidFill>
            <a:schemeClr val="tx1">
              <a:lumMod val="10000"/>
              <a:lumOff val="90000"/>
              <a:alpha val="82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DF94EB-CC3C-D171-B2A4-D1EA0432E6AE}"/>
              </a:ext>
            </a:extLst>
          </p:cNvPr>
          <p:cNvSpPr/>
          <p:nvPr/>
        </p:nvSpPr>
        <p:spPr>
          <a:xfrm>
            <a:off x="6029788" y="3338"/>
            <a:ext cx="6233992" cy="6854662"/>
          </a:xfrm>
          <a:prstGeom prst="rect">
            <a:avLst/>
          </a:prstGeom>
          <a:solidFill>
            <a:schemeClr val="accent4">
              <a:lumMod val="10000"/>
              <a:lumOff val="90000"/>
              <a:alpha val="88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6B40D-5547-4CD3-A308-2531E77DDF44}"/>
              </a:ext>
            </a:extLst>
          </p:cNvPr>
          <p:cNvSpPr txBox="1"/>
          <p:nvPr/>
        </p:nvSpPr>
        <p:spPr>
          <a:xfrm>
            <a:off x="2211779" y="371104"/>
            <a:ext cx="7793181" cy="6234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FAE5E-0742-9EEB-570A-03356FDAEB25}"/>
              </a:ext>
            </a:extLst>
          </p:cNvPr>
          <p:cNvSpPr txBox="1"/>
          <p:nvPr/>
        </p:nvSpPr>
        <p:spPr>
          <a:xfrm>
            <a:off x="718211" y="372236"/>
            <a:ext cx="1065847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Aside from more time,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9384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what would make it easier to establish health care goals in the ED?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srgbClr val="2D9384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BF783-4E7E-4B49-A0EC-5280E537BBD3}"/>
              </a:ext>
            </a:extLst>
          </p:cNvPr>
          <p:cNvSpPr txBox="1"/>
          <p:nvPr/>
        </p:nvSpPr>
        <p:spPr>
          <a:xfrm>
            <a:off x="149278" y="1456302"/>
            <a:ext cx="578338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 dirty="0">
                <a:solidFill>
                  <a:srgbClr val="222C3F"/>
                </a:solidFill>
                <a:latin typeface="Roboto"/>
                <a:cs typeface="Roboto"/>
              </a:rPr>
              <a:t>A shared sense that this is important</a:t>
            </a:r>
            <a:endParaRPr lang="en-US" dirty="0"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823D6-ECE9-CD43-A19A-A609C080D9E7}"/>
              </a:ext>
            </a:extLst>
          </p:cNvPr>
          <p:cNvSpPr txBox="1"/>
          <p:nvPr/>
        </p:nvSpPr>
        <p:spPr>
          <a:xfrm>
            <a:off x="1811601" y="3960985"/>
            <a:ext cx="41210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dirty="0">
                <a:solidFill>
                  <a:srgbClr val="222C3F"/>
                </a:solidFill>
                <a:latin typeface="Roboto"/>
                <a:cs typeface="Roboto"/>
              </a:rPr>
              <a:t>Establishing the “proper forum”</a:t>
            </a:r>
            <a:endParaRPr lang="en-US" dirty="0"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18F40-A489-1043-8934-745E24D6E1E4}"/>
              </a:ext>
            </a:extLst>
          </p:cNvPr>
          <p:cNvSpPr txBox="1"/>
          <p:nvPr/>
        </p:nvSpPr>
        <p:spPr>
          <a:xfrm>
            <a:off x="6126912" y="1456302"/>
            <a:ext cx="40269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CA" dirty="0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Tools in the Electronic Record</a:t>
            </a:r>
            <a:endParaRPr lang="en-US" dirty="0"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4ECD3-EC83-5F41-AFFB-ECA197D5A4D4}"/>
              </a:ext>
            </a:extLst>
          </p:cNvPr>
          <p:cNvSpPr txBox="1"/>
          <p:nvPr/>
        </p:nvSpPr>
        <p:spPr>
          <a:xfrm>
            <a:off x="6126912" y="2635294"/>
            <a:ext cx="600740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 dirty="0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Access to palliative care consultation in the ED</a:t>
            </a:r>
            <a:endParaRPr lang="en-CA" sz="1800" b="0" i="0" u="none" strike="noStrike" kern="1200" cap="none" spc="0" normalizeH="0" baseline="0" noProof="0" dirty="0">
              <a:ln>
                <a:noFill/>
              </a:ln>
              <a:solidFill>
                <a:srgbClr val="14423B">
                  <a:lumMod val="90000"/>
                  <a:lumOff val="10000"/>
                </a:srgbClr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FDDE69-FCA9-9043-A0B5-7FEF7215F4DE}"/>
              </a:ext>
            </a:extLst>
          </p:cNvPr>
          <p:cNvSpPr txBox="1"/>
          <p:nvPr/>
        </p:nvSpPr>
        <p:spPr>
          <a:xfrm>
            <a:off x="6126912" y="2045798"/>
            <a:ext cx="6233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CA" dirty="0">
                <a:solidFill>
                  <a:srgbClr val="222C3F"/>
                </a:solidFill>
                <a:latin typeface="Roboto"/>
                <a:cs typeface="Roboto"/>
              </a:rPr>
              <a:t>Common sense!</a:t>
            </a:r>
            <a:endParaRPr lang="en-US" dirty="0"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2C1A3-FCF5-A14B-9B26-8DF6EE3B8CF6}"/>
              </a:ext>
            </a:extLst>
          </p:cNvPr>
          <p:cNvSpPr txBox="1"/>
          <p:nvPr/>
        </p:nvSpPr>
        <p:spPr>
          <a:xfrm>
            <a:off x="-53890" y="3127065"/>
            <a:ext cx="59865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 dirty="0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ea typeface="+mn-ea"/>
                <a:cs typeface="Roboto"/>
              </a:rPr>
              <a:t>Some guidance about talking points or scripts or prompts; a conversation guide</a:t>
            </a:r>
            <a:endParaRPr lang="en-US" b="1" dirty="0"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C192D-D649-A440-838B-ECAB2A69D6F6}"/>
              </a:ext>
            </a:extLst>
          </p:cNvPr>
          <p:cNvSpPr txBox="1"/>
          <p:nvPr/>
        </p:nvSpPr>
        <p:spPr>
          <a:xfrm>
            <a:off x="434432" y="2013223"/>
            <a:ext cx="549823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 dirty="0">
                <a:solidFill>
                  <a:srgbClr val="222C3F"/>
                </a:solidFill>
                <a:latin typeface="Roboto"/>
                <a:cs typeface="Roboto"/>
              </a:rPr>
              <a:t>Improved access to information systems</a:t>
            </a:r>
            <a:endParaRPr lang="en-US" dirty="0"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BA620B-B937-BF49-8561-4611E4FBABAF}"/>
              </a:ext>
            </a:extLst>
          </p:cNvPr>
          <p:cNvSpPr txBox="1"/>
          <p:nvPr/>
        </p:nvSpPr>
        <p:spPr>
          <a:xfrm>
            <a:off x="1572156" y="4517906"/>
            <a:ext cx="43605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dirty="0">
                <a:solidFill>
                  <a:srgbClr val="14423B">
                    <a:lumMod val="90000"/>
                    <a:lumOff val="10000"/>
                  </a:srgbClr>
                </a:solidFill>
                <a:latin typeface="Roboto"/>
                <a:cs typeface="Roboto"/>
              </a:rPr>
              <a:t>Better connection with the community/outpatient setting</a:t>
            </a:r>
            <a:endParaRPr lang="en-US" dirty="0"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1D575-1AAC-9E47-8A53-EF09EA69C75B}"/>
              </a:ext>
            </a:extLst>
          </p:cNvPr>
          <p:cNvSpPr txBox="1"/>
          <p:nvPr/>
        </p:nvSpPr>
        <p:spPr>
          <a:xfrm>
            <a:off x="17274" y="2570144"/>
            <a:ext cx="59153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b="1" dirty="0">
                <a:solidFill>
                  <a:srgbClr val="222C3F"/>
                </a:solidFill>
                <a:latin typeface="Roboto"/>
                <a:cs typeface="Roboto"/>
              </a:rPr>
              <a:t>Dedicated or designated staff to do it</a:t>
            </a:r>
            <a:endParaRPr lang="en-US" dirty="0"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86794-32B9-A347-981E-7CECDE237398}"/>
              </a:ext>
            </a:extLst>
          </p:cNvPr>
          <p:cNvSpPr txBox="1"/>
          <p:nvPr/>
        </p:nvSpPr>
        <p:spPr>
          <a:xfrm>
            <a:off x="2057863" y="5351828"/>
            <a:ext cx="38748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en-CA" dirty="0">
                <a:solidFill>
                  <a:srgbClr val="222C3F"/>
                </a:solidFill>
                <a:latin typeface="Roboto"/>
                <a:cs typeface="Roboto"/>
              </a:rPr>
              <a:t>Integrating more staff into the process, i.e. interdisciplinary team</a:t>
            </a:r>
            <a:endParaRPr lang="en-US"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4DC-BCB2-B0B5-F3AB-7BC1F98807A1}"/>
              </a:ext>
            </a:extLst>
          </p:cNvPr>
          <p:cNvSpPr txBox="1"/>
          <p:nvPr/>
        </p:nvSpPr>
        <p:spPr>
          <a:xfrm>
            <a:off x="6126912" y="3224790"/>
            <a:ext cx="455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Connection with primary care in the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C0125-2575-50A3-62C8-6E35B9F421F6}"/>
              </a:ext>
            </a:extLst>
          </p:cNvPr>
          <p:cNvSpPr txBox="1"/>
          <p:nvPr/>
        </p:nvSpPr>
        <p:spPr>
          <a:xfrm>
            <a:off x="6126912" y="4091285"/>
            <a:ext cx="565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Ensuring family and caregivers are present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3AFC3-AD5C-932B-BACA-B04112E952AF}"/>
              </a:ext>
            </a:extLst>
          </p:cNvPr>
          <p:cNvSpPr txBox="1"/>
          <p:nvPr/>
        </p:nvSpPr>
        <p:spPr>
          <a:xfrm>
            <a:off x="6126912" y="4680781"/>
            <a:ext cx="56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Leveraging the EHR for reminders and shortcuts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B2788-0DB5-E2C5-A67D-2BE4AED0A449}"/>
              </a:ext>
            </a:extLst>
          </p:cNvPr>
          <p:cNvSpPr txBox="1"/>
          <p:nvPr/>
        </p:nvSpPr>
        <p:spPr>
          <a:xfrm>
            <a:off x="6126912" y="5270277"/>
            <a:ext cx="516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Having a chart about the most important issues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03720-7B33-EA95-1A09-DDA77809F8E2}"/>
              </a:ext>
            </a:extLst>
          </p:cNvPr>
          <p:cNvSpPr txBox="1"/>
          <p:nvPr/>
        </p:nvSpPr>
        <p:spPr>
          <a:xfrm>
            <a:off x="6126912" y="5859776"/>
            <a:ext cx="493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Engaging a wider range of team members, not just doctors</a:t>
            </a:r>
          </a:p>
        </p:txBody>
      </p:sp>
    </p:spTree>
    <p:extLst>
      <p:ext uri="{BB962C8B-B14F-4D97-AF65-F5344CB8AC3E}">
        <p14:creationId xmlns:p14="http://schemas.microsoft.com/office/powerpoint/2010/main" val="16206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7AB6A5-AAF1-47A3-93C5-C15EFEAB19B3}"/>
              </a:ext>
            </a:extLst>
          </p:cNvPr>
          <p:cNvSpPr/>
          <p:nvPr/>
        </p:nvSpPr>
        <p:spPr>
          <a:xfrm>
            <a:off x="1" y="1777432"/>
            <a:ext cx="7066591" cy="5080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Mission &amp; 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world where all emergency departments provide the highest quality of care for older patients.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transform and evaluate interdisciplinary best practice in geriatric emergency medicine, and then build and distribute practical, evidence-based clinical curriculum and quality improvement tools that support sustainable, quality care for older adults. </a:t>
            </a: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21B81B-BA39-43B4-9268-74385C7AF80F}"/>
              </a:ext>
            </a:extLst>
          </p:cNvPr>
          <p:cNvSpPr/>
          <p:nvPr/>
        </p:nvSpPr>
        <p:spPr>
          <a:xfrm>
            <a:off x="-3" y="1509975"/>
            <a:ext cx="7066591" cy="10410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04000" rIns="50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ged</a:t>
            </a:r>
            <a:r>
              <a:rPr kumimoji="0" lang="en-CA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collaborative</a:t>
            </a: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.com</a:t>
            </a:r>
            <a:endParaRPr kumimoji="0" lang="en-CA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021CD-986F-4D70-A6D8-442D7FC9EE1C}"/>
              </a:ext>
            </a:extLst>
          </p:cNvPr>
          <p:cNvSpPr/>
          <p:nvPr/>
        </p:nvSpPr>
        <p:spPr>
          <a:xfrm>
            <a:off x="4783271" y="0"/>
            <a:ext cx="1987030" cy="1509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4331E-B904-48E8-9470-DAD8B451F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404680" cy="152013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B5E0FBA-58AB-4671-8D55-E1FE19660921}"/>
              </a:ext>
            </a:extLst>
          </p:cNvPr>
          <p:cNvSpPr/>
          <p:nvPr/>
        </p:nvSpPr>
        <p:spPr>
          <a:xfrm>
            <a:off x="6769708" y="0"/>
            <a:ext cx="55073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45720" rIns="50400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Membership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</a:b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Join the ranks of hospitals that are providing the best possible care to older adults in the ED, while helping to define best practices.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Member Benefits: </a:t>
            </a:r>
            <a:endParaRPr kumimoji="0" lang="en-CA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Unlock ED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Access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Tailored Content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Track your Team’s Progress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Get Individualized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Engage in Consulting Engagements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Global Connections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Learn about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 Leadership Engagement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ABCBD-F782-5539-8585-E0538338D530}"/>
              </a:ext>
            </a:extLst>
          </p:cNvPr>
          <p:cNvSpPr txBox="1"/>
          <p:nvPr/>
        </p:nvSpPr>
        <p:spPr>
          <a:xfrm>
            <a:off x="459180" y="6357257"/>
            <a:ext cx="65433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https://gedcollaborative.com/membership/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75FC9-1F36-B7F3-F4B1-B1E7AD2A7241}"/>
              </a:ext>
            </a:extLst>
          </p:cNvPr>
          <p:cNvSpPr txBox="1"/>
          <p:nvPr/>
        </p:nvSpPr>
        <p:spPr>
          <a:xfrm>
            <a:off x="7358831" y="6064869"/>
            <a:ext cx="46259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Join the GEDC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9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C558B1-7C2E-039D-5AE9-6505C420DC96}"/>
              </a:ext>
            </a:extLst>
          </p:cNvPr>
          <p:cNvCxnSpPr>
            <a:cxnSpLocks/>
          </p:cNvCxnSpPr>
          <p:nvPr/>
        </p:nvCxnSpPr>
        <p:spPr>
          <a:xfrm>
            <a:off x="465117" y="1406592"/>
            <a:ext cx="2927578" cy="989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5F133-BA45-FCA2-A0B2-FDF4115125F4}"/>
              </a:ext>
            </a:extLst>
          </p:cNvPr>
          <p:cNvSpPr/>
          <p:nvPr/>
        </p:nvSpPr>
        <p:spPr>
          <a:xfrm>
            <a:off x="369423" y="354313"/>
            <a:ext cx="499871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A5B22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Meet Your Expert Panel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22C3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83E06-8014-C3A2-BB68-359073275951}"/>
              </a:ext>
            </a:extLst>
          </p:cNvPr>
          <p:cNvSpPr txBox="1"/>
          <p:nvPr/>
        </p:nvSpPr>
        <p:spPr>
          <a:xfrm>
            <a:off x="289684" y="879480"/>
            <a:ext cx="758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What questions do you have for our panelists?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C5ACE4-65D2-5FFC-33B7-9571DEB16157}"/>
              </a:ext>
            </a:extLst>
          </p:cNvPr>
          <p:cNvGrpSpPr/>
          <p:nvPr/>
        </p:nvGrpSpPr>
        <p:grpSpPr>
          <a:xfrm>
            <a:off x="486523" y="4403766"/>
            <a:ext cx="7682187" cy="1181939"/>
            <a:chOff x="5505533" y="2560643"/>
            <a:chExt cx="10117830" cy="1609461"/>
          </a:xfrm>
        </p:grpSpPr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28819DDA-2AD2-9C95-BDFD-2BAB6361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377" b="28179"/>
            <a:stretch>
              <a:fillRect/>
            </a:stretch>
          </p:blipFill>
          <p:spPr>
            <a:xfrm>
              <a:off x="5505533" y="2560643"/>
              <a:ext cx="1512887" cy="1476925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2CBD01-F88E-9D76-82F6-7DA9E59E7B40}"/>
                </a:ext>
              </a:extLst>
            </p:cNvPr>
            <p:cNvSpPr txBox="1"/>
            <p:nvPr/>
          </p:nvSpPr>
          <p:spPr>
            <a:xfrm>
              <a:off x="7238333" y="2577512"/>
              <a:ext cx="8385030" cy="15925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Cameron Gettel, MD, MHS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Assistant Professor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Department of Emergency Medicine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222C3F"/>
                  </a:solidFill>
                  <a:effectLst/>
                  <a:uLnTx/>
                  <a:uFillTx/>
                  <a:latin typeface="Roboto"/>
                  <a:ea typeface="+mn-ea"/>
                  <a:cs typeface="Roboto"/>
                </a:rPr>
                <a:t>Yale University School of Medicine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222C3F"/>
                  </a:solidFill>
                  <a:latin typeface="Roboto"/>
                  <a:cs typeface="Roboto"/>
                </a:rPr>
                <a:t>Connecticut</a:t>
              </a:r>
              <a:endPara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22C3F"/>
                </a:solidFill>
                <a:effectLst/>
                <a:uLnTx/>
                <a:uFillTx/>
                <a:latin typeface="Roboto"/>
                <a:ea typeface="+mn-ea"/>
                <a:cs typeface="Roboto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8B870-C2E5-8B14-65C8-EC937C992A14}"/>
              </a:ext>
            </a:extLst>
          </p:cNvPr>
          <p:cNvGrpSpPr/>
          <p:nvPr/>
        </p:nvGrpSpPr>
        <p:grpSpPr>
          <a:xfrm>
            <a:off x="514637" y="2909848"/>
            <a:ext cx="6314641" cy="1169551"/>
            <a:chOff x="465117" y="1801689"/>
            <a:chExt cx="6314641" cy="1169551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EF8BFC01-4CDE-AA58-7A46-C8A9AC44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081" b="7081"/>
            <a:stretch/>
          </p:blipFill>
          <p:spPr>
            <a:xfrm>
              <a:off x="465117" y="1886632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B1A46C-E879-29A4-8541-10A5303A9A89}"/>
                </a:ext>
              </a:extLst>
            </p:cNvPr>
            <p:cNvSpPr txBox="1"/>
            <p:nvPr/>
          </p:nvSpPr>
          <p:spPr>
            <a:xfrm>
              <a:off x="1698288" y="1801689"/>
              <a:ext cx="5081470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en-US" sz="1400" b="1" dirty="0"/>
                <a:t>Anita Chary, MD, PhD</a:t>
              </a:r>
              <a:br>
                <a:rPr lang="en-US" sz="1400" dirty="0"/>
              </a:br>
              <a:r>
                <a:rPr lang="en-US" sz="1400" dirty="0"/>
                <a:t>Assistant Professor, Baylor College of Medicine</a:t>
              </a:r>
              <a:br>
                <a:rPr lang="en-US" sz="1400" dirty="0"/>
              </a:br>
              <a:r>
                <a:rPr lang="en-US" sz="1400" dirty="0"/>
                <a:t>Center for Innovations in Quality, Effectiveness and Safety Michael E. DeBakey VA Medical Center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222C3F"/>
                  </a:solidFill>
                </a:rPr>
                <a:t>Texas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11F9F2-2A2B-8B5D-21D4-C628DED26412}"/>
              </a:ext>
            </a:extLst>
          </p:cNvPr>
          <p:cNvGrpSpPr/>
          <p:nvPr/>
        </p:nvGrpSpPr>
        <p:grpSpPr>
          <a:xfrm>
            <a:off x="6868352" y="1552430"/>
            <a:ext cx="5535189" cy="1190938"/>
            <a:chOff x="465117" y="1886632"/>
            <a:chExt cx="5535189" cy="1190938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569AF1E5-A303-6A6F-7FD7-B74179B2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5948" b="15230"/>
            <a:stretch>
              <a:fillRect/>
            </a:stretch>
          </p:blipFill>
          <p:spPr>
            <a:xfrm>
              <a:off x="465117" y="1886632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34D84A-E592-94C7-8687-0B315FA768E0}"/>
                </a:ext>
              </a:extLst>
            </p:cNvPr>
            <p:cNvSpPr txBox="1"/>
            <p:nvPr/>
          </p:nvSpPr>
          <p:spPr>
            <a:xfrm>
              <a:off x="1685090" y="1908019"/>
              <a:ext cx="4315216" cy="11695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en-US" sz="1400" b="1" dirty="0">
                  <a:solidFill>
                    <a:srgbClr val="222C3F"/>
                  </a:solidFill>
                </a:rPr>
                <a:t>James van Oppen, FRCEM, MRCP, PhD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222C3F"/>
                  </a:solidFill>
                </a:rPr>
                <a:t>Clinical Lecturer in Emergency Medicine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222C3F"/>
                  </a:solidFill>
                </a:rPr>
                <a:t>University of Sheffield &amp; Sheffield Teaching Hospitals </a:t>
              </a:r>
            </a:p>
            <a:p>
              <a:pPr lvl="0">
                <a:defRPr/>
              </a:pPr>
              <a:r>
                <a:rPr lang="en-US" sz="1400" dirty="0">
                  <a:solidFill>
                    <a:srgbClr val="222C3F"/>
                  </a:solidFill>
                </a:rPr>
                <a:t>Sheffield, England, United Kingdom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578356-43BF-6DA6-E7A3-9C7DA7D76E5D}"/>
              </a:ext>
            </a:extLst>
          </p:cNvPr>
          <p:cNvGrpSpPr/>
          <p:nvPr/>
        </p:nvGrpSpPr>
        <p:grpSpPr>
          <a:xfrm>
            <a:off x="514637" y="1582617"/>
            <a:ext cx="5918061" cy="1084608"/>
            <a:chOff x="465117" y="1886632"/>
            <a:chExt cx="5918061" cy="1084608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A83D35C2-6F27-0851-50DD-488695146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9784" b="9784"/>
            <a:stretch/>
          </p:blipFill>
          <p:spPr>
            <a:xfrm>
              <a:off x="465117" y="1886632"/>
              <a:ext cx="1148693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38BD7E-6888-B601-A144-E6838893FEC1}"/>
                </a:ext>
              </a:extLst>
            </p:cNvPr>
            <p:cNvSpPr txBox="1"/>
            <p:nvPr/>
          </p:nvSpPr>
          <p:spPr>
            <a:xfrm>
              <a:off x="1685090" y="1908019"/>
              <a:ext cx="4698088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en-US" sz="1400" b="1" dirty="0"/>
                <a:t>Susan Bower, MSN, RN</a:t>
              </a:r>
              <a:br>
                <a:rPr lang="en-US" sz="1400" dirty="0"/>
              </a:br>
              <a:r>
                <a:rPr lang="en-US" sz="1400" dirty="0"/>
                <a:t>Geriatric Emergency Department Nurse Coordinator</a:t>
              </a:r>
            </a:p>
            <a:p>
              <a:pPr lvl="0">
                <a:defRPr/>
              </a:pPr>
              <a:r>
                <a:rPr lang="en-US" sz="1400" dirty="0"/>
                <a:t>Assistant Professor of Nursing</a:t>
              </a:r>
            </a:p>
            <a:p>
              <a:pPr lvl="0">
                <a:defRPr/>
              </a:pPr>
              <a:r>
                <a:rPr lang="en-US" sz="1400" dirty="0"/>
                <a:t>Mayo Clinic, Minnesota</a:t>
              </a:r>
              <a:endParaRPr lang="en-US" sz="1400" dirty="0">
                <a:solidFill>
                  <a:srgbClr val="222C3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269237-5CD1-07CE-FA68-3672D1E64126}"/>
              </a:ext>
            </a:extLst>
          </p:cNvPr>
          <p:cNvGrpSpPr/>
          <p:nvPr/>
        </p:nvGrpSpPr>
        <p:grpSpPr>
          <a:xfrm>
            <a:off x="6868352" y="3077801"/>
            <a:ext cx="4717096" cy="1406382"/>
            <a:chOff x="465117" y="1886632"/>
            <a:chExt cx="4717096" cy="1406382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90288FA1-D324-EA1D-CE1C-25DEF97A3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49" t="2556" b="18760"/>
            <a:stretch>
              <a:fillRect/>
            </a:stretch>
          </p:blipFill>
          <p:spPr>
            <a:xfrm>
              <a:off x="465117" y="1886632"/>
              <a:ext cx="1135495" cy="1084608"/>
            </a:xfrm>
            <a:prstGeom prst="ellips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69FEF-8A58-616D-ACAB-7396BAB92650}"/>
                </a:ext>
              </a:extLst>
            </p:cNvPr>
            <p:cNvSpPr txBox="1"/>
            <p:nvPr/>
          </p:nvSpPr>
          <p:spPr>
            <a:xfrm>
              <a:off x="1685090" y="1908019"/>
              <a:ext cx="3497123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US" sz="1400" b="1" dirty="0"/>
                <a:t>Jessica Stanich, MD</a:t>
              </a:r>
              <a:br>
                <a:rPr lang="en-US" sz="1400" dirty="0"/>
              </a:br>
              <a:r>
                <a:rPr lang="en-US" sz="1400" dirty="0"/>
                <a:t>Geriatric Emergency Medical Director </a:t>
              </a:r>
            </a:p>
            <a:p>
              <a:pPr>
                <a:defRPr/>
              </a:pPr>
              <a:r>
                <a:rPr lang="en-US" sz="1400" dirty="0"/>
                <a:t>Department of Emergency Medicine</a:t>
              </a:r>
            </a:p>
            <a:p>
              <a:pPr lvl="0">
                <a:defRPr/>
              </a:pPr>
              <a:r>
                <a:rPr lang="en-US" sz="1400" dirty="0"/>
                <a:t>Assistant Professor of Emergency Medicine and Geriatric Medicine</a:t>
              </a:r>
            </a:p>
            <a:p>
              <a:pPr lvl="0">
                <a:defRPr/>
              </a:pPr>
              <a:r>
                <a:rPr lang="en-US" sz="1400" dirty="0"/>
                <a:t>Mayo Clinic, Minnesota</a:t>
              </a:r>
              <a:endParaRPr lang="en-US" sz="1400" dirty="0">
                <a:solidFill>
                  <a:srgbClr val="222C3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88FF-1DA7-7D09-E1D5-DF862D43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FY25 CMS Age-Friendly Hospitals Measure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05EE3E4-8A6A-879F-4570-975366804B69}"/>
              </a:ext>
            </a:extLst>
          </p:cNvPr>
          <p:cNvGraphicFramePr>
            <a:graphicFrameLocks noGrp="1"/>
          </p:cNvGraphicFramePr>
          <p:nvPr/>
        </p:nvGraphicFramePr>
        <p:xfrm>
          <a:off x="868681" y="1523502"/>
          <a:ext cx="10168172" cy="288390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85485">
                  <a:extLst>
                    <a:ext uri="{9D8B030D-6E8A-4147-A177-3AD203B41FA5}">
                      <a16:colId xmlns:a16="http://schemas.microsoft.com/office/drawing/2014/main" val="3561922950"/>
                    </a:ext>
                  </a:extLst>
                </a:gridCol>
                <a:gridCol w="2503360">
                  <a:extLst>
                    <a:ext uri="{9D8B030D-6E8A-4147-A177-3AD203B41FA5}">
                      <a16:colId xmlns:a16="http://schemas.microsoft.com/office/drawing/2014/main" val="1891181343"/>
                    </a:ext>
                  </a:extLst>
                </a:gridCol>
                <a:gridCol w="5979327">
                  <a:extLst>
                    <a:ext uri="{9D8B030D-6E8A-4147-A177-3AD203B41FA5}">
                      <a16:colId xmlns:a16="http://schemas.microsoft.com/office/drawing/2014/main" val="2158035957"/>
                    </a:ext>
                  </a:extLst>
                </a:gridCol>
              </a:tblGrid>
              <a:tr h="449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Measure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598179"/>
                  </a:ext>
                </a:extLst>
              </a:tr>
              <a:tr h="2434441">
                <a:tc>
                  <a:txBody>
                    <a:bodyPr/>
                    <a:lstStyle/>
                    <a:p>
                      <a:r>
                        <a:rPr lang="en-US"/>
                        <a:t>Domain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u="none" strike="noStrike" kern="1200" baseline="0">
                          <a:solidFill>
                            <a:schemeClr val="dk1"/>
                          </a:solidFill>
                        </a:rPr>
                        <a:t>Eliciting Patient Healthcare Goals: </a:t>
                      </a:r>
                      <a:endParaRPr lang="en-US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u="none" strike="noStrike" kern="1200" baseline="0">
                          <a:solidFill>
                            <a:schemeClr val="dk1"/>
                          </a:solidFill>
                        </a:rPr>
                        <a:t>Our hospital has protocols in place to ensure patient goals related to healthcare (i.e., health goals, treatment goals, living wills, identification of health care proxies, advance care planning) are obtained/reviewed and documented in the medical record. These goals are updated before major procedures and upon significant changes in clinical status. </a:t>
                      </a:r>
                      <a:endParaRPr lang="en-US" sz="18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675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62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5777-2E79-4830-5D85-92985F4D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513FFC0-1586-9BC1-2BD7-CF85B7C0A569}"/>
              </a:ext>
            </a:extLst>
          </p:cNvPr>
          <p:cNvSpPr txBox="1"/>
          <p:nvPr/>
        </p:nvSpPr>
        <p:spPr>
          <a:xfrm>
            <a:off x="2016801" y="4043927"/>
            <a:ext cx="2263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TV on always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Goes by “Skip”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09D9D-2D05-7A5C-2C40-D550212F8830}"/>
              </a:ext>
            </a:extLst>
          </p:cNvPr>
          <p:cNvSpPr txBox="1"/>
          <p:nvPr/>
        </p:nvSpPr>
        <p:spPr>
          <a:xfrm>
            <a:off x="457413" y="5931331"/>
            <a:ext cx="9717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https://bmcgeriatr.biomedcentral.com/articles/10.1186/s12877-022-02798-x/figures/1</a:t>
            </a:r>
            <a:r>
              <a:rPr lang="en-US" sz="1200" dirty="0"/>
              <a:t> </a:t>
            </a:r>
          </a:p>
        </p:txBody>
      </p:sp>
      <p:pic>
        <p:nvPicPr>
          <p:cNvPr id="9" name="Picture 8" descr="A diagram of security functions&#10;&#10;AI-generated content may be incorrect.">
            <a:extLst>
              <a:ext uri="{FF2B5EF4-FFF2-40B4-BE49-F238E27FC236}">
                <a16:creationId xmlns:a16="http://schemas.microsoft.com/office/drawing/2014/main" id="{493B7E96-4A59-EF59-BC9D-22C618FE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7" y="355981"/>
            <a:ext cx="9588993" cy="541047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90F37AC-46B2-09D6-AD20-FC413579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53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ue and white logo&#10;&#10;AI-generated content may be incorrect.">
            <a:extLst>
              <a:ext uri="{FF2B5EF4-FFF2-40B4-BE49-F238E27FC236}">
                <a16:creationId xmlns:a16="http://schemas.microsoft.com/office/drawing/2014/main" id="{133886D4-E147-406B-25EC-CDC2FC0D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648"/>
          <a:stretch>
            <a:fillRect/>
          </a:stretch>
        </p:blipFill>
        <p:spPr>
          <a:xfrm>
            <a:off x="838199" y="687863"/>
            <a:ext cx="10515600" cy="4995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07699-08D5-59C7-62EC-26D16877000E}"/>
              </a:ext>
            </a:extLst>
          </p:cNvPr>
          <p:cNvSpPr txBox="1"/>
          <p:nvPr/>
        </p:nvSpPr>
        <p:spPr>
          <a:xfrm>
            <a:off x="758190" y="5800805"/>
            <a:ext cx="549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Jessica Stanich M.D. &amp; Susan Bower R.N.</a:t>
            </a:r>
          </a:p>
        </p:txBody>
      </p:sp>
    </p:spTree>
    <p:extLst>
      <p:ext uri="{BB962C8B-B14F-4D97-AF65-F5344CB8AC3E}">
        <p14:creationId xmlns:p14="http://schemas.microsoft.com/office/powerpoint/2010/main" val="3496738920"/>
      </p:ext>
    </p:extLst>
  </p:cSld>
  <p:clrMapOvr>
    <a:masterClrMapping/>
  </p:clrMapOvr>
</p:sld>
</file>

<file path=ppt/theme/theme1.xml><?xml version="1.0" encoding="utf-8"?>
<a:theme xmlns:a="http://schemas.openxmlformats.org/drawingml/2006/main" name="3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2.xml><?xml version="1.0" encoding="utf-8"?>
<a:theme xmlns:a="http://schemas.openxmlformats.org/drawingml/2006/main" name="2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AA2E2D5A-DAA8-9A4D-80AC-5E328FCBA382}" vid="{ABA97CCE-A783-2442-B517-7D59A44E1BAE}"/>
    </a:ext>
  </a:extLst>
</a:theme>
</file>

<file path=ppt/theme/theme4.xml><?xml version="1.0" encoding="utf-8"?>
<a:theme xmlns:a="http://schemas.openxmlformats.org/drawingml/2006/main" name="5_Office Theme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asic Slide Master">
  <a:themeElements>
    <a:clrScheme name="GEDC_ColorPalatte">
      <a:dk1>
        <a:srgbClr val="222C3F"/>
      </a:dk1>
      <a:lt1>
        <a:sysClr val="window" lastClr="FFFFFF"/>
      </a:lt1>
      <a:dk2>
        <a:srgbClr val="1F497D"/>
      </a:dk2>
      <a:lt2>
        <a:srgbClr val="FFFFFF"/>
      </a:lt2>
      <a:accent1>
        <a:srgbClr val="268876"/>
      </a:accent1>
      <a:accent2>
        <a:srgbClr val="EA5B22"/>
      </a:accent2>
      <a:accent3>
        <a:srgbClr val="74B83B"/>
      </a:accent3>
      <a:accent4>
        <a:srgbClr val="14423B"/>
      </a:accent4>
      <a:accent5>
        <a:srgbClr val="7B3315"/>
      </a:accent5>
      <a:accent6>
        <a:srgbClr val="395A1E"/>
      </a:accent6>
      <a:hlink>
        <a:srgbClr val="1E61FF"/>
      </a:hlink>
      <a:folHlink>
        <a:srgbClr val="800080"/>
      </a:folHlink>
    </a:clrScheme>
    <a:fontScheme name="Roboto Basic">
      <a:majorFont>
        <a:latin typeface="Roboto"/>
        <a:ea typeface=""/>
        <a:cs typeface="Roboto"/>
      </a:majorFont>
      <a:minorFont>
        <a:latin typeface="Roboto"/>
        <a:ea typeface="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DC_2020" id="{3130783C-01BE-44AF-B82F-759CFB51278A}" vid="{CA1B6AC9-0BD0-400D-8028-A6722BDA799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709C1FA0800C4A92D4FA49F4F61C56" ma:contentTypeVersion="13" ma:contentTypeDescription="Create a new document." ma:contentTypeScope="" ma:versionID="a041a26ca133e00d21294261f6fa87bd">
  <xsd:schema xmlns:xsd="http://www.w3.org/2001/XMLSchema" xmlns:xs="http://www.w3.org/2001/XMLSchema" xmlns:p="http://schemas.microsoft.com/office/2006/metadata/properties" xmlns:ns2="3d78afb4-ed48-4149-bd73-e4a5ef530b07" xmlns:ns3="ddedf018-9abc-4a82-ac85-49d3c27625d5" targetNamespace="http://schemas.microsoft.com/office/2006/metadata/properties" ma:root="true" ma:fieldsID="3e0eed08b3adfeb4707846a8337c4fbd" ns2:_="" ns3:_="">
    <xsd:import namespace="3d78afb4-ed48-4149-bd73-e4a5ef530b07"/>
    <xsd:import namespace="ddedf018-9abc-4a82-ac85-49d3c27625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8afb4-ed48-4149-bd73-e4a5ef530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df018-9abc-4a82-ac85-49d3c27625d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722da99-a059-45fe-8e04-d0256e244153}" ma:internalName="TaxCatchAll" ma:showField="CatchAllData" ma:web="ddedf018-9abc-4a82-ac85-49d3c2762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edf018-9abc-4a82-ac85-49d3c27625d5" xsi:nil="true"/>
    <lcf76f155ced4ddcb4097134ff3c332f xmlns="3d78afb4-ed48-4149-bd73-e4a5ef530b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88E3C3E-E357-46B1-AD82-85A6235100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78afb4-ed48-4149-bd73-e4a5ef530b07"/>
    <ds:schemaRef ds:uri="ddedf018-9abc-4a82-ac85-49d3c2762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A8707-A5D8-4AF8-B1EF-72753845CE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C2DFD9-38D6-4E99-9AA1-B3988421FE7C}">
  <ds:schemaRefs>
    <ds:schemaRef ds:uri="3d78afb4-ed48-4149-bd73-e4a5ef530b07"/>
    <ds:schemaRef ds:uri="ddedf018-9abc-4a82-ac85-49d3c27625d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5778</TotalTime>
  <Words>1201</Words>
  <Application>Microsoft Office PowerPoint</Application>
  <PresentationFormat>Widescreen</PresentationFormat>
  <Paragraphs>205</Paragraphs>
  <Slides>22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ＭＳ Ｐゴシック</vt:lpstr>
      <vt:lpstr>Aptos</vt:lpstr>
      <vt:lpstr>Aptos Narrow</vt:lpstr>
      <vt:lpstr>Arial</vt:lpstr>
      <vt:lpstr>Arial,Sans-Serif</vt:lpstr>
      <vt:lpstr>Calibri</vt:lpstr>
      <vt:lpstr>Roboto</vt:lpstr>
      <vt:lpstr>Symbol</vt:lpstr>
      <vt:lpstr>Wingdings</vt:lpstr>
      <vt:lpstr>3_Basic Slide Master</vt:lpstr>
      <vt:lpstr>2_Office Theme</vt:lpstr>
      <vt:lpstr>2_Basic Slide Master</vt:lpstr>
      <vt:lpstr>5_Office Theme</vt:lpstr>
      <vt:lpstr>Basic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FY25 CMS Age-Friendly Hospitals Measure</vt:lpstr>
      <vt:lpstr>PowerPoint Presentation</vt:lpstr>
      <vt:lpstr>PowerPoint Presentation</vt:lpstr>
      <vt:lpstr>PowerPoint Presentation</vt:lpstr>
      <vt:lpstr>PowerPoint Presentation</vt:lpstr>
      <vt:lpstr>Takeaway points: Jessica Stanich &amp; Susan Bower</vt:lpstr>
      <vt:lpstr>Takeaway points: Anita Chary</vt:lpstr>
      <vt:lpstr>Takeaway points: Cameron Gettel</vt:lpstr>
      <vt:lpstr>Takeaway points: James van Oppen</vt:lpstr>
      <vt:lpstr>PowerPoint Presentation</vt:lpstr>
      <vt:lpstr>PowerPoint Presentation</vt:lpstr>
      <vt:lpstr>GEDC Consulting Services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Stabler, Laura M</dc:creator>
  <cp:lastModifiedBy>Wojtarowicz, Heather Mae</cp:lastModifiedBy>
  <cp:revision>1</cp:revision>
  <dcterms:created xsi:type="dcterms:W3CDTF">2022-03-10T20:02:15Z</dcterms:created>
  <dcterms:modified xsi:type="dcterms:W3CDTF">2025-10-27T13:07:44Z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0x0101006E709C1FA0800C4A92D4FA49F4F61C56</vt:lpwstr>
  </property>
  <property fmtid="{D5CDD505-2E9C-101B-9397-08002B2CF9AE}" pid="3" name="MediaServiceImageTags">
    <vt:lpwstr/>
  </property>
</Properties>
</file>