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notesMasterIdLst>
    <p:notesMasterId r:id="rId10"/>
  </p:notesMasterIdLst>
  <p:handoutMasterIdLst>
    <p:handoutMasterId r:id="rId11"/>
  </p:handoutMasterIdLst>
  <p:sldIdLst>
    <p:sldId id="1283" r:id="rId5"/>
    <p:sldId id="1126" r:id="rId6"/>
    <p:sldId id="1284" r:id="rId7"/>
    <p:sldId id="1287" r:id="rId8"/>
    <p:sldId id="1281" r:id="rId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A5A"/>
    <a:srgbClr val="0000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86719-A512-FCDB-7422-380987ED334E}" v="1476" dt="2025-06-24T16:54:57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410" autoAdjust="0"/>
  </p:normalViewPr>
  <p:slideViewPr>
    <p:cSldViewPr snapToGrid="0">
      <p:cViewPr varScale="1">
        <p:scale>
          <a:sx n="163" d="100"/>
          <a:sy n="163" d="100"/>
        </p:scale>
        <p:origin x="144" y="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8790"/>
    </p:cViewPr>
  </p:sorterViewPr>
  <p:notesViewPr>
    <p:cSldViewPr snapToGrid="0">
      <p:cViewPr varScale="1">
        <p:scale>
          <a:sx n="237" d="100"/>
          <a:sy n="237" d="100"/>
        </p:scale>
        <p:origin x="200" y="3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raine Trecroce" userId="1b5b6754-5126-4ced-babb-51888c791f64" providerId="ADAL" clId="{4833BDD1-8932-421B-B2FD-D1F666499254}"/>
    <pc:docChg chg="addSld modSld">
      <pc:chgData name="Lorraine Trecroce" userId="1b5b6754-5126-4ced-babb-51888c791f64" providerId="ADAL" clId="{4833BDD1-8932-421B-B2FD-D1F666499254}" dt="2023-02-16T18:39:14.570" v="35" actId="1076"/>
      <pc:docMkLst>
        <pc:docMk/>
      </pc:docMkLst>
      <pc:sldChg chg="addSp modSp new mod">
        <pc:chgData name="Lorraine Trecroce" userId="1b5b6754-5126-4ced-babb-51888c791f64" providerId="ADAL" clId="{4833BDD1-8932-421B-B2FD-D1F666499254}" dt="2023-02-16T18:39:14.570" v="35" actId="1076"/>
        <pc:sldMkLst>
          <pc:docMk/>
          <pc:sldMk cId="1929576371" sldId="1280"/>
        </pc:sldMkLst>
        <pc:picChg chg="add mod">
          <ac:chgData name="Lorraine Trecroce" userId="1b5b6754-5126-4ced-babb-51888c791f64" providerId="ADAL" clId="{4833BDD1-8932-421B-B2FD-D1F666499254}" dt="2023-02-16T18:32:48.572" v="25" actId="207"/>
          <ac:picMkLst>
            <pc:docMk/>
            <pc:sldMk cId="1929576371" sldId="1280"/>
            <ac:picMk id="3" creationId="{F182A68D-E0B8-EB23-5D14-A95C3A938323}"/>
          </ac:picMkLst>
        </pc:picChg>
        <pc:picChg chg="add mod">
          <ac:chgData name="Lorraine Trecroce" userId="1b5b6754-5126-4ced-babb-51888c791f64" providerId="ADAL" clId="{4833BDD1-8932-421B-B2FD-D1F666499254}" dt="2023-02-16T18:32:48.572" v="25" actId="207"/>
          <ac:picMkLst>
            <pc:docMk/>
            <pc:sldMk cId="1929576371" sldId="1280"/>
            <ac:picMk id="5" creationId="{D9B34CF2-6B54-7ECA-C797-8A1F88BE861A}"/>
          </ac:picMkLst>
        </pc:picChg>
        <pc:picChg chg="add mod">
          <ac:chgData name="Lorraine Trecroce" userId="1b5b6754-5126-4ced-babb-51888c791f64" providerId="ADAL" clId="{4833BDD1-8932-421B-B2FD-D1F666499254}" dt="2023-02-16T18:32:48.572" v="25" actId="207"/>
          <ac:picMkLst>
            <pc:docMk/>
            <pc:sldMk cId="1929576371" sldId="1280"/>
            <ac:picMk id="7" creationId="{DCCA1B56-BE56-9978-D3A8-D3531A27056D}"/>
          </ac:picMkLst>
        </pc:picChg>
        <pc:picChg chg="add mod">
          <ac:chgData name="Lorraine Trecroce" userId="1b5b6754-5126-4ced-babb-51888c791f64" providerId="ADAL" clId="{4833BDD1-8932-421B-B2FD-D1F666499254}" dt="2023-02-16T18:32:48.572" v="25" actId="207"/>
          <ac:picMkLst>
            <pc:docMk/>
            <pc:sldMk cId="1929576371" sldId="1280"/>
            <ac:picMk id="9" creationId="{16762BF7-0EE2-0895-CBED-54E37923C244}"/>
          </ac:picMkLst>
        </pc:picChg>
        <pc:picChg chg="add mod">
          <ac:chgData name="Lorraine Trecroce" userId="1b5b6754-5126-4ced-babb-51888c791f64" providerId="ADAL" clId="{4833BDD1-8932-421B-B2FD-D1F666499254}" dt="2023-02-16T18:32:48.572" v="25" actId="207"/>
          <ac:picMkLst>
            <pc:docMk/>
            <pc:sldMk cId="1929576371" sldId="1280"/>
            <ac:picMk id="11" creationId="{82BF52C3-C53E-A879-D48E-D0055D547134}"/>
          </ac:picMkLst>
        </pc:picChg>
        <pc:picChg chg="add mod">
          <ac:chgData name="Lorraine Trecroce" userId="1b5b6754-5126-4ced-babb-51888c791f64" providerId="ADAL" clId="{4833BDD1-8932-421B-B2FD-D1F666499254}" dt="2023-02-16T18:32:48.572" v="25" actId="207"/>
          <ac:picMkLst>
            <pc:docMk/>
            <pc:sldMk cId="1929576371" sldId="1280"/>
            <ac:picMk id="13" creationId="{A3F2550C-F488-F918-1DA4-50D5B21EFC49}"/>
          </ac:picMkLst>
        </pc:picChg>
        <pc:picChg chg="add mod">
          <ac:chgData name="Lorraine Trecroce" userId="1b5b6754-5126-4ced-babb-51888c791f64" providerId="ADAL" clId="{4833BDD1-8932-421B-B2FD-D1F666499254}" dt="2023-02-16T18:32:48.572" v="25" actId="207"/>
          <ac:picMkLst>
            <pc:docMk/>
            <pc:sldMk cId="1929576371" sldId="1280"/>
            <ac:picMk id="15" creationId="{B01D1B11-AB18-82D2-819D-BAD43E4FB3B8}"/>
          </ac:picMkLst>
        </pc:picChg>
        <pc:picChg chg="add mod">
          <ac:chgData name="Lorraine Trecroce" userId="1b5b6754-5126-4ced-babb-51888c791f64" providerId="ADAL" clId="{4833BDD1-8932-421B-B2FD-D1F666499254}" dt="2023-02-16T18:32:48.572" v="25" actId="207"/>
          <ac:picMkLst>
            <pc:docMk/>
            <pc:sldMk cId="1929576371" sldId="1280"/>
            <ac:picMk id="17" creationId="{75280056-59BC-C9D7-EF8D-CF0C08D88004}"/>
          </ac:picMkLst>
        </pc:picChg>
        <pc:picChg chg="add mod">
          <ac:chgData name="Lorraine Trecroce" userId="1b5b6754-5126-4ced-babb-51888c791f64" providerId="ADAL" clId="{4833BDD1-8932-421B-B2FD-D1F666499254}" dt="2023-02-16T18:38:48.891" v="34" actId="1076"/>
          <ac:picMkLst>
            <pc:docMk/>
            <pc:sldMk cId="1929576371" sldId="1280"/>
            <ac:picMk id="19" creationId="{B1B88AE4-A2C9-1790-BC7B-95CC10370606}"/>
          </ac:picMkLst>
        </pc:picChg>
        <pc:picChg chg="add mod">
          <ac:chgData name="Lorraine Trecroce" userId="1b5b6754-5126-4ced-babb-51888c791f64" providerId="ADAL" clId="{4833BDD1-8932-421B-B2FD-D1F666499254}" dt="2023-02-16T18:32:48.572" v="25" actId="207"/>
          <ac:picMkLst>
            <pc:docMk/>
            <pc:sldMk cId="1929576371" sldId="1280"/>
            <ac:picMk id="21" creationId="{01D7C175-E714-12DB-3B44-6B4627009C05}"/>
          </ac:picMkLst>
        </pc:picChg>
        <pc:picChg chg="add mod">
          <ac:chgData name="Lorraine Trecroce" userId="1b5b6754-5126-4ced-babb-51888c791f64" providerId="ADAL" clId="{4833BDD1-8932-421B-B2FD-D1F666499254}" dt="2023-02-16T18:32:48.572" v="25" actId="207"/>
          <ac:picMkLst>
            <pc:docMk/>
            <pc:sldMk cId="1929576371" sldId="1280"/>
            <ac:picMk id="23" creationId="{2582094B-ADD5-31A1-DC59-1E24BBE48BCB}"/>
          </ac:picMkLst>
        </pc:picChg>
        <pc:picChg chg="add mod">
          <ac:chgData name="Lorraine Trecroce" userId="1b5b6754-5126-4ced-babb-51888c791f64" providerId="ADAL" clId="{4833BDD1-8932-421B-B2FD-D1F666499254}" dt="2023-02-16T18:32:48.572" v="25" actId="207"/>
          <ac:picMkLst>
            <pc:docMk/>
            <pc:sldMk cId="1929576371" sldId="1280"/>
            <ac:picMk id="25" creationId="{C0DF6E27-0D08-BBFA-B0B4-86D01A43AD7E}"/>
          </ac:picMkLst>
        </pc:picChg>
        <pc:picChg chg="add mod">
          <ac:chgData name="Lorraine Trecroce" userId="1b5b6754-5126-4ced-babb-51888c791f64" providerId="ADAL" clId="{4833BDD1-8932-421B-B2FD-D1F666499254}" dt="2023-02-16T18:32:48.572" v="25" actId="207"/>
          <ac:picMkLst>
            <pc:docMk/>
            <pc:sldMk cId="1929576371" sldId="1280"/>
            <ac:picMk id="27" creationId="{E9217C61-A95B-0FE3-3582-0ACEF1EEAF0E}"/>
          </ac:picMkLst>
        </pc:picChg>
        <pc:picChg chg="add mod">
          <ac:chgData name="Lorraine Trecroce" userId="1b5b6754-5126-4ced-babb-51888c791f64" providerId="ADAL" clId="{4833BDD1-8932-421B-B2FD-D1F666499254}" dt="2023-02-16T18:32:48.572" v="25" actId="207"/>
          <ac:picMkLst>
            <pc:docMk/>
            <pc:sldMk cId="1929576371" sldId="1280"/>
            <ac:picMk id="29" creationId="{E86BAF8C-0DBC-4FBB-D74F-A67AD3479EBE}"/>
          </ac:picMkLst>
        </pc:picChg>
        <pc:picChg chg="add mod">
          <ac:chgData name="Lorraine Trecroce" userId="1b5b6754-5126-4ced-babb-51888c791f64" providerId="ADAL" clId="{4833BDD1-8932-421B-B2FD-D1F666499254}" dt="2023-02-16T18:32:48.572" v="25" actId="207"/>
          <ac:picMkLst>
            <pc:docMk/>
            <pc:sldMk cId="1929576371" sldId="1280"/>
            <ac:picMk id="31" creationId="{0B1898E2-116E-5410-4C08-1871CEA70F7C}"/>
          </ac:picMkLst>
        </pc:picChg>
        <pc:picChg chg="add mod">
          <ac:chgData name="Lorraine Trecroce" userId="1b5b6754-5126-4ced-babb-51888c791f64" providerId="ADAL" clId="{4833BDD1-8932-421B-B2FD-D1F666499254}" dt="2023-02-16T18:32:48.572" v="25" actId="207"/>
          <ac:picMkLst>
            <pc:docMk/>
            <pc:sldMk cId="1929576371" sldId="1280"/>
            <ac:picMk id="33" creationId="{330F8D6A-E949-721D-859B-F9EAD304D4A1}"/>
          </ac:picMkLst>
        </pc:picChg>
        <pc:picChg chg="add mod">
          <ac:chgData name="Lorraine Trecroce" userId="1b5b6754-5126-4ced-babb-51888c791f64" providerId="ADAL" clId="{4833BDD1-8932-421B-B2FD-D1F666499254}" dt="2023-02-16T18:32:48.572" v="25" actId="207"/>
          <ac:picMkLst>
            <pc:docMk/>
            <pc:sldMk cId="1929576371" sldId="1280"/>
            <ac:picMk id="35" creationId="{D26D23D5-207A-4489-6B20-657CCEFECA51}"/>
          </ac:picMkLst>
        </pc:picChg>
        <pc:picChg chg="add mod">
          <ac:chgData name="Lorraine Trecroce" userId="1b5b6754-5126-4ced-babb-51888c791f64" providerId="ADAL" clId="{4833BDD1-8932-421B-B2FD-D1F666499254}" dt="2023-02-16T18:32:48.572" v="25" actId="207"/>
          <ac:picMkLst>
            <pc:docMk/>
            <pc:sldMk cId="1929576371" sldId="1280"/>
            <ac:picMk id="37" creationId="{65E89992-75F6-73F1-A223-ABAAABAAF487}"/>
          </ac:picMkLst>
        </pc:picChg>
        <pc:picChg chg="add mod">
          <ac:chgData name="Lorraine Trecroce" userId="1b5b6754-5126-4ced-babb-51888c791f64" providerId="ADAL" clId="{4833BDD1-8932-421B-B2FD-D1F666499254}" dt="2023-02-16T18:32:48.572" v="25" actId="207"/>
          <ac:picMkLst>
            <pc:docMk/>
            <pc:sldMk cId="1929576371" sldId="1280"/>
            <ac:picMk id="39" creationId="{CF882454-3582-D2F9-18A7-8EF36316827B}"/>
          </ac:picMkLst>
        </pc:picChg>
        <pc:picChg chg="add mod">
          <ac:chgData name="Lorraine Trecroce" userId="1b5b6754-5126-4ced-babb-51888c791f64" providerId="ADAL" clId="{4833BDD1-8932-421B-B2FD-D1F666499254}" dt="2023-02-16T18:32:48.572" v="25" actId="207"/>
          <ac:picMkLst>
            <pc:docMk/>
            <pc:sldMk cId="1929576371" sldId="1280"/>
            <ac:picMk id="41" creationId="{81173C9B-8137-470C-EA1F-FCF483F8DC3E}"/>
          </ac:picMkLst>
        </pc:picChg>
        <pc:picChg chg="add mod">
          <ac:chgData name="Lorraine Trecroce" userId="1b5b6754-5126-4ced-babb-51888c791f64" providerId="ADAL" clId="{4833BDD1-8932-421B-B2FD-D1F666499254}" dt="2023-02-16T18:37:15.736" v="33" actId="1076"/>
          <ac:picMkLst>
            <pc:docMk/>
            <pc:sldMk cId="1929576371" sldId="1280"/>
            <ac:picMk id="43" creationId="{2585EA6C-1B31-4E7D-B85B-9A8C3C929C30}"/>
          </ac:picMkLst>
        </pc:picChg>
        <pc:picChg chg="add mod">
          <ac:chgData name="Lorraine Trecroce" userId="1b5b6754-5126-4ced-babb-51888c791f64" providerId="ADAL" clId="{4833BDD1-8932-421B-B2FD-D1F666499254}" dt="2023-02-16T18:39:14.570" v="35" actId="1076"/>
          <ac:picMkLst>
            <pc:docMk/>
            <pc:sldMk cId="1929576371" sldId="1280"/>
            <ac:picMk id="45" creationId="{F977CFB4-6845-4AB9-AAA8-6F88C78FD979}"/>
          </ac:picMkLst>
        </pc:picChg>
        <pc:picChg chg="add mod">
          <ac:chgData name="Lorraine Trecroce" userId="1b5b6754-5126-4ced-babb-51888c791f64" providerId="ADAL" clId="{4833BDD1-8932-421B-B2FD-D1F666499254}" dt="2023-02-16T18:35:01.323" v="32" actId="207"/>
          <ac:picMkLst>
            <pc:docMk/>
            <pc:sldMk cId="1929576371" sldId="1280"/>
            <ac:picMk id="47" creationId="{D05525DD-8CF4-5A80-583E-B604C6C55D0F}"/>
          </ac:picMkLst>
        </pc:picChg>
        <pc:picChg chg="add mod">
          <ac:chgData name="Lorraine Trecroce" userId="1b5b6754-5126-4ced-babb-51888c791f64" providerId="ADAL" clId="{4833BDD1-8932-421B-B2FD-D1F666499254}" dt="2023-02-16T18:35:01.323" v="32" actId="207"/>
          <ac:picMkLst>
            <pc:docMk/>
            <pc:sldMk cId="1929576371" sldId="1280"/>
            <ac:picMk id="49" creationId="{F1A19510-B79D-B4F9-29F6-C92ECD20251C}"/>
          </ac:picMkLst>
        </pc:picChg>
        <pc:picChg chg="add mod">
          <ac:chgData name="Lorraine Trecroce" userId="1b5b6754-5126-4ced-babb-51888c791f64" providerId="ADAL" clId="{4833BDD1-8932-421B-B2FD-D1F666499254}" dt="2023-02-16T18:35:01.323" v="32" actId="207"/>
          <ac:picMkLst>
            <pc:docMk/>
            <pc:sldMk cId="1929576371" sldId="1280"/>
            <ac:picMk id="51" creationId="{F9A1A3F8-2D44-716E-5AE5-227AE6A02F1B}"/>
          </ac:picMkLst>
        </pc:picChg>
        <pc:picChg chg="add mod">
          <ac:chgData name="Lorraine Trecroce" userId="1b5b6754-5126-4ced-babb-51888c791f64" providerId="ADAL" clId="{4833BDD1-8932-421B-B2FD-D1F666499254}" dt="2023-02-16T18:35:01.323" v="32" actId="207"/>
          <ac:picMkLst>
            <pc:docMk/>
            <pc:sldMk cId="1929576371" sldId="1280"/>
            <ac:picMk id="53" creationId="{4635A1E6-3072-E7C7-925B-BDD3AE799500}"/>
          </ac:picMkLst>
        </pc:picChg>
      </pc:sldChg>
    </pc:docChg>
  </pc:docChgLst>
  <pc:docChgLst>
    <pc:chgData name="Lorraine" userId="S::lorraine_leaderlinestudios.com#ext#@adminliveunc.onmicrosoft.com::3d3f4895-35d0-45af-9929-3dc136f0a7a6" providerId="AD" clId="Web-{1ED86719-A512-FCDB-7422-380987ED334E}"/>
    <pc:docChg chg="addSld delSld modSld sldOrd">
      <pc:chgData name="Lorraine" userId="S::lorraine_leaderlinestudios.com#ext#@adminliveunc.onmicrosoft.com::3d3f4895-35d0-45af-9929-3dc136f0a7a6" providerId="AD" clId="Web-{1ED86719-A512-FCDB-7422-380987ED334E}" dt="2025-06-24T16:55:43.559" v="1060"/>
      <pc:docMkLst>
        <pc:docMk/>
      </pc:docMkLst>
      <pc:sldChg chg="del">
        <pc:chgData name="Lorraine" userId="S::lorraine_leaderlinestudios.com#ext#@adminliveunc.onmicrosoft.com::3d3f4895-35d0-45af-9929-3dc136f0a7a6" providerId="AD" clId="Web-{1ED86719-A512-FCDB-7422-380987ED334E}" dt="2025-06-24T16:54:57.699" v="1001"/>
        <pc:sldMkLst>
          <pc:docMk/>
          <pc:sldMk cId="1080108620" sldId="1068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20:14.580" v="0"/>
        <pc:sldMkLst>
          <pc:docMk/>
          <pc:sldMk cId="4073099132" sldId="1069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36:50.686" v="257"/>
        <pc:sldMkLst>
          <pc:docMk/>
          <pc:sldMk cId="2109219786" sldId="1070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22:00.487" v="24"/>
        <pc:sldMkLst>
          <pc:docMk/>
          <pc:sldMk cId="839462364" sldId="1073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20" v="610"/>
        <pc:sldMkLst>
          <pc:docMk/>
          <pc:sldMk cId="2699795384" sldId="1074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20" v="609"/>
        <pc:sldMkLst>
          <pc:docMk/>
          <pc:sldMk cId="3016397134" sldId="1075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879" v="582"/>
        <pc:sldMkLst>
          <pc:docMk/>
          <pc:sldMk cId="2563789668" sldId="1076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957" v="595"/>
        <pc:sldMkLst>
          <pc:docMk/>
          <pc:sldMk cId="2233166628" sldId="1077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51" v="634"/>
        <pc:sldMkLst>
          <pc:docMk/>
          <pc:sldMk cId="1638244756" sldId="1079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35" v="621"/>
        <pc:sldMkLst>
          <pc:docMk/>
          <pc:sldMk cId="2708963766" sldId="1081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35" v="620"/>
        <pc:sldMkLst>
          <pc:docMk/>
          <pc:sldMk cId="1750033202" sldId="1082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35" v="619"/>
        <pc:sldMkLst>
          <pc:docMk/>
          <pc:sldMk cId="1030382972" sldId="1083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51" v="629"/>
        <pc:sldMkLst>
          <pc:docMk/>
          <pc:sldMk cId="999169387" sldId="1088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35" v="618"/>
        <pc:sldMkLst>
          <pc:docMk/>
          <pc:sldMk cId="1430257253" sldId="1089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35" v="617"/>
        <pc:sldMkLst>
          <pc:docMk/>
          <pc:sldMk cId="350401356" sldId="1090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35" v="615"/>
        <pc:sldMkLst>
          <pc:docMk/>
          <pc:sldMk cId="3592296894" sldId="1091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35" v="614"/>
        <pc:sldMkLst>
          <pc:docMk/>
          <pc:sldMk cId="2537260324" sldId="1092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20" v="613"/>
        <pc:sldMkLst>
          <pc:docMk/>
          <pc:sldMk cId="490561486" sldId="1093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20" v="612"/>
        <pc:sldMkLst>
          <pc:docMk/>
          <pc:sldMk cId="905103647" sldId="1095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21:58.987" v="21"/>
        <pc:sldMkLst>
          <pc:docMk/>
          <pc:sldMk cId="3746562251" sldId="1098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21:59.503" v="22"/>
        <pc:sldMkLst>
          <pc:docMk/>
          <pc:sldMk cId="3404298623" sldId="1099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22:00.050" v="23"/>
        <pc:sldMkLst>
          <pc:docMk/>
          <pc:sldMk cId="845616605" sldId="1101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35" v="616"/>
        <pc:sldMkLst>
          <pc:docMk/>
          <pc:sldMk cId="3671536288" sldId="1107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973" v="598"/>
        <pc:sldMkLst>
          <pc:docMk/>
          <pc:sldMk cId="2773501347" sldId="1110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957" v="597"/>
        <pc:sldMkLst>
          <pc:docMk/>
          <pc:sldMk cId="569432627" sldId="1111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957" v="596"/>
        <pc:sldMkLst>
          <pc:docMk/>
          <pc:sldMk cId="2206665706" sldId="1112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20" v="611"/>
        <pc:sldMkLst>
          <pc:docMk/>
          <pc:sldMk cId="2766314093" sldId="1113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35" v="623"/>
        <pc:sldMkLst>
          <pc:docMk/>
          <pc:sldMk cId="491358162" sldId="1118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51" v="626"/>
        <pc:sldMkLst>
          <pc:docMk/>
          <pc:sldMk cId="1131241535" sldId="1121"/>
        </pc:sldMkLst>
      </pc:sldChg>
      <pc:sldChg chg="modSp add del modNotes">
        <pc:chgData name="Lorraine" userId="S::lorraine_leaderlinestudios.com#ext#@adminliveunc.onmicrosoft.com::3d3f4895-35d0-45af-9929-3dc136f0a7a6" providerId="AD" clId="Web-{1ED86719-A512-FCDB-7422-380987ED334E}" dt="2025-06-24T16:54:50.589" v="1000"/>
        <pc:sldMkLst>
          <pc:docMk/>
          <pc:sldMk cId="1185049670" sldId="1126"/>
        </pc:sldMkLst>
        <pc:spChg chg="mod">
          <ac:chgData name="Lorraine" userId="S::lorraine_leaderlinestudios.com#ext#@adminliveunc.onmicrosoft.com::3d3f4895-35d0-45af-9929-3dc136f0a7a6" providerId="AD" clId="Web-{1ED86719-A512-FCDB-7422-380987ED334E}" dt="2025-06-24T16:46:42.646" v="658" actId="20577"/>
          <ac:spMkLst>
            <pc:docMk/>
            <pc:sldMk cId="1185049670" sldId="1126"/>
            <ac:spMk id="4" creationId="{00000000-0000-0000-0000-000000000000}"/>
          </ac:spMkLst>
        </pc:spChg>
        <pc:spChg chg="mod">
          <ac:chgData name="Lorraine" userId="S::lorraine_leaderlinestudios.com#ext#@adminliveunc.onmicrosoft.com::3d3f4895-35d0-45af-9929-3dc136f0a7a6" providerId="AD" clId="Web-{1ED86719-A512-FCDB-7422-380987ED334E}" dt="2025-06-24T16:50:09.398" v="812" actId="20577"/>
          <ac:spMkLst>
            <pc:docMk/>
            <pc:sldMk cId="1185049670" sldId="1126"/>
            <ac:spMk id="6" creationId="{00000000-0000-0000-0000-000000000000}"/>
          </ac:spMkLst>
        </pc:spChg>
        <pc:spChg chg="mod">
          <ac:chgData name="Lorraine" userId="S::lorraine_leaderlinestudios.com#ext#@adminliveunc.onmicrosoft.com::3d3f4895-35d0-45af-9929-3dc136f0a7a6" providerId="AD" clId="Web-{1ED86719-A512-FCDB-7422-380987ED334E}" dt="2025-06-24T16:51:38.978" v="825" actId="1076"/>
          <ac:spMkLst>
            <pc:docMk/>
            <pc:sldMk cId="1185049670" sldId="1126"/>
            <ac:spMk id="8" creationId="{00000000-0000-0000-0000-000000000000}"/>
          </ac:spMkLst>
        </pc:spChg>
        <pc:spChg chg="mod">
          <ac:chgData name="Lorraine" userId="S::lorraine_leaderlinestudios.com#ext#@adminliveunc.onmicrosoft.com::3d3f4895-35d0-45af-9929-3dc136f0a7a6" providerId="AD" clId="Web-{1ED86719-A512-FCDB-7422-380987ED334E}" dt="2025-06-24T16:53:47.573" v="867" actId="20577"/>
          <ac:spMkLst>
            <pc:docMk/>
            <pc:sldMk cId="1185049670" sldId="1126"/>
            <ac:spMk id="10" creationId="{00000000-0000-0000-0000-000000000000}"/>
          </ac:spMkLst>
        </pc:spChg>
        <pc:spChg chg="mod">
          <ac:chgData name="Lorraine" userId="S::lorraine_leaderlinestudios.com#ext#@adminliveunc.onmicrosoft.com::3d3f4895-35d0-45af-9929-3dc136f0a7a6" providerId="AD" clId="Web-{1ED86719-A512-FCDB-7422-380987ED334E}" dt="2025-06-24T16:51:46.900" v="827" actId="1076"/>
          <ac:spMkLst>
            <pc:docMk/>
            <pc:sldMk cId="1185049670" sldId="1126"/>
            <ac:spMk id="11" creationId="{00000000-0000-0000-0000-000000000000}"/>
          </ac:spMkLst>
        </pc:spChg>
        <pc:spChg chg="mod">
          <ac:chgData name="Lorraine" userId="S::lorraine_leaderlinestudios.com#ext#@adminliveunc.onmicrosoft.com::3d3f4895-35d0-45af-9929-3dc136f0a7a6" providerId="AD" clId="Web-{1ED86719-A512-FCDB-7422-380987ED334E}" dt="2025-06-24T16:54:37.261" v="935" actId="1076"/>
          <ac:spMkLst>
            <pc:docMk/>
            <pc:sldMk cId="1185049670" sldId="1126"/>
            <ac:spMk id="12" creationId="{00000000-0000-0000-0000-000000000000}"/>
          </ac:spMkLst>
        </pc:spChg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942" v="593"/>
        <pc:sldMkLst>
          <pc:docMk/>
          <pc:sldMk cId="899205966" sldId="1127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942" v="592"/>
        <pc:sldMkLst>
          <pc:docMk/>
          <pc:sldMk cId="3250280162" sldId="1128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942" v="591"/>
        <pc:sldMkLst>
          <pc:docMk/>
          <pc:sldMk cId="1965529233" sldId="1129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957" v="594"/>
        <pc:sldMkLst>
          <pc:docMk/>
          <pc:sldMk cId="3040683802" sldId="1130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832" v="581"/>
        <pc:sldMkLst>
          <pc:docMk/>
          <pc:sldMk cId="1454711829" sldId="1184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942" v="589"/>
        <pc:sldMkLst>
          <pc:docMk/>
          <pc:sldMk cId="3659248964" sldId="1229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926" v="588"/>
        <pc:sldMkLst>
          <pc:docMk/>
          <pc:sldMk cId="3183933649" sldId="1230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926" v="587"/>
        <pc:sldMkLst>
          <pc:docMk/>
          <pc:sldMk cId="2238116571" sldId="1231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910" v="586"/>
        <pc:sldMkLst>
          <pc:docMk/>
          <pc:sldMk cId="2911867925" sldId="1232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910" v="585"/>
        <pc:sldMkLst>
          <pc:docMk/>
          <pc:sldMk cId="170598239" sldId="1233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895" v="584"/>
        <pc:sldMkLst>
          <pc:docMk/>
          <pc:sldMk cId="3367160150" sldId="1234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895" v="583"/>
        <pc:sldMkLst>
          <pc:docMk/>
          <pc:sldMk cId="2934597835" sldId="1237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942" v="590"/>
        <pc:sldMkLst>
          <pc:docMk/>
          <pc:sldMk cId="2148597767" sldId="1240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785" v="580"/>
        <pc:sldMkLst>
          <pc:docMk/>
          <pc:sldMk cId="837965239" sldId="1241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20" v="607"/>
        <pc:sldMkLst>
          <pc:docMk/>
          <pc:sldMk cId="3659638242" sldId="1248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20" v="606"/>
        <pc:sldMkLst>
          <pc:docMk/>
          <pc:sldMk cId="2794010353" sldId="1249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04" v="605"/>
        <pc:sldMkLst>
          <pc:docMk/>
          <pc:sldMk cId="4008110757" sldId="1250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04" v="604"/>
        <pc:sldMkLst>
          <pc:docMk/>
          <pc:sldMk cId="1705656738" sldId="1251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988" v="603"/>
        <pc:sldMkLst>
          <pc:docMk/>
          <pc:sldMk cId="769134419" sldId="1253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988" v="602"/>
        <pc:sldMkLst>
          <pc:docMk/>
          <pc:sldMk cId="4173500520" sldId="1254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973" v="601"/>
        <pc:sldMkLst>
          <pc:docMk/>
          <pc:sldMk cId="3009933402" sldId="1255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973" v="600"/>
        <pc:sldMkLst>
          <pc:docMk/>
          <pc:sldMk cId="2953863926" sldId="1256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51" v="627"/>
        <pc:sldMkLst>
          <pc:docMk/>
          <pc:sldMk cId="2786169644" sldId="1263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51" v="625"/>
        <pc:sldMkLst>
          <pc:docMk/>
          <pc:sldMk cId="1908303622" sldId="1264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51" v="628"/>
        <pc:sldMkLst>
          <pc:docMk/>
          <pc:sldMk cId="3781334118" sldId="1265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22:01.472" v="25"/>
        <pc:sldMkLst>
          <pc:docMk/>
          <pc:sldMk cId="621421708" sldId="1267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22:01.690" v="26"/>
        <pc:sldMkLst>
          <pc:docMk/>
          <pc:sldMk cId="1932736697" sldId="1268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22:02.237" v="27"/>
        <pc:sldMkLst>
          <pc:docMk/>
          <pc:sldMk cId="3894778819" sldId="1269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51" v="631"/>
        <pc:sldMkLst>
          <pc:docMk/>
          <pc:sldMk cId="2138114661" sldId="1271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51" v="630"/>
        <pc:sldMkLst>
          <pc:docMk/>
          <pc:sldMk cId="3288377688" sldId="1272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973" v="599"/>
        <pc:sldMkLst>
          <pc:docMk/>
          <pc:sldMk cId="489709270" sldId="1273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21:58.862" v="20"/>
        <pc:sldMkLst>
          <pc:docMk/>
          <pc:sldMk cId="4032129103" sldId="1275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51" v="633"/>
        <pc:sldMkLst>
          <pc:docMk/>
          <pc:sldMk cId="373066155" sldId="1276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35" v="622"/>
        <pc:sldMkLst>
          <pc:docMk/>
          <pc:sldMk cId="759123449" sldId="1277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51" v="632"/>
        <pc:sldMkLst>
          <pc:docMk/>
          <pc:sldMk cId="3083535655" sldId="1278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5.020" v="608"/>
        <pc:sldMkLst>
          <pc:docMk/>
          <pc:sldMk cId="1473877890" sldId="1279"/>
        </pc:sldMkLst>
      </pc:sldChg>
      <pc:sldChg chg="del">
        <pc:chgData name="Lorraine" userId="S::lorraine_leaderlinestudios.com#ext#@adminliveunc.onmicrosoft.com::3d3f4895-35d0-45af-9929-3dc136f0a7a6" providerId="AD" clId="Web-{1ED86719-A512-FCDB-7422-380987ED334E}" dt="2025-06-24T16:45:04.770" v="579"/>
        <pc:sldMkLst>
          <pc:docMk/>
          <pc:sldMk cId="1929576371" sldId="1280"/>
        </pc:sldMkLst>
      </pc:sldChg>
      <pc:sldChg chg="add ord modNotes">
        <pc:chgData name="Lorraine" userId="S::lorraine_leaderlinestudios.com#ext#@adminliveunc.onmicrosoft.com::3d3f4895-35d0-45af-9929-3dc136f0a7a6" providerId="AD" clId="Web-{1ED86719-A512-FCDB-7422-380987ED334E}" dt="2025-06-24T16:55:43.559" v="1060"/>
        <pc:sldMkLst>
          <pc:docMk/>
          <pc:sldMk cId="1001703710" sldId="1281"/>
        </pc:sldMkLst>
      </pc:sldChg>
      <pc:sldChg chg="modSp add">
        <pc:chgData name="Lorraine" userId="S::lorraine_leaderlinestudios.com#ext#@adminliveunc.onmicrosoft.com::3d3f4895-35d0-45af-9929-3dc136f0a7a6" providerId="AD" clId="Web-{1ED86719-A512-FCDB-7422-380987ED334E}" dt="2025-06-24T16:21:47.831" v="18" actId="20577"/>
        <pc:sldMkLst>
          <pc:docMk/>
          <pc:sldMk cId="3253596866" sldId="1283"/>
        </pc:sldMkLst>
        <pc:spChg chg="mod">
          <ac:chgData name="Lorraine" userId="S::lorraine_leaderlinestudios.com#ext#@adminliveunc.onmicrosoft.com::3d3f4895-35d0-45af-9929-3dc136f0a7a6" providerId="AD" clId="Web-{1ED86719-A512-FCDB-7422-380987ED334E}" dt="2025-06-24T16:21:47.831" v="18" actId="20577"/>
          <ac:spMkLst>
            <pc:docMk/>
            <pc:sldMk cId="3253596866" sldId="1283"/>
            <ac:spMk id="24" creationId="{00000000-0000-0000-0000-000000000000}"/>
          </ac:spMkLst>
        </pc:spChg>
      </pc:sldChg>
      <pc:sldChg chg="addSp delSp modSp add modNotes">
        <pc:chgData name="Lorraine" userId="S::lorraine_leaderlinestudios.com#ext#@adminliveunc.onmicrosoft.com::3d3f4895-35d0-45af-9929-3dc136f0a7a6" providerId="AD" clId="Web-{1ED86719-A512-FCDB-7422-380987ED334E}" dt="2025-06-24T16:36:44.498" v="256"/>
        <pc:sldMkLst>
          <pc:docMk/>
          <pc:sldMk cId="1011783808" sldId="1284"/>
        </pc:sldMkLst>
        <pc:spChg chg="add mod">
          <ac:chgData name="Lorraine" userId="S::lorraine_leaderlinestudios.com#ext#@adminliveunc.onmicrosoft.com::3d3f4895-35d0-45af-9929-3dc136f0a7a6" providerId="AD" clId="Web-{1ED86719-A512-FCDB-7422-380987ED334E}" dt="2025-06-24T16:28:45.758" v="245" actId="20577"/>
          <ac:spMkLst>
            <pc:docMk/>
            <pc:sldMk cId="1011783808" sldId="1284"/>
            <ac:spMk id="2" creationId="{C017DD5B-A9AF-C55C-81C2-69B42111E71B}"/>
          </ac:spMkLst>
        </pc:spChg>
        <pc:spChg chg="mod">
          <ac:chgData name="Lorraine" userId="S::lorraine_leaderlinestudios.com#ext#@adminliveunc.onmicrosoft.com::3d3f4895-35d0-45af-9929-3dc136f0a7a6" providerId="AD" clId="Web-{1ED86719-A512-FCDB-7422-380987ED334E}" dt="2025-06-24T16:23:17.848" v="42" actId="1076"/>
          <ac:spMkLst>
            <pc:docMk/>
            <pc:sldMk cId="1011783808" sldId="1284"/>
            <ac:spMk id="3" creationId="{00000000-0000-0000-0000-000000000000}"/>
          </ac:spMkLst>
        </pc:spChg>
        <pc:spChg chg="del">
          <ac:chgData name="Lorraine" userId="S::lorraine_leaderlinestudios.com#ext#@adminliveunc.onmicrosoft.com::3d3f4895-35d0-45af-9929-3dc136f0a7a6" providerId="AD" clId="Web-{1ED86719-A512-FCDB-7422-380987ED334E}" dt="2025-06-24T16:23:06.394" v="39"/>
          <ac:spMkLst>
            <pc:docMk/>
            <pc:sldMk cId="1011783808" sldId="1284"/>
            <ac:spMk id="4" creationId="{00000000-0000-0000-0000-000000000000}"/>
          </ac:spMkLst>
        </pc:spChg>
        <pc:spChg chg="mod">
          <ac:chgData name="Lorraine" userId="S::lorraine_leaderlinestudios.com#ext#@adminliveunc.onmicrosoft.com::3d3f4895-35d0-45af-9929-3dc136f0a7a6" providerId="AD" clId="Web-{1ED86719-A512-FCDB-7422-380987ED334E}" dt="2025-06-24T16:28:44.008" v="244" actId="20577"/>
          <ac:spMkLst>
            <pc:docMk/>
            <pc:sldMk cId="1011783808" sldId="1284"/>
            <ac:spMk id="6" creationId="{00000000-0000-0000-0000-000000000000}"/>
          </ac:spMkLst>
        </pc:spChg>
        <pc:spChg chg="add del mod">
          <ac:chgData name="Lorraine" userId="S::lorraine_leaderlinestudios.com#ext#@adminliveunc.onmicrosoft.com::3d3f4895-35d0-45af-9929-3dc136f0a7a6" providerId="AD" clId="Web-{1ED86719-A512-FCDB-7422-380987ED334E}" dt="2025-06-24T16:36:44.498" v="256"/>
          <ac:spMkLst>
            <pc:docMk/>
            <pc:sldMk cId="1011783808" sldId="1284"/>
            <ac:spMk id="7" creationId="{7BB28DA4-0411-05EA-23B5-B85104C3A2CC}"/>
          </ac:spMkLst>
        </pc:spChg>
        <pc:spChg chg="del mod">
          <ac:chgData name="Lorraine" userId="S::lorraine_leaderlinestudios.com#ext#@adminliveunc.onmicrosoft.com::3d3f4895-35d0-45af-9929-3dc136f0a7a6" providerId="AD" clId="Web-{1ED86719-A512-FCDB-7422-380987ED334E}" dt="2025-06-24T16:28:56.930" v="254"/>
          <ac:spMkLst>
            <pc:docMk/>
            <pc:sldMk cId="1011783808" sldId="1284"/>
            <ac:spMk id="10" creationId="{00000000-0000-0000-0000-000000000000}"/>
          </ac:spMkLst>
        </pc:spChg>
        <pc:picChg chg="del">
          <ac:chgData name="Lorraine" userId="S::lorraine_leaderlinestudios.com#ext#@adminliveunc.onmicrosoft.com::3d3f4895-35d0-45af-9929-3dc136f0a7a6" providerId="AD" clId="Web-{1ED86719-A512-FCDB-7422-380987ED334E}" dt="2025-06-24T16:36:33.326" v="255"/>
          <ac:picMkLst>
            <pc:docMk/>
            <pc:sldMk cId="1011783808" sldId="1284"/>
            <ac:picMk id="8" creationId="{ECBE74BA-A38F-0AE6-C720-0DE58A8ED810}"/>
          </ac:picMkLst>
        </pc:picChg>
        <pc:picChg chg="add mod ord">
          <ac:chgData name="Lorraine" userId="S::lorraine_leaderlinestudios.com#ext#@adminliveunc.onmicrosoft.com::3d3f4895-35d0-45af-9929-3dc136f0a7a6" providerId="AD" clId="Web-{1ED86719-A512-FCDB-7422-380987ED334E}" dt="2025-06-24T16:36:44.498" v="256"/>
          <ac:picMkLst>
            <pc:docMk/>
            <pc:sldMk cId="1011783808" sldId="1284"/>
            <ac:picMk id="9" creationId="{A867250A-CE03-27D4-3017-5472F2A6AA5D}"/>
          </ac:picMkLst>
        </pc:picChg>
      </pc:sldChg>
      <pc:sldChg chg="modSp add modNotes">
        <pc:chgData name="Lorraine" userId="S::lorraine_leaderlinestudios.com#ext#@adminliveunc.onmicrosoft.com::3d3f4895-35d0-45af-9929-3dc136f0a7a6" providerId="AD" clId="Web-{1ED86719-A512-FCDB-7422-380987ED334E}" dt="2025-06-24T16:45:23.489" v="637" actId="20577"/>
        <pc:sldMkLst>
          <pc:docMk/>
          <pc:sldMk cId="3404432375" sldId="1287"/>
        </pc:sldMkLst>
        <pc:spChg chg="mod">
          <ac:chgData name="Lorraine" userId="S::lorraine_leaderlinestudios.com#ext#@adminliveunc.onmicrosoft.com::3d3f4895-35d0-45af-9929-3dc136f0a7a6" providerId="AD" clId="Web-{1ED86719-A512-FCDB-7422-380987ED334E}" dt="2025-06-24T16:43:21.862" v="576" actId="1076"/>
          <ac:spMkLst>
            <pc:docMk/>
            <pc:sldMk cId="3404432375" sldId="1287"/>
            <ac:spMk id="2" creationId="{243EAE9E-7B5A-4627-5D06-595708B20087}"/>
          </ac:spMkLst>
        </pc:spChg>
        <pc:spChg chg="mod">
          <ac:chgData name="Lorraine" userId="S::lorraine_leaderlinestudios.com#ext#@adminliveunc.onmicrosoft.com::3d3f4895-35d0-45af-9929-3dc136f0a7a6" providerId="AD" clId="Web-{1ED86719-A512-FCDB-7422-380987ED334E}" dt="2025-06-24T16:43:29.628" v="577" actId="1076"/>
          <ac:spMkLst>
            <pc:docMk/>
            <pc:sldMk cId="3404432375" sldId="1287"/>
            <ac:spMk id="5" creationId="{8BC9E0B6-6BDC-52F2-8473-F0C70604B610}"/>
          </ac:spMkLst>
        </pc:spChg>
        <pc:spChg chg="mod">
          <ac:chgData name="Lorraine" userId="S::lorraine_leaderlinestudios.com#ext#@adminliveunc.onmicrosoft.com::3d3f4895-35d0-45af-9929-3dc136f0a7a6" providerId="AD" clId="Web-{1ED86719-A512-FCDB-7422-380987ED334E}" dt="2025-06-24T16:41:07.907" v="499" actId="1076"/>
          <ac:spMkLst>
            <pc:docMk/>
            <pc:sldMk cId="3404432375" sldId="1287"/>
            <ac:spMk id="7" creationId="{D9DEF290-D224-B5AC-F610-76C723D9EDF6}"/>
          </ac:spMkLst>
        </pc:spChg>
        <pc:spChg chg="mod">
          <ac:chgData name="Lorraine" userId="S::lorraine_leaderlinestudios.com#ext#@adminliveunc.onmicrosoft.com::3d3f4895-35d0-45af-9929-3dc136f0a7a6" providerId="AD" clId="Web-{1ED86719-A512-FCDB-7422-380987ED334E}" dt="2025-06-24T16:37:49.639" v="275" actId="20577"/>
          <ac:spMkLst>
            <pc:docMk/>
            <pc:sldMk cId="3404432375" sldId="1287"/>
            <ac:spMk id="14" creationId="{00000000-0000-0000-0000-000000000000}"/>
          </ac:spMkLst>
        </pc:spChg>
        <pc:spChg chg="mod">
          <ac:chgData name="Lorraine" userId="S::lorraine_leaderlinestudios.com#ext#@adminliveunc.onmicrosoft.com::3d3f4895-35d0-45af-9929-3dc136f0a7a6" providerId="AD" clId="Web-{1ED86719-A512-FCDB-7422-380987ED334E}" dt="2025-06-24T16:45:23.489" v="637" actId="20577"/>
          <ac:spMkLst>
            <pc:docMk/>
            <pc:sldMk cId="3404432375" sldId="1287"/>
            <ac:spMk id="15" creationId="{00000000-0000-0000-0000-000000000000}"/>
          </ac:spMkLst>
        </pc:spChg>
        <pc:spChg chg="mod">
          <ac:chgData name="Lorraine" userId="S::lorraine_leaderlinestudios.com#ext#@adminliveunc.onmicrosoft.com::3d3f4895-35d0-45af-9929-3dc136f0a7a6" providerId="AD" clId="Web-{1ED86719-A512-FCDB-7422-380987ED334E}" dt="2025-06-24T16:41:05.204" v="498" actId="20577"/>
          <ac:spMkLst>
            <pc:docMk/>
            <pc:sldMk cId="3404432375" sldId="1287"/>
            <ac:spMk id="1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5CB7-7154-42F2-8D93-1E20B1508952}" type="datetimeFigureOut">
              <a:rPr lang="en-US" sz="1000" smtClean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6/24/2025</a:t>
            </a:fld>
            <a:endParaRPr lang="en-US" sz="1000" dirty="0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900" dirty="0"/>
              <a:t>©2020 The Geriatric Emergency Department Collaborative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4430B-58C5-4EB3-A903-20F07B4F04B7}" type="slidenum">
              <a:rPr lang="en-US" sz="1000" smtClean="0"/>
              <a:t>‹#›</a:t>
            </a:fld>
            <a:endParaRPr lang="en-US" sz="1000" dirty="0"/>
          </a:p>
        </p:txBody>
      </p:sp>
      <p:sp>
        <p:nvSpPr>
          <p:cNvPr id="9" name="Header Placeholder 8">
            <a:extLst>
              <a:ext uri="{FF2B5EF4-FFF2-40B4-BE49-F238E27FC236}">
                <a16:creationId xmlns:a16="http://schemas.microsoft.com/office/drawing/2014/main" id="{3548A9B2-1EF0-3448-951C-D759C2B3D0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0381" y="28965"/>
            <a:ext cx="3110055" cy="8596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A6D443-202F-C348-8D98-29281FF46A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2" y="50245"/>
            <a:ext cx="2860238" cy="85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03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3148383" cy="8322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8E1E840F-9B2B-44B5-896B-5B857B514EB5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77806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©2020 The Geriatric Emergency Department Collaborative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8F1E044-3EA6-4167-A0FB-D05C215FD2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0803B4-8ED6-DA41-8EB2-10EE897D2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2" y="50245"/>
            <a:ext cx="2860238" cy="85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jgs.1523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1E044-3EA6-4167-A0FB-D05C215FD25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60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800" kern="100" dirty="0">
                <a:latin typeface="Calibri"/>
                <a:ea typeface="Calibri"/>
                <a:cs typeface="Calibri"/>
              </a:rPr>
              <a:t>References</a:t>
            </a:r>
            <a:endParaRPr lang="en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kern="1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333333"/>
                </a:solidFill>
              </a:rPr>
              <a:t>Gleason KM et al. Am J Health-Syst Pharm. 2004;61:1689-1695.</a:t>
            </a:r>
            <a:endParaRPr lang="en-US" dirty="0">
              <a:solidFill>
                <a:srgbClr val="333333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rgbClr val="333333"/>
                </a:solidFill>
              </a:rPr>
              <a:t>2. </a:t>
            </a:r>
            <a:r>
              <a:rPr lang="en-US" dirty="0" err="1">
                <a:solidFill>
                  <a:srgbClr val="333333"/>
                </a:solidFill>
              </a:rPr>
              <a:t>Gurwich</a:t>
            </a:r>
            <a:r>
              <a:rPr lang="en-US" dirty="0">
                <a:solidFill>
                  <a:srgbClr val="333333"/>
                </a:solidFill>
              </a:rPr>
              <a:t> EL. Am J Hosp Pharm. 1983;40:1541-1542.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333333"/>
                </a:solidFill>
              </a:rPr>
              <a:t>3. Markovic M, Mathis AS, </a:t>
            </a:r>
            <a:r>
              <a:rPr lang="en-US" dirty="0" err="1">
                <a:solidFill>
                  <a:srgbClr val="333333"/>
                </a:solidFill>
              </a:rPr>
              <a:t>Ghin</a:t>
            </a:r>
            <a:r>
              <a:rPr lang="en-US" dirty="0">
                <a:solidFill>
                  <a:srgbClr val="333333"/>
                </a:solidFill>
              </a:rPr>
              <a:t> HL, Gardiner M, Fahim G. A Comparison of Medication Histories Obtained by a Pharmacy Technician Versus Nurses in the Emergency Department. P T. 2017 Jan;42(1):41-46.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1E044-3EA6-4167-A0FB-D05C215FD25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6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i="1" kern="100" dirty="0">
                <a:effectLst/>
                <a:latin typeface="Calibri"/>
                <a:ea typeface="Calibri"/>
                <a:cs typeface="Calibri"/>
              </a:rPr>
              <a:t>Suggested Speaker Notes:</a:t>
            </a:r>
            <a:r>
              <a:rPr lang="en-CA" sz="1800" kern="100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CA" sz="1800" kern="100" dirty="0">
                <a:latin typeface="Calibri"/>
                <a:ea typeface="Calibri"/>
                <a:cs typeface="Calibri"/>
              </a:rPr>
              <a:t>Getting a pharmacist directly involved in your ED can have far-reaching impact: for teams, for patients, and for cost-savings. </a:t>
            </a:r>
            <a:endParaRPr lang="en-US" sz="1800" kern="100" dirty="0">
              <a:effectLst/>
              <a:latin typeface="Calibri"/>
              <a:ea typeface="Calibri"/>
              <a:cs typeface="Calibri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F0302020204030204"/>
              <a:buChar char="•"/>
            </a:pPr>
            <a:r>
              <a:rPr lang="en-CA" kern="100" dirty="0">
                <a:solidFill>
                  <a:srgbClr val="333333"/>
                </a:solidFill>
              </a:rPr>
              <a:t>Bond CA </a:t>
            </a:r>
            <a:r>
              <a:rPr lang="en-CA" kern="100" dirty="0">
                <a:solidFill>
                  <a:srgbClr val="333333"/>
                </a:solidFill>
                <a:effectLst/>
              </a:rPr>
              <a:t>et al. </a:t>
            </a:r>
            <a:r>
              <a:rPr lang="en-CA" kern="100" dirty="0">
                <a:solidFill>
                  <a:srgbClr val="333333"/>
                </a:solidFill>
              </a:rPr>
              <a:t>Pharmacotherapy. 2004;24:427-440. </a:t>
            </a:r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F0302020204030204"/>
              <a:buChar char="•"/>
            </a:pPr>
            <a:r>
              <a:rPr lang="en-CA" kern="100" dirty="0">
                <a:solidFill>
                  <a:srgbClr val="333333"/>
                </a:solidFill>
              </a:rPr>
              <a:t>Nester TM</a:t>
            </a:r>
            <a:r>
              <a:rPr lang="en-CA" kern="100" dirty="0">
                <a:solidFill>
                  <a:srgbClr val="333333"/>
                </a:solidFill>
                <a:effectLst/>
              </a:rPr>
              <a:t>. Am </a:t>
            </a:r>
            <a:r>
              <a:rPr lang="en-CA" kern="100" dirty="0">
                <a:solidFill>
                  <a:srgbClr val="333333"/>
                </a:solidFill>
              </a:rPr>
              <a:t>J Health-Syst Pharm</a:t>
            </a:r>
            <a:r>
              <a:rPr lang="en-CA" kern="100" dirty="0">
                <a:solidFill>
                  <a:srgbClr val="333333"/>
                </a:solidFill>
                <a:effectLst/>
              </a:rPr>
              <a:t>. </a:t>
            </a:r>
            <a:r>
              <a:rPr lang="en-CA" kern="100" dirty="0">
                <a:solidFill>
                  <a:srgbClr val="333333"/>
                </a:solidFill>
              </a:rPr>
              <a:t>2002; 59:2221-2225</a:t>
            </a:r>
            <a:r>
              <a:rPr lang="en-CA" kern="100" dirty="0">
                <a:solidFill>
                  <a:srgbClr val="333333"/>
                </a:solidFill>
                <a:effectLst/>
              </a:rPr>
              <a:t>. </a:t>
            </a:r>
            <a:endParaRPr lang="en-US" dirty="0">
              <a:solidFill>
                <a:srgbClr val="333333"/>
              </a:solidFill>
            </a:endParaRPr>
          </a:p>
          <a:p>
            <a:pPr>
              <a:buFont typeface="Arial" panose="020F0302020204030204"/>
              <a:buChar char="•"/>
            </a:pPr>
            <a:r>
              <a:rPr lang="en-CA" kern="100" dirty="0">
                <a:solidFill>
                  <a:srgbClr val="333333"/>
                </a:solidFill>
              </a:rPr>
              <a:t>Gleason KM </a:t>
            </a:r>
            <a:r>
              <a:rPr lang="en-CA" kern="100" dirty="0">
                <a:solidFill>
                  <a:srgbClr val="333333"/>
                </a:solidFill>
                <a:effectLst/>
              </a:rPr>
              <a:t>et al. </a:t>
            </a:r>
            <a:r>
              <a:rPr lang="en-CA" kern="100" dirty="0">
                <a:solidFill>
                  <a:srgbClr val="333333"/>
                </a:solidFill>
              </a:rPr>
              <a:t>Am J Health-Syst Pharm. 2004;61:1689-1695.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1E044-3EA6-4167-A0FB-D05C215FD25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9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Suggested Speaking Points: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kern="100">
                <a:latin typeface="Calibri"/>
                <a:ea typeface="Calibri"/>
                <a:cs typeface="Calibri"/>
              </a:rPr>
              <a:t>This slide pertains to all geriatric interventions – not just medication management.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kern="100" dirty="0">
                <a:latin typeface="Calibri"/>
                <a:ea typeface="Calibri"/>
                <a:cs typeface="Calibri"/>
              </a:rPr>
              <a:t>The</a:t>
            </a:r>
            <a:r>
              <a:rPr lang="en-CA" sz="900" kern="100" dirty="0">
                <a:effectLst/>
                <a:latin typeface="Calibri"/>
                <a:ea typeface="Calibri"/>
                <a:cs typeface="Calibri"/>
              </a:rPr>
              <a:t> return on investment for Geriatric Emergency Departments is clear and a growing body of evidence supports making geriatric-focused changes in the ED. </a:t>
            </a:r>
            <a:endParaRPr lang="en-CA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Geriatric process improvements are associated with fewer revisits, fewer admissions, decreased length of stay for admitted patients, thus keeping beds open for surgeries and other high-revenue procedures. Moreover, they improve patient satisfaction and ED clinician/staff satisfaction. Geriatric process improvement benefit everyone.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  <a:r>
              <a:rPr lang="en-CA" sz="900" i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2"/>
            </a:pPr>
            <a:r>
              <a:rPr lang="en-CA" sz="900" kern="100" dirty="0">
                <a:effectLst/>
                <a:latin typeface="Calibri"/>
                <a:ea typeface="Calibri"/>
                <a:cs typeface="Calibri"/>
              </a:rPr>
              <a:t>Stranges E, Stocks C. Potentially Preventable Hospitalizations for Acute and Chronic Conditions, 2008. Rockville, MD: Agency for Healthcare Research and Quality; 2010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2"/>
            </a:pPr>
            <a:r>
              <a:rPr lang="en-CA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Hwang, U., Dresden, S.M., Rosenberg, M.S., Garrido, M.M., Loo, G., Sze, J., Gravenor, S., Courtney, D.M., Kang, R., Zhu, C.W., Vargas-Torres, C., </a:t>
            </a:r>
            <a:r>
              <a:rPr lang="en-CA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Grudzen</a:t>
            </a:r>
            <a:r>
              <a:rPr lang="en-CA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C.R., Richardson, L.D. and (2018), Geriatric Emergency Department Innovations: Transitional Care Nurses and Hospital Use. J Am </a:t>
            </a:r>
            <a:r>
              <a:rPr lang="en-CA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Geriatr</a:t>
            </a:r>
            <a:r>
              <a:rPr lang="en-CA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Soc, 66: 459-466. </a:t>
            </a:r>
            <a:r>
              <a:rPr lang="en-CA" sz="9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https://doi.org/10.1111/jgs.1523</a:t>
            </a:r>
            <a:endParaRPr lang="en-CA" sz="900" u="sng" kern="1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2"/>
            </a:pPr>
            <a:r>
              <a:rPr lang="en-CA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Hwang U, Dresden SM, Vargas-Torres C, et al. Association of a Geriatric Emergency Department Innovation Program with Cost Outcomes Among Medicare Beneficiaries. JAMA </a:t>
            </a:r>
            <a:r>
              <a:rPr lang="en-CA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</a:t>
            </a:r>
            <a:r>
              <a:rPr lang="en-CA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Open. 2021;4(3):e2037334. doi:10.1001/jamanetworkopen.2020.3733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2"/>
            </a:pPr>
            <a:r>
              <a:rPr lang="en-CA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Wallis M, Marsden E, Taylor A, et al. The Geriatric Emergency Department Intervention model of care: a trial. BMC Geriatrics. 2018;18(1):297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2"/>
            </a:pPr>
            <a:r>
              <a:rPr lang="en-CA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Spragmaticilvester</a:t>
            </a:r>
            <a:r>
              <a:rPr lang="en-CA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KM, Mohammed MA, Harriman P, et al. Timely care for frail older people referred to hospital improves efficiency and reduces mortality without the need for extra resources. Age and Ageing. 2014;43(4):472-477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2"/>
            </a:pPr>
            <a:r>
              <a:rPr lang="en-CA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Ellis G, Whitehead MA, Robinson D, et al. Comprehensive geriatric assessment for older adults admitted to hospital: meta-analysis of randomised controlled trials. BMJ. 2011;343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2"/>
            </a:pPr>
            <a:r>
              <a:rPr lang="en-CA" sz="900" kern="100" dirty="0">
                <a:effectLst/>
                <a:latin typeface="Calibri"/>
                <a:ea typeface="Calibri"/>
                <a:cs typeface="Calibri"/>
              </a:rPr>
              <a:t>Keene SE, Cameron-</a:t>
            </a:r>
            <a:r>
              <a:rPr lang="en-CA" sz="900" kern="100" dirty="0" err="1">
                <a:effectLst/>
                <a:latin typeface="Calibri"/>
                <a:ea typeface="Calibri"/>
                <a:cs typeface="Calibri"/>
              </a:rPr>
              <a:t>Comasco</a:t>
            </a:r>
            <a:r>
              <a:rPr lang="en-CA" sz="900" kern="100" dirty="0">
                <a:effectLst/>
                <a:latin typeface="Calibri"/>
                <a:ea typeface="Calibri"/>
                <a:cs typeface="Calibri"/>
              </a:rPr>
              <a:t> L. Implementation of a geriatric emergency medicine assessment team decreases hospital length of stay. Am J Emerg Med. 2022 May;55:45-50. </a:t>
            </a:r>
            <a:r>
              <a:rPr lang="en-CA" sz="900" kern="100" dirty="0" err="1">
                <a:effectLst/>
                <a:latin typeface="Calibri"/>
                <a:ea typeface="Calibri"/>
                <a:cs typeface="Calibri"/>
              </a:rPr>
              <a:t>doi</a:t>
            </a:r>
            <a:r>
              <a:rPr lang="en-CA" sz="900" kern="100" dirty="0">
                <a:effectLst/>
                <a:latin typeface="Calibri"/>
                <a:ea typeface="Calibri"/>
                <a:cs typeface="Calibri"/>
              </a:rPr>
              <a:t>: 10.1016/j.ajem.2022.02.027. </a:t>
            </a:r>
            <a:r>
              <a:rPr lang="en-CA" sz="900" kern="100" dirty="0" err="1">
                <a:effectLst/>
                <a:latin typeface="Calibri"/>
                <a:ea typeface="Calibri"/>
                <a:cs typeface="Calibri"/>
              </a:rPr>
              <a:t>Epub</a:t>
            </a:r>
            <a:r>
              <a:rPr lang="en-CA" sz="900" kern="100" dirty="0">
                <a:effectLst/>
                <a:latin typeface="Calibri"/>
                <a:ea typeface="Calibri"/>
                <a:cs typeface="Calibri"/>
              </a:rPr>
              <a:t> 2022 Feb 21. PMID: 35276545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2"/>
            </a:pPr>
            <a:r>
              <a:rPr lang="en-CA" sz="900" kern="100" dirty="0">
                <a:effectLst/>
                <a:latin typeface="Calibri"/>
                <a:ea typeface="Calibri"/>
                <a:cs typeface="Calibri"/>
              </a:rPr>
              <a:t>Lesser A, Israni J, Kent T, Ko KJ. Association Between Physical Therapy in the Emergency Department and Emergency Department Revisits for Older Adult Fallers: A Nationally Representative Analysis. J Am </a:t>
            </a:r>
            <a:r>
              <a:rPr lang="en-CA" sz="900" kern="100" dirty="0" err="1">
                <a:effectLst/>
                <a:latin typeface="Calibri"/>
                <a:ea typeface="Calibri"/>
                <a:cs typeface="Calibri"/>
              </a:rPr>
              <a:t>Geriatr</a:t>
            </a:r>
            <a:r>
              <a:rPr lang="en-CA" sz="900" kern="100" dirty="0">
                <a:effectLst/>
                <a:latin typeface="Calibri"/>
                <a:ea typeface="Calibri"/>
                <a:cs typeface="Calibri"/>
              </a:rPr>
              <a:t> Soc. 2018 Nov;66(11):2205-2212. </a:t>
            </a:r>
            <a:r>
              <a:rPr lang="en-CA" sz="900" kern="100" dirty="0" err="1">
                <a:effectLst/>
                <a:latin typeface="Calibri"/>
                <a:ea typeface="Calibri"/>
                <a:cs typeface="Calibri"/>
              </a:rPr>
              <a:t>doi</a:t>
            </a:r>
            <a:r>
              <a:rPr lang="en-CA" sz="900" kern="100" dirty="0">
                <a:effectLst/>
                <a:latin typeface="Calibri"/>
                <a:ea typeface="Calibri"/>
                <a:cs typeface="Calibri"/>
              </a:rPr>
              <a:t>: 10.1111/jgs.15469. </a:t>
            </a:r>
            <a:r>
              <a:rPr lang="en-CA" sz="900" kern="100" dirty="0" err="1">
                <a:effectLst/>
                <a:latin typeface="Calibri"/>
                <a:ea typeface="Calibri"/>
                <a:cs typeface="Calibri"/>
              </a:rPr>
              <a:t>Epub</a:t>
            </a:r>
            <a:r>
              <a:rPr lang="en-CA" sz="900" kern="100" dirty="0">
                <a:effectLst/>
                <a:latin typeface="Calibri"/>
                <a:ea typeface="Calibri"/>
                <a:cs typeface="Calibri"/>
              </a:rPr>
              <a:t> 2018 Aug 21. PMID: 30132800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2"/>
            </a:pPr>
            <a:r>
              <a:rPr lang="en-CA" sz="900" kern="100" dirty="0">
                <a:effectLst/>
                <a:latin typeface="Calibri"/>
                <a:ea typeface="Calibri"/>
                <a:cs typeface="Calibri"/>
              </a:rPr>
              <a:t>Guttman A, </a:t>
            </a:r>
            <a:r>
              <a:rPr lang="en-CA" sz="900" kern="100" dirty="0" err="1">
                <a:effectLst/>
                <a:latin typeface="Calibri"/>
                <a:ea typeface="Calibri"/>
                <a:cs typeface="Calibri"/>
              </a:rPr>
              <a:t>Afilalo</a:t>
            </a:r>
            <a:r>
              <a:rPr lang="en-CA" sz="900" kern="100" dirty="0">
                <a:effectLst/>
                <a:latin typeface="Calibri"/>
                <a:ea typeface="Calibri"/>
                <a:cs typeface="Calibri"/>
              </a:rPr>
              <a:t> M, Guttman R, Colacone A, Robitaille C, Lang E, Rosenthal S. An emergency department-based nurse discharge coordinator for elder patients: does it make a difference? </a:t>
            </a:r>
            <a:r>
              <a:rPr lang="en-CA" sz="900" kern="100" dirty="0" err="1">
                <a:effectLst/>
                <a:latin typeface="Calibri"/>
                <a:ea typeface="Calibri"/>
                <a:cs typeface="Calibri"/>
              </a:rPr>
              <a:t>Acad</a:t>
            </a:r>
            <a:r>
              <a:rPr lang="en-CA" sz="900" kern="100" dirty="0">
                <a:effectLst/>
                <a:latin typeface="Calibri"/>
                <a:ea typeface="Calibri"/>
                <a:cs typeface="Calibri"/>
              </a:rPr>
              <a:t> Emerg Med. 2004 Dec;11(12):1318-27. </a:t>
            </a:r>
            <a:r>
              <a:rPr lang="en-CA" sz="900" kern="100" dirty="0" err="1">
                <a:effectLst/>
                <a:latin typeface="Calibri"/>
                <a:ea typeface="Calibri"/>
                <a:cs typeface="Calibri"/>
              </a:rPr>
              <a:t>doi</a:t>
            </a:r>
            <a:r>
              <a:rPr lang="en-CA" sz="900" kern="100" dirty="0">
                <a:effectLst/>
                <a:latin typeface="Calibri"/>
                <a:ea typeface="Calibri"/>
                <a:cs typeface="Calibri"/>
              </a:rPr>
              <a:t>: 10.1197/j.aem.2004.07.006. Erratum in: </a:t>
            </a:r>
            <a:r>
              <a:rPr lang="en-CA" sz="900" kern="100" dirty="0" err="1">
                <a:effectLst/>
                <a:latin typeface="Calibri"/>
                <a:ea typeface="Calibri"/>
                <a:cs typeface="Calibri"/>
              </a:rPr>
              <a:t>Acad</a:t>
            </a:r>
            <a:r>
              <a:rPr lang="en-CA" sz="900" kern="100" dirty="0">
                <a:effectLst/>
                <a:latin typeface="Calibri"/>
                <a:ea typeface="Calibri"/>
                <a:cs typeface="Calibri"/>
              </a:rPr>
              <a:t> Emerg Med.2005 Jan;12(1):12. PMID: 15576523.</a:t>
            </a:r>
            <a:endParaRPr lang="en-US" sz="900" kern="100" dirty="0">
              <a:effectLst/>
              <a:latin typeface="Calibri"/>
              <a:ea typeface="Calibri"/>
              <a:cs typeface="Calibri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1E044-3EA6-4167-A0FB-D05C215FD25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2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_Col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758666"/>
            <a:ext cx="7299960" cy="18387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>
              <a:buNone/>
              <a:defRPr lang="en-US" sz="1800" b="0" baseline="0" dirty="0" smtClean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defRPr>
            </a:lvl1pPr>
          </a:lstStyle>
          <a:p>
            <a:pPr marL="171450" lvl="0" indent="-171450"/>
            <a:r>
              <a:rPr lang="en-US" dirty="0"/>
              <a:t>CLICK TO EDIT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7299961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CE4FC-207B-A940-B4FA-9AC8271DDC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1" y="1226014"/>
            <a:ext cx="3474721" cy="3360053"/>
          </a:xfrm>
          <a:prstGeom prst="rect">
            <a:avLst/>
          </a:prstGeom>
        </p:spPr>
        <p:txBody>
          <a:bodyPr/>
          <a:lstStyle>
            <a:lvl1pPr>
              <a:defRPr lang="en-US" sz="1800" smtClean="0">
                <a:solidFill>
                  <a:srgbClr val="5A5A5A"/>
                </a:solidFill>
              </a:defRPr>
            </a:lvl1pPr>
            <a:lvl2pPr>
              <a:defRPr lang="en-US" sz="1600" smtClean="0">
                <a:solidFill>
                  <a:srgbClr val="5A5A5A"/>
                </a:solidFill>
              </a:defRPr>
            </a:lvl2pPr>
            <a:lvl3pPr>
              <a:defRPr lang="en-US" sz="1600" smtClean="0">
                <a:solidFill>
                  <a:srgbClr val="5A5A5A"/>
                </a:solidFill>
              </a:defRPr>
            </a:lvl3pPr>
            <a:lvl4pPr>
              <a:defRPr lang="en-US" sz="1600" smtClean="0">
                <a:solidFill>
                  <a:srgbClr val="5A5A5A"/>
                </a:solidFill>
              </a:defRPr>
            </a:lvl4pPr>
            <a:lvl5pPr>
              <a:defRPr lang="en-US" sz="1600">
                <a:solidFill>
                  <a:srgbClr val="5A5A5A"/>
                </a:solidFill>
              </a:defRPr>
            </a:lvl5pPr>
          </a:lstStyle>
          <a:p>
            <a:pPr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6E4BE8-BB29-C648-A1B2-EF990940F8D6}"/>
              </a:ext>
            </a:extLst>
          </p:cNvPr>
          <p:cNvSpPr/>
          <p:nvPr userDrawn="1"/>
        </p:nvSpPr>
        <p:spPr>
          <a:xfrm>
            <a:off x="7979344" y="0"/>
            <a:ext cx="116465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E6AF958-EF41-284D-8BFA-370EB1032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9" r="77177" b="30413"/>
          <a:stretch/>
        </p:blipFill>
        <p:spPr>
          <a:xfrm>
            <a:off x="7985857" y="0"/>
            <a:ext cx="1158143" cy="51435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6974B63-6AF7-FE45-B12A-F9DE31F797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6240" y="1226014"/>
            <a:ext cx="3474721" cy="3360053"/>
          </a:xfrm>
          <a:prstGeom prst="rect">
            <a:avLst/>
          </a:prstGeom>
        </p:spPr>
        <p:txBody>
          <a:bodyPr/>
          <a:lstStyle>
            <a:lvl1pPr>
              <a:defRPr lang="en-US" sz="1800" smtClean="0">
                <a:solidFill>
                  <a:srgbClr val="5A5A5A"/>
                </a:solidFill>
              </a:defRPr>
            </a:lvl1pPr>
            <a:lvl2pPr>
              <a:defRPr lang="en-US" sz="1600" smtClean="0">
                <a:solidFill>
                  <a:srgbClr val="5A5A5A"/>
                </a:solidFill>
              </a:defRPr>
            </a:lvl2pPr>
            <a:lvl3pPr>
              <a:defRPr lang="en-US" sz="1600" smtClean="0">
                <a:solidFill>
                  <a:srgbClr val="5A5A5A"/>
                </a:solidFill>
              </a:defRPr>
            </a:lvl3pPr>
            <a:lvl4pPr>
              <a:defRPr lang="en-US" sz="1600" smtClean="0">
                <a:solidFill>
                  <a:srgbClr val="5A5A5A"/>
                </a:solidFill>
              </a:defRPr>
            </a:lvl4pPr>
            <a:lvl5pPr>
              <a:defRPr lang="en-US" sz="1600">
                <a:solidFill>
                  <a:srgbClr val="5A5A5A"/>
                </a:solidFill>
              </a:defRPr>
            </a:lvl5pPr>
          </a:lstStyle>
          <a:p>
            <a:pPr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9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d_Tit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lang="en-US" sz="1800" b="0" baseline="0" dirty="0" smtClean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defRPr>
            </a:lvl1pPr>
          </a:lstStyle>
          <a:p>
            <a:pPr marL="171450" lvl="0" indent="-171450" algn="ctr"/>
            <a:r>
              <a:rPr lang="en-US" dirty="0"/>
              <a:t>CLICK TO EDIT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2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_Title_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>
              <a:buNone/>
              <a:defRPr lang="en-US" sz="1800" b="0" baseline="0" dirty="0" smtClean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defRPr>
            </a:lvl1pPr>
          </a:lstStyle>
          <a:p>
            <a:pPr marL="171450" lvl="0" indent="-171450" algn="ctr"/>
            <a:r>
              <a:rPr lang="en-US" dirty="0"/>
              <a:t>CLICK TO EDIT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9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_Title_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>
              <a:buNone/>
              <a:defRPr lang="en-US" sz="1800" b="0" baseline="0" dirty="0" smtClean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defRPr>
            </a:lvl1pPr>
          </a:lstStyle>
          <a:p>
            <a:pPr marL="171450" lvl="0" indent="-171450" algn="ctr"/>
            <a:r>
              <a:rPr lang="en-US" dirty="0"/>
              <a:t>CLICK TO EDIT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0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_Title_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>
              <a:buNone/>
              <a:defRPr lang="en-US" sz="1800" b="0" baseline="0" dirty="0" smtClean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defRPr>
            </a:lvl1pPr>
          </a:lstStyle>
          <a:p>
            <a:pPr marL="171450" lvl="0" indent="-171450" algn="ctr"/>
            <a:r>
              <a:rPr lang="en-US" dirty="0"/>
              <a:t>CLICK TO EDIT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Lef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1099" cy="51435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2CE7E-9031-F742-8EE2-EFC00A881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286" y="274637"/>
            <a:ext cx="4009292" cy="161043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1E0BC7-53A5-A746-AC02-917F72368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38700" y="295275"/>
            <a:ext cx="4038014" cy="4346575"/>
          </a:xfrm>
          <a:prstGeom prst="rect">
            <a:avLst/>
          </a:prstGeom>
        </p:spPr>
        <p:txBody>
          <a:bodyPr/>
          <a:lstStyle>
            <a:lvl1pPr>
              <a:defRPr lang="en-US" sz="1800" smtClean="0">
                <a:solidFill>
                  <a:srgbClr val="5A5A5A"/>
                </a:solidFill>
              </a:defRPr>
            </a:lvl1pPr>
            <a:lvl2pPr>
              <a:defRPr lang="en-US" sz="1600" smtClean="0">
                <a:solidFill>
                  <a:srgbClr val="5A5A5A"/>
                </a:solidFill>
              </a:defRPr>
            </a:lvl2pPr>
            <a:lvl3pPr>
              <a:defRPr lang="en-US" sz="1600" smtClean="0">
                <a:solidFill>
                  <a:srgbClr val="5A5A5A"/>
                </a:solidFill>
              </a:defRPr>
            </a:lvl3pPr>
            <a:lvl4pPr>
              <a:defRPr lang="en-US" sz="1600" smtClean="0">
                <a:solidFill>
                  <a:srgbClr val="5A5A5A"/>
                </a:solidFill>
              </a:defRPr>
            </a:lvl4pPr>
            <a:lvl5pPr>
              <a:defRPr lang="en-US" sz="1600">
                <a:solidFill>
                  <a:srgbClr val="5A5A5A"/>
                </a:solidFill>
              </a:defRPr>
            </a:lvl5pPr>
          </a:lstStyle>
          <a:p>
            <a:pPr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88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8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07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_Tit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8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376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_Title_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8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9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4" descr="A picture containing indoor, building, plane, table&#10;&#10;Description automatically generated">
            <a:extLst>
              <a:ext uri="{FF2B5EF4-FFF2-40B4-BE49-F238E27FC236}">
                <a16:creationId xmlns:a16="http://schemas.microsoft.com/office/drawing/2014/main" id="{3CB075E7-4047-184B-897F-56A19DD243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24"/>
          <a:stretch>
            <a:fillRect/>
          </a:stretch>
        </p:blipFill>
        <p:spPr>
          <a:xfrm>
            <a:off x="1" y="2"/>
            <a:ext cx="9143999" cy="514349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D38141-0B6D-9145-9A3D-36052B1A920C}"/>
              </a:ext>
            </a:extLst>
          </p:cNvPr>
          <p:cNvCxnSpPr/>
          <p:nvPr userDrawn="1"/>
        </p:nvCxnSpPr>
        <p:spPr>
          <a:xfrm>
            <a:off x="4114800" y="2692052"/>
            <a:ext cx="914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2">
            <a:extLst>
              <a:ext uri="{FF2B5EF4-FFF2-40B4-BE49-F238E27FC236}">
                <a16:creationId xmlns:a16="http://schemas.microsoft.com/office/drawing/2014/main" id="{3759A979-19D1-C444-B415-AA8BC6DA8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108178"/>
            <a:ext cx="8368363" cy="409459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BREAK SECTION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284F9A8-89E2-D748-8335-1801A008557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2866468"/>
            <a:ext cx="8368363" cy="17325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lang="en-US" sz="1800" b="0" kern="1200" baseline="0" dirty="0" smtClean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743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_Title_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8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60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_Title_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8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4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MS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1000" y="1097280"/>
            <a:ext cx="3910014" cy="344317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58666"/>
            <a:ext cx="8368363" cy="17325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8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21BB9-B635-3646-A0EE-BD2C200BFB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2988" y="1111031"/>
            <a:ext cx="3895725" cy="3443287"/>
          </a:xfrm>
          <a:prstGeom prst="rect">
            <a:avLst/>
          </a:prstGeom>
        </p:spPr>
        <p:txBody>
          <a:bodyPr/>
          <a:lstStyle>
            <a:lvl1pPr>
              <a:defRPr lang="en-US" sz="1800" smtClean="0">
                <a:solidFill>
                  <a:srgbClr val="5A5A5A"/>
                </a:solidFill>
              </a:defRPr>
            </a:lvl1pPr>
            <a:lvl2pPr>
              <a:defRPr lang="en-US" sz="1600" smtClean="0">
                <a:solidFill>
                  <a:srgbClr val="5A5A5A"/>
                </a:solidFill>
              </a:defRPr>
            </a:lvl2pPr>
            <a:lvl3pPr>
              <a:defRPr lang="en-US" sz="1600" smtClean="0">
                <a:solidFill>
                  <a:srgbClr val="5A5A5A"/>
                </a:solidFill>
              </a:defRPr>
            </a:lvl3pPr>
            <a:lvl4pPr>
              <a:defRPr lang="en-US" sz="1600" smtClean="0">
                <a:solidFill>
                  <a:srgbClr val="5A5A5A"/>
                </a:solidFill>
              </a:defRPr>
            </a:lvl4pPr>
            <a:lvl5pPr>
              <a:defRPr lang="en-US" sz="1600">
                <a:solidFill>
                  <a:srgbClr val="5A5A5A"/>
                </a:solidFill>
              </a:defRPr>
            </a:lvl5pPr>
          </a:lstStyle>
          <a:p>
            <a:pPr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98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9143999" cy="514349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6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_Im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9143999" cy="514349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59883"/>
            <a:ext cx="9143999" cy="23485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_PicLef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5096322" cy="5143500"/>
          </a:xfrm>
          <a:custGeom>
            <a:avLst/>
            <a:gdLst>
              <a:gd name="connsiteX0" fmla="*/ 0 w 5096322"/>
              <a:gd name="connsiteY0" fmla="*/ 0 h 5143500"/>
              <a:gd name="connsiteX1" fmla="*/ 2311400 w 5096322"/>
              <a:gd name="connsiteY1" fmla="*/ 0 h 5143500"/>
              <a:gd name="connsiteX2" fmla="*/ 2565109 w 5096322"/>
              <a:gd name="connsiteY2" fmla="*/ 0 h 5143500"/>
              <a:gd name="connsiteX3" fmla="*/ 5096322 w 5096322"/>
              <a:gd name="connsiteY3" fmla="*/ 5143500 h 5143500"/>
              <a:gd name="connsiteX4" fmla="*/ 4038028 w 5096322"/>
              <a:gd name="connsiteY4" fmla="*/ 5143500 h 5143500"/>
              <a:gd name="connsiteX5" fmla="*/ 4038027 w 5096322"/>
              <a:gd name="connsiteY5" fmla="*/ 5143497 h 5143500"/>
              <a:gd name="connsiteX6" fmla="*/ 3098798 w 5096322"/>
              <a:gd name="connsiteY6" fmla="*/ 5143497 h 5143500"/>
              <a:gd name="connsiteX7" fmla="*/ 3098798 w 5096322"/>
              <a:gd name="connsiteY7" fmla="*/ 5143500 h 5143500"/>
              <a:gd name="connsiteX8" fmla="*/ 2311400 w 5096322"/>
              <a:gd name="connsiteY8" fmla="*/ 5143500 h 5143500"/>
              <a:gd name="connsiteX9" fmla="*/ 594359 w 5096322"/>
              <a:gd name="connsiteY9" fmla="*/ 5143500 h 5143500"/>
              <a:gd name="connsiteX10" fmla="*/ 0 w 5096322"/>
              <a:gd name="connsiteY10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96322" h="5143500">
                <a:moveTo>
                  <a:pt x="0" y="0"/>
                </a:moveTo>
                <a:lnTo>
                  <a:pt x="2311400" y="0"/>
                </a:lnTo>
                <a:lnTo>
                  <a:pt x="2565109" y="0"/>
                </a:lnTo>
                <a:lnTo>
                  <a:pt x="5096322" y="5143500"/>
                </a:lnTo>
                <a:lnTo>
                  <a:pt x="4038028" y="5143500"/>
                </a:lnTo>
                <a:lnTo>
                  <a:pt x="4038027" y="5143497"/>
                </a:lnTo>
                <a:lnTo>
                  <a:pt x="3098798" y="5143497"/>
                </a:lnTo>
                <a:lnTo>
                  <a:pt x="3098798" y="5143500"/>
                </a:lnTo>
                <a:lnTo>
                  <a:pt x="2311400" y="5143500"/>
                </a:lnTo>
                <a:lnTo>
                  <a:pt x="59435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41307-B0A8-B743-93C6-D382F06554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0" y="1486781"/>
            <a:ext cx="4403725" cy="3211828"/>
          </a:xfrm>
          <a:prstGeom prst="rect">
            <a:avLst/>
          </a:prstGeom>
        </p:spPr>
        <p:txBody>
          <a:bodyPr/>
          <a:lstStyle>
            <a:lvl1pPr>
              <a:defRPr lang="en-US" sz="1800" smtClean="0">
                <a:solidFill>
                  <a:srgbClr val="5A5A5A"/>
                </a:solidFill>
              </a:defRPr>
            </a:lvl1pPr>
            <a:lvl2pPr>
              <a:defRPr lang="en-US" sz="1600" smtClean="0">
                <a:solidFill>
                  <a:srgbClr val="5A5A5A"/>
                </a:solidFill>
              </a:defRPr>
            </a:lvl2pPr>
            <a:lvl3pPr>
              <a:defRPr lang="en-US" sz="1600" smtClean="0">
                <a:solidFill>
                  <a:srgbClr val="5A5A5A"/>
                </a:solidFill>
              </a:defRPr>
            </a:lvl3pPr>
            <a:lvl4pPr>
              <a:defRPr lang="en-US" sz="1600" smtClean="0">
                <a:solidFill>
                  <a:srgbClr val="5A5A5A"/>
                </a:solidFill>
              </a:defRPr>
            </a:lvl4pPr>
            <a:lvl5pPr>
              <a:defRPr lang="en-US" sz="1600">
                <a:solidFill>
                  <a:srgbClr val="5A5A5A"/>
                </a:solidFill>
              </a:defRPr>
            </a:lvl5pPr>
          </a:lstStyle>
          <a:p>
            <a:pPr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7A336F-4AED-2A48-BF30-91AD52837F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1173" y="246503"/>
            <a:ext cx="5744552" cy="99377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8E9E4C4-8FB6-AA4B-A3ED-BBA66F13C046}"/>
              </a:ext>
            </a:extLst>
          </p:cNvPr>
          <p:cNvSpPr/>
          <p:nvPr userDrawn="1"/>
        </p:nvSpPr>
        <p:spPr>
          <a:xfrm>
            <a:off x="6389" y="2944331"/>
            <a:ext cx="1090886" cy="2199169"/>
          </a:xfrm>
          <a:custGeom>
            <a:avLst/>
            <a:gdLst>
              <a:gd name="connsiteX0" fmla="*/ 0 w 1089500"/>
              <a:gd name="connsiteY0" fmla="*/ 0 h 2199169"/>
              <a:gd name="connsiteX1" fmla="*/ 7248 w 1089500"/>
              <a:gd name="connsiteY1" fmla="*/ 0 h 2199169"/>
              <a:gd name="connsiteX2" fmla="*/ 1089500 w 1089500"/>
              <a:gd name="connsiteY2" fmla="*/ 2199169 h 2199169"/>
              <a:gd name="connsiteX3" fmla="*/ 637013 w 1089500"/>
              <a:gd name="connsiteY3" fmla="*/ 2199169 h 2199169"/>
              <a:gd name="connsiteX4" fmla="*/ 637013 w 1089500"/>
              <a:gd name="connsiteY4" fmla="*/ 2199168 h 2199169"/>
              <a:gd name="connsiteX5" fmla="*/ 235433 w 1089500"/>
              <a:gd name="connsiteY5" fmla="*/ 2199168 h 2199169"/>
              <a:gd name="connsiteX6" fmla="*/ 235433 w 1089500"/>
              <a:gd name="connsiteY6" fmla="*/ 2199169 h 2199169"/>
              <a:gd name="connsiteX7" fmla="*/ 0 w 1089500"/>
              <a:gd name="connsiteY7" fmla="*/ 2199169 h 219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9500" h="2199169">
                <a:moveTo>
                  <a:pt x="0" y="0"/>
                </a:moveTo>
                <a:lnTo>
                  <a:pt x="7248" y="0"/>
                </a:lnTo>
                <a:lnTo>
                  <a:pt x="1089500" y="2199169"/>
                </a:lnTo>
                <a:lnTo>
                  <a:pt x="637013" y="2199169"/>
                </a:lnTo>
                <a:lnTo>
                  <a:pt x="637013" y="2199168"/>
                </a:lnTo>
                <a:lnTo>
                  <a:pt x="235433" y="2199168"/>
                </a:lnTo>
                <a:lnTo>
                  <a:pt x="235433" y="2199169"/>
                </a:lnTo>
                <a:lnTo>
                  <a:pt x="0" y="21991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gle_PicLeft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5096322" cy="5143500"/>
          </a:xfrm>
          <a:custGeom>
            <a:avLst/>
            <a:gdLst>
              <a:gd name="connsiteX0" fmla="*/ 0 w 5096322"/>
              <a:gd name="connsiteY0" fmla="*/ 0 h 5143500"/>
              <a:gd name="connsiteX1" fmla="*/ 2311400 w 5096322"/>
              <a:gd name="connsiteY1" fmla="*/ 0 h 5143500"/>
              <a:gd name="connsiteX2" fmla="*/ 2565109 w 5096322"/>
              <a:gd name="connsiteY2" fmla="*/ 0 h 5143500"/>
              <a:gd name="connsiteX3" fmla="*/ 5096322 w 5096322"/>
              <a:gd name="connsiteY3" fmla="*/ 5143500 h 5143500"/>
              <a:gd name="connsiteX4" fmla="*/ 4038028 w 5096322"/>
              <a:gd name="connsiteY4" fmla="*/ 5143500 h 5143500"/>
              <a:gd name="connsiteX5" fmla="*/ 4038027 w 5096322"/>
              <a:gd name="connsiteY5" fmla="*/ 5143497 h 5143500"/>
              <a:gd name="connsiteX6" fmla="*/ 3098798 w 5096322"/>
              <a:gd name="connsiteY6" fmla="*/ 5143497 h 5143500"/>
              <a:gd name="connsiteX7" fmla="*/ 3098798 w 5096322"/>
              <a:gd name="connsiteY7" fmla="*/ 5143500 h 5143500"/>
              <a:gd name="connsiteX8" fmla="*/ 2311400 w 5096322"/>
              <a:gd name="connsiteY8" fmla="*/ 5143500 h 5143500"/>
              <a:gd name="connsiteX9" fmla="*/ 594359 w 5096322"/>
              <a:gd name="connsiteY9" fmla="*/ 5143500 h 5143500"/>
              <a:gd name="connsiteX10" fmla="*/ 0 w 5096322"/>
              <a:gd name="connsiteY10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96322" h="5143500">
                <a:moveTo>
                  <a:pt x="0" y="0"/>
                </a:moveTo>
                <a:lnTo>
                  <a:pt x="2311400" y="0"/>
                </a:lnTo>
                <a:lnTo>
                  <a:pt x="2565109" y="0"/>
                </a:lnTo>
                <a:lnTo>
                  <a:pt x="5096322" y="5143500"/>
                </a:lnTo>
                <a:lnTo>
                  <a:pt x="4038028" y="5143500"/>
                </a:lnTo>
                <a:lnTo>
                  <a:pt x="4038027" y="5143497"/>
                </a:lnTo>
                <a:lnTo>
                  <a:pt x="3098798" y="5143497"/>
                </a:lnTo>
                <a:lnTo>
                  <a:pt x="3098798" y="5143500"/>
                </a:lnTo>
                <a:lnTo>
                  <a:pt x="2311400" y="5143500"/>
                </a:lnTo>
                <a:lnTo>
                  <a:pt x="59435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8E9E4C4-8FB6-AA4B-A3ED-BBA66F13C046}"/>
              </a:ext>
            </a:extLst>
          </p:cNvPr>
          <p:cNvSpPr/>
          <p:nvPr userDrawn="1"/>
        </p:nvSpPr>
        <p:spPr>
          <a:xfrm>
            <a:off x="6389" y="2944331"/>
            <a:ext cx="1090886" cy="2199169"/>
          </a:xfrm>
          <a:custGeom>
            <a:avLst/>
            <a:gdLst>
              <a:gd name="connsiteX0" fmla="*/ 0 w 1089500"/>
              <a:gd name="connsiteY0" fmla="*/ 0 h 2199169"/>
              <a:gd name="connsiteX1" fmla="*/ 7248 w 1089500"/>
              <a:gd name="connsiteY1" fmla="*/ 0 h 2199169"/>
              <a:gd name="connsiteX2" fmla="*/ 1089500 w 1089500"/>
              <a:gd name="connsiteY2" fmla="*/ 2199169 h 2199169"/>
              <a:gd name="connsiteX3" fmla="*/ 637013 w 1089500"/>
              <a:gd name="connsiteY3" fmla="*/ 2199169 h 2199169"/>
              <a:gd name="connsiteX4" fmla="*/ 637013 w 1089500"/>
              <a:gd name="connsiteY4" fmla="*/ 2199168 h 2199169"/>
              <a:gd name="connsiteX5" fmla="*/ 235433 w 1089500"/>
              <a:gd name="connsiteY5" fmla="*/ 2199168 h 2199169"/>
              <a:gd name="connsiteX6" fmla="*/ 235433 w 1089500"/>
              <a:gd name="connsiteY6" fmla="*/ 2199169 h 2199169"/>
              <a:gd name="connsiteX7" fmla="*/ 0 w 1089500"/>
              <a:gd name="connsiteY7" fmla="*/ 2199169 h 219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9500" h="2199169">
                <a:moveTo>
                  <a:pt x="0" y="0"/>
                </a:moveTo>
                <a:lnTo>
                  <a:pt x="7248" y="0"/>
                </a:lnTo>
                <a:lnTo>
                  <a:pt x="1089500" y="2199169"/>
                </a:lnTo>
                <a:lnTo>
                  <a:pt x="637013" y="2199169"/>
                </a:lnTo>
                <a:lnTo>
                  <a:pt x="637013" y="2199168"/>
                </a:lnTo>
                <a:lnTo>
                  <a:pt x="235433" y="2199168"/>
                </a:lnTo>
                <a:lnTo>
                  <a:pt x="235433" y="2199169"/>
                </a:lnTo>
                <a:lnTo>
                  <a:pt x="0" y="21991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D1098-2BF0-0D49-A577-A517BF3FF0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0" y="1486781"/>
            <a:ext cx="4403725" cy="3211828"/>
          </a:xfrm>
          <a:prstGeom prst="rect">
            <a:avLst/>
          </a:prstGeom>
        </p:spPr>
        <p:txBody>
          <a:bodyPr/>
          <a:lstStyle>
            <a:lvl1pPr>
              <a:defRPr lang="en-US" sz="1800" smtClean="0">
                <a:solidFill>
                  <a:srgbClr val="5A5A5A"/>
                </a:solidFill>
              </a:defRPr>
            </a:lvl1pPr>
            <a:lvl2pPr>
              <a:defRPr lang="en-US" sz="1600" smtClean="0">
                <a:solidFill>
                  <a:srgbClr val="5A5A5A"/>
                </a:solidFill>
              </a:defRPr>
            </a:lvl2pPr>
            <a:lvl3pPr>
              <a:defRPr lang="en-US" sz="1600" smtClean="0">
                <a:solidFill>
                  <a:srgbClr val="5A5A5A"/>
                </a:solidFill>
              </a:defRPr>
            </a:lvl3pPr>
            <a:lvl4pPr>
              <a:defRPr lang="en-US" sz="1600" smtClean="0">
                <a:solidFill>
                  <a:srgbClr val="5A5A5A"/>
                </a:solidFill>
              </a:defRPr>
            </a:lvl4pPr>
            <a:lvl5pPr>
              <a:defRPr lang="en-US" sz="1600">
                <a:solidFill>
                  <a:srgbClr val="5A5A5A"/>
                </a:solidFill>
              </a:defRPr>
            </a:lvl5pPr>
          </a:lstStyle>
          <a:p>
            <a:pPr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AEA9D33-24A1-5F46-8B65-0E99DA35D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1173" y="246503"/>
            <a:ext cx="5744552" cy="9937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19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_PicLef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5096322" cy="5143500"/>
          </a:xfrm>
          <a:custGeom>
            <a:avLst/>
            <a:gdLst>
              <a:gd name="connsiteX0" fmla="*/ 0 w 5096322"/>
              <a:gd name="connsiteY0" fmla="*/ 0 h 5143500"/>
              <a:gd name="connsiteX1" fmla="*/ 2311400 w 5096322"/>
              <a:gd name="connsiteY1" fmla="*/ 0 h 5143500"/>
              <a:gd name="connsiteX2" fmla="*/ 2565109 w 5096322"/>
              <a:gd name="connsiteY2" fmla="*/ 0 h 5143500"/>
              <a:gd name="connsiteX3" fmla="*/ 5096322 w 5096322"/>
              <a:gd name="connsiteY3" fmla="*/ 5143500 h 5143500"/>
              <a:gd name="connsiteX4" fmla="*/ 4038028 w 5096322"/>
              <a:gd name="connsiteY4" fmla="*/ 5143500 h 5143500"/>
              <a:gd name="connsiteX5" fmla="*/ 4038027 w 5096322"/>
              <a:gd name="connsiteY5" fmla="*/ 5143497 h 5143500"/>
              <a:gd name="connsiteX6" fmla="*/ 3098798 w 5096322"/>
              <a:gd name="connsiteY6" fmla="*/ 5143497 h 5143500"/>
              <a:gd name="connsiteX7" fmla="*/ 3098798 w 5096322"/>
              <a:gd name="connsiteY7" fmla="*/ 5143500 h 5143500"/>
              <a:gd name="connsiteX8" fmla="*/ 2311400 w 5096322"/>
              <a:gd name="connsiteY8" fmla="*/ 5143500 h 5143500"/>
              <a:gd name="connsiteX9" fmla="*/ 594359 w 5096322"/>
              <a:gd name="connsiteY9" fmla="*/ 5143500 h 5143500"/>
              <a:gd name="connsiteX10" fmla="*/ 0 w 5096322"/>
              <a:gd name="connsiteY10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96322" h="5143500">
                <a:moveTo>
                  <a:pt x="0" y="0"/>
                </a:moveTo>
                <a:lnTo>
                  <a:pt x="2311400" y="0"/>
                </a:lnTo>
                <a:lnTo>
                  <a:pt x="2565109" y="0"/>
                </a:lnTo>
                <a:lnTo>
                  <a:pt x="5096322" y="5143500"/>
                </a:lnTo>
                <a:lnTo>
                  <a:pt x="4038028" y="5143500"/>
                </a:lnTo>
                <a:lnTo>
                  <a:pt x="4038027" y="5143497"/>
                </a:lnTo>
                <a:lnTo>
                  <a:pt x="3098798" y="5143497"/>
                </a:lnTo>
                <a:lnTo>
                  <a:pt x="3098798" y="5143500"/>
                </a:lnTo>
                <a:lnTo>
                  <a:pt x="2311400" y="5143500"/>
                </a:lnTo>
                <a:lnTo>
                  <a:pt x="59435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8E9E4C4-8FB6-AA4B-A3ED-BBA66F13C046}"/>
              </a:ext>
            </a:extLst>
          </p:cNvPr>
          <p:cNvSpPr/>
          <p:nvPr userDrawn="1"/>
        </p:nvSpPr>
        <p:spPr>
          <a:xfrm>
            <a:off x="6389" y="2944331"/>
            <a:ext cx="1090886" cy="2199169"/>
          </a:xfrm>
          <a:custGeom>
            <a:avLst/>
            <a:gdLst>
              <a:gd name="connsiteX0" fmla="*/ 0 w 1089500"/>
              <a:gd name="connsiteY0" fmla="*/ 0 h 2199169"/>
              <a:gd name="connsiteX1" fmla="*/ 7248 w 1089500"/>
              <a:gd name="connsiteY1" fmla="*/ 0 h 2199169"/>
              <a:gd name="connsiteX2" fmla="*/ 1089500 w 1089500"/>
              <a:gd name="connsiteY2" fmla="*/ 2199169 h 2199169"/>
              <a:gd name="connsiteX3" fmla="*/ 637013 w 1089500"/>
              <a:gd name="connsiteY3" fmla="*/ 2199169 h 2199169"/>
              <a:gd name="connsiteX4" fmla="*/ 637013 w 1089500"/>
              <a:gd name="connsiteY4" fmla="*/ 2199168 h 2199169"/>
              <a:gd name="connsiteX5" fmla="*/ 235433 w 1089500"/>
              <a:gd name="connsiteY5" fmla="*/ 2199168 h 2199169"/>
              <a:gd name="connsiteX6" fmla="*/ 235433 w 1089500"/>
              <a:gd name="connsiteY6" fmla="*/ 2199169 h 2199169"/>
              <a:gd name="connsiteX7" fmla="*/ 0 w 1089500"/>
              <a:gd name="connsiteY7" fmla="*/ 2199169 h 219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9500" h="2199169">
                <a:moveTo>
                  <a:pt x="0" y="0"/>
                </a:moveTo>
                <a:lnTo>
                  <a:pt x="7248" y="0"/>
                </a:lnTo>
                <a:lnTo>
                  <a:pt x="1089500" y="2199169"/>
                </a:lnTo>
                <a:lnTo>
                  <a:pt x="637013" y="2199169"/>
                </a:lnTo>
                <a:lnTo>
                  <a:pt x="637013" y="2199168"/>
                </a:lnTo>
                <a:lnTo>
                  <a:pt x="235433" y="2199168"/>
                </a:lnTo>
                <a:lnTo>
                  <a:pt x="235433" y="2199169"/>
                </a:lnTo>
                <a:lnTo>
                  <a:pt x="0" y="21991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ECE51-83CD-0C4A-9BB8-90FB50C09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0" y="1486781"/>
            <a:ext cx="4403725" cy="3211828"/>
          </a:xfrm>
          <a:prstGeom prst="rect">
            <a:avLst/>
          </a:prstGeom>
        </p:spPr>
        <p:txBody>
          <a:bodyPr/>
          <a:lstStyle>
            <a:lvl1pPr>
              <a:defRPr lang="en-US" sz="1800" smtClean="0">
                <a:solidFill>
                  <a:srgbClr val="5A5A5A"/>
                </a:solidFill>
              </a:defRPr>
            </a:lvl1pPr>
            <a:lvl2pPr>
              <a:defRPr lang="en-US" sz="1600" smtClean="0">
                <a:solidFill>
                  <a:srgbClr val="5A5A5A"/>
                </a:solidFill>
              </a:defRPr>
            </a:lvl2pPr>
            <a:lvl3pPr>
              <a:defRPr lang="en-US" sz="1600" smtClean="0">
                <a:solidFill>
                  <a:srgbClr val="5A5A5A"/>
                </a:solidFill>
              </a:defRPr>
            </a:lvl3pPr>
            <a:lvl4pPr>
              <a:defRPr lang="en-US" sz="1600" smtClean="0">
                <a:solidFill>
                  <a:srgbClr val="5A5A5A"/>
                </a:solidFill>
              </a:defRPr>
            </a:lvl4pPr>
            <a:lvl5pPr>
              <a:defRPr lang="en-US" sz="1600">
                <a:solidFill>
                  <a:srgbClr val="5A5A5A"/>
                </a:solidFill>
              </a:defRPr>
            </a:lvl5pPr>
          </a:lstStyle>
          <a:p>
            <a:pPr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8F70BB-1274-3244-8F7D-45CB1B6FC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1173" y="246503"/>
            <a:ext cx="5744552" cy="9937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132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_PicLef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5096322" cy="5143500"/>
          </a:xfrm>
          <a:custGeom>
            <a:avLst/>
            <a:gdLst>
              <a:gd name="connsiteX0" fmla="*/ 0 w 5096322"/>
              <a:gd name="connsiteY0" fmla="*/ 0 h 5143500"/>
              <a:gd name="connsiteX1" fmla="*/ 2311400 w 5096322"/>
              <a:gd name="connsiteY1" fmla="*/ 0 h 5143500"/>
              <a:gd name="connsiteX2" fmla="*/ 2565109 w 5096322"/>
              <a:gd name="connsiteY2" fmla="*/ 0 h 5143500"/>
              <a:gd name="connsiteX3" fmla="*/ 5096322 w 5096322"/>
              <a:gd name="connsiteY3" fmla="*/ 5143500 h 5143500"/>
              <a:gd name="connsiteX4" fmla="*/ 4038028 w 5096322"/>
              <a:gd name="connsiteY4" fmla="*/ 5143500 h 5143500"/>
              <a:gd name="connsiteX5" fmla="*/ 4038027 w 5096322"/>
              <a:gd name="connsiteY5" fmla="*/ 5143497 h 5143500"/>
              <a:gd name="connsiteX6" fmla="*/ 3098798 w 5096322"/>
              <a:gd name="connsiteY6" fmla="*/ 5143497 h 5143500"/>
              <a:gd name="connsiteX7" fmla="*/ 3098798 w 5096322"/>
              <a:gd name="connsiteY7" fmla="*/ 5143500 h 5143500"/>
              <a:gd name="connsiteX8" fmla="*/ 2311400 w 5096322"/>
              <a:gd name="connsiteY8" fmla="*/ 5143500 h 5143500"/>
              <a:gd name="connsiteX9" fmla="*/ 594359 w 5096322"/>
              <a:gd name="connsiteY9" fmla="*/ 5143500 h 5143500"/>
              <a:gd name="connsiteX10" fmla="*/ 0 w 5096322"/>
              <a:gd name="connsiteY10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96322" h="5143500">
                <a:moveTo>
                  <a:pt x="0" y="0"/>
                </a:moveTo>
                <a:lnTo>
                  <a:pt x="2311400" y="0"/>
                </a:lnTo>
                <a:lnTo>
                  <a:pt x="2565109" y="0"/>
                </a:lnTo>
                <a:lnTo>
                  <a:pt x="5096322" y="5143500"/>
                </a:lnTo>
                <a:lnTo>
                  <a:pt x="4038028" y="5143500"/>
                </a:lnTo>
                <a:lnTo>
                  <a:pt x="4038027" y="5143497"/>
                </a:lnTo>
                <a:lnTo>
                  <a:pt x="3098798" y="5143497"/>
                </a:lnTo>
                <a:lnTo>
                  <a:pt x="3098798" y="5143500"/>
                </a:lnTo>
                <a:lnTo>
                  <a:pt x="2311400" y="5143500"/>
                </a:lnTo>
                <a:lnTo>
                  <a:pt x="59435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8E9E4C4-8FB6-AA4B-A3ED-BBA66F13C046}"/>
              </a:ext>
            </a:extLst>
          </p:cNvPr>
          <p:cNvSpPr/>
          <p:nvPr userDrawn="1"/>
        </p:nvSpPr>
        <p:spPr>
          <a:xfrm>
            <a:off x="6389" y="2944331"/>
            <a:ext cx="1090886" cy="2199169"/>
          </a:xfrm>
          <a:custGeom>
            <a:avLst/>
            <a:gdLst>
              <a:gd name="connsiteX0" fmla="*/ 0 w 1089500"/>
              <a:gd name="connsiteY0" fmla="*/ 0 h 2199169"/>
              <a:gd name="connsiteX1" fmla="*/ 7248 w 1089500"/>
              <a:gd name="connsiteY1" fmla="*/ 0 h 2199169"/>
              <a:gd name="connsiteX2" fmla="*/ 1089500 w 1089500"/>
              <a:gd name="connsiteY2" fmla="*/ 2199169 h 2199169"/>
              <a:gd name="connsiteX3" fmla="*/ 637013 w 1089500"/>
              <a:gd name="connsiteY3" fmla="*/ 2199169 h 2199169"/>
              <a:gd name="connsiteX4" fmla="*/ 637013 w 1089500"/>
              <a:gd name="connsiteY4" fmla="*/ 2199168 h 2199169"/>
              <a:gd name="connsiteX5" fmla="*/ 235433 w 1089500"/>
              <a:gd name="connsiteY5" fmla="*/ 2199168 h 2199169"/>
              <a:gd name="connsiteX6" fmla="*/ 235433 w 1089500"/>
              <a:gd name="connsiteY6" fmla="*/ 2199169 h 2199169"/>
              <a:gd name="connsiteX7" fmla="*/ 0 w 1089500"/>
              <a:gd name="connsiteY7" fmla="*/ 2199169 h 219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9500" h="2199169">
                <a:moveTo>
                  <a:pt x="0" y="0"/>
                </a:moveTo>
                <a:lnTo>
                  <a:pt x="7248" y="0"/>
                </a:lnTo>
                <a:lnTo>
                  <a:pt x="1089500" y="2199169"/>
                </a:lnTo>
                <a:lnTo>
                  <a:pt x="637013" y="2199169"/>
                </a:lnTo>
                <a:lnTo>
                  <a:pt x="637013" y="2199168"/>
                </a:lnTo>
                <a:lnTo>
                  <a:pt x="235433" y="2199168"/>
                </a:lnTo>
                <a:lnTo>
                  <a:pt x="235433" y="2199169"/>
                </a:lnTo>
                <a:lnTo>
                  <a:pt x="0" y="21991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2FB17-51AA-1848-86B3-5E603546A5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0" y="1486781"/>
            <a:ext cx="4403725" cy="3211828"/>
          </a:xfrm>
          <a:prstGeom prst="rect">
            <a:avLst/>
          </a:prstGeom>
        </p:spPr>
        <p:txBody>
          <a:bodyPr/>
          <a:lstStyle>
            <a:lvl1pPr>
              <a:defRPr lang="en-US" sz="1800" smtClean="0">
                <a:solidFill>
                  <a:srgbClr val="5A5A5A"/>
                </a:solidFill>
              </a:defRPr>
            </a:lvl1pPr>
            <a:lvl2pPr>
              <a:defRPr lang="en-US" sz="1600" smtClean="0">
                <a:solidFill>
                  <a:srgbClr val="5A5A5A"/>
                </a:solidFill>
              </a:defRPr>
            </a:lvl2pPr>
            <a:lvl3pPr>
              <a:defRPr lang="en-US" sz="1600" smtClean="0">
                <a:solidFill>
                  <a:srgbClr val="5A5A5A"/>
                </a:solidFill>
              </a:defRPr>
            </a:lvl3pPr>
            <a:lvl4pPr>
              <a:defRPr lang="en-US" sz="1600" smtClean="0">
                <a:solidFill>
                  <a:srgbClr val="5A5A5A"/>
                </a:solidFill>
              </a:defRPr>
            </a:lvl4pPr>
            <a:lvl5pPr>
              <a:defRPr lang="en-US" sz="1600">
                <a:solidFill>
                  <a:srgbClr val="5A5A5A"/>
                </a:solidFill>
              </a:defRPr>
            </a:lvl5pPr>
          </a:lstStyle>
          <a:p>
            <a:pPr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ADF2B0-9A79-6242-9D6F-B601EC46C6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1173" y="246503"/>
            <a:ext cx="5744552" cy="9937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581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3CB075E7-4047-184B-897F-56A19DD243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257"/>
            <a:ext cx="9143999" cy="514098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D38141-0B6D-9145-9A3D-36052B1A920C}"/>
              </a:ext>
            </a:extLst>
          </p:cNvPr>
          <p:cNvCxnSpPr/>
          <p:nvPr userDrawn="1"/>
        </p:nvCxnSpPr>
        <p:spPr>
          <a:xfrm>
            <a:off x="4114800" y="2692052"/>
            <a:ext cx="914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2">
            <a:extLst>
              <a:ext uri="{FF2B5EF4-FFF2-40B4-BE49-F238E27FC236}">
                <a16:creationId xmlns:a16="http://schemas.microsoft.com/office/drawing/2014/main" id="{3759A979-19D1-C444-B415-AA8BC6DA8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108178"/>
            <a:ext cx="8368363" cy="409459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BREAK SECTION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284F9A8-89E2-D748-8335-1801A008557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2866468"/>
            <a:ext cx="8368363" cy="17325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lang="en-US" sz="1800" b="0" kern="1200" baseline="0" dirty="0" smtClean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0413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gleImag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047678" y="0"/>
            <a:ext cx="5096322" cy="5143500"/>
          </a:xfrm>
          <a:custGeom>
            <a:avLst/>
            <a:gdLst>
              <a:gd name="connsiteX0" fmla="*/ 2531213 w 5096322"/>
              <a:gd name="connsiteY0" fmla="*/ 0 h 5143500"/>
              <a:gd name="connsiteX1" fmla="*/ 2784922 w 5096322"/>
              <a:gd name="connsiteY1" fmla="*/ 0 h 5143500"/>
              <a:gd name="connsiteX2" fmla="*/ 5096322 w 5096322"/>
              <a:gd name="connsiteY2" fmla="*/ 0 h 5143500"/>
              <a:gd name="connsiteX3" fmla="*/ 5096322 w 5096322"/>
              <a:gd name="connsiteY3" fmla="*/ 5143500 h 5143500"/>
              <a:gd name="connsiteX4" fmla="*/ 4501963 w 5096322"/>
              <a:gd name="connsiteY4" fmla="*/ 5143500 h 5143500"/>
              <a:gd name="connsiteX5" fmla="*/ 2784922 w 5096322"/>
              <a:gd name="connsiteY5" fmla="*/ 5143500 h 5143500"/>
              <a:gd name="connsiteX6" fmla="*/ 1997524 w 5096322"/>
              <a:gd name="connsiteY6" fmla="*/ 5143500 h 5143500"/>
              <a:gd name="connsiteX7" fmla="*/ 1997524 w 5096322"/>
              <a:gd name="connsiteY7" fmla="*/ 5143497 h 5143500"/>
              <a:gd name="connsiteX8" fmla="*/ 1058295 w 5096322"/>
              <a:gd name="connsiteY8" fmla="*/ 5143497 h 5143500"/>
              <a:gd name="connsiteX9" fmla="*/ 1058294 w 5096322"/>
              <a:gd name="connsiteY9" fmla="*/ 5143500 h 5143500"/>
              <a:gd name="connsiteX10" fmla="*/ 0 w 5096322"/>
              <a:gd name="connsiteY10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96322" h="5143500">
                <a:moveTo>
                  <a:pt x="2531213" y="0"/>
                </a:moveTo>
                <a:lnTo>
                  <a:pt x="2784922" y="0"/>
                </a:lnTo>
                <a:lnTo>
                  <a:pt x="5096322" y="0"/>
                </a:lnTo>
                <a:lnTo>
                  <a:pt x="5096322" y="5143500"/>
                </a:lnTo>
                <a:lnTo>
                  <a:pt x="4501963" y="5143500"/>
                </a:lnTo>
                <a:lnTo>
                  <a:pt x="2784922" y="5143500"/>
                </a:lnTo>
                <a:lnTo>
                  <a:pt x="1997524" y="5143500"/>
                </a:lnTo>
                <a:lnTo>
                  <a:pt x="1997524" y="5143497"/>
                </a:lnTo>
                <a:lnTo>
                  <a:pt x="1058295" y="5143497"/>
                </a:lnTo>
                <a:lnTo>
                  <a:pt x="1058294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4630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MS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404260" y="683391"/>
            <a:ext cx="2310063" cy="2714325"/>
          </a:xfrm>
          <a:custGeom>
            <a:avLst/>
            <a:gdLst>
              <a:gd name="connsiteX0" fmla="*/ 0 w 2821021"/>
              <a:gd name="connsiteY0" fmla="*/ 0 h 1294532"/>
              <a:gd name="connsiteX1" fmla="*/ 2821021 w 2821021"/>
              <a:gd name="connsiteY1" fmla="*/ 0 h 1294532"/>
              <a:gd name="connsiteX2" fmla="*/ 2821021 w 2821021"/>
              <a:gd name="connsiteY2" fmla="*/ 1294532 h 1294532"/>
              <a:gd name="connsiteX3" fmla="*/ 0 w 2821021"/>
              <a:gd name="connsiteY3" fmla="*/ 1294532 h 129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21" h="1294532">
                <a:moveTo>
                  <a:pt x="0" y="0"/>
                </a:moveTo>
                <a:lnTo>
                  <a:pt x="2821021" y="0"/>
                </a:lnTo>
                <a:lnTo>
                  <a:pt x="2821021" y="1294532"/>
                </a:lnTo>
                <a:lnTo>
                  <a:pt x="0" y="1294532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371600" bIns="731520" anchor="ctr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MS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381000" y="1090864"/>
            <a:ext cx="2667000" cy="198253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3231682" y="1090864"/>
            <a:ext cx="2667000" cy="198253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6082363" y="1090864"/>
            <a:ext cx="2667000" cy="198253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8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4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MS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2"/>
          <p:cNvSpPr>
            <a:spLocks noGrp="1"/>
          </p:cNvSpPr>
          <p:nvPr>
            <p:ph type="pic" sz="quarter" idx="20" hasCustomPrompt="1"/>
          </p:nvPr>
        </p:nvSpPr>
        <p:spPr>
          <a:xfrm>
            <a:off x="381000" y="249672"/>
            <a:ext cx="2667000" cy="15029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82"/>
          <p:cNvSpPr>
            <a:spLocks noGrp="1"/>
          </p:cNvSpPr>
          <p:nvPr>
            <p:ph type="pic" sz="quarter" idx="21" hasCustomPrompt="1"/>
          </p:nvPr>
        </p:nvSpPr>
        <p:spPr>
          <a:xfrm>
            <a:off x="3231682" y="249672"/>
            <a:ext cx="2667000" cy="15029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82"/>
          <p:cNvSpPr>
            <a:spLocks noGrp="1"/>
          </p:cNvSpPr>
          <p:nvPr>
            <p:ph type="pic" sz="quarter" idx="22" hasCustomPrompt="1"/>
          </p:nvPr>
        </p:nvSpPr>
        <p:spPr>
          <a:xfrm>
            <a:off x="6082363" y="249672"/>
            <a:ext cx="2667000" cy="15029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3" name="Picture Placeholder 82"/>
          <p:cNvSpPr>
            <a:spLocks noGrp="1"/>
          </p:cNvSpPr>
          <p:nvPr>
            <p:ph type="pic" sz="quarter" idx="23" hasCustomPrompt="1"/>
          </p:nvPr>
        </p:nvSpPr>
        <p:spPr>
          <a:xfrm>
            <a:off x="381000" y="2506193"/>
            <a:ext cx="2667000" cy="15029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Picture Placeholder 82"/>
          <p:cNvSpPr>
            <a:spLocks noGrp="1"/>
          </p:cNvSpPr>
          <p:nvPr>
            <p:ph type="pic" sz="quarter" idx="24" hasCustomPrompt="1"/>
          </p:nvPr>
        </p:nvSpPr>
        <p:spPr>
          <a:xfrm>
            <a:off x="3231682" y="2506193"/>
            <a:ext cx="2667000" cy="15029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5" name="Picture Placeholder 82"/>
          <p:cNvSpPr>
            <a:spLocks noGrp="1"/>
          </p:cNvSpPr>
          <p:nvPr>
            <p:ph type="pic" sz="quarter" idx="25" hasCustomPrompt="1"/>
          </p:nvPr>
        </p:nvSpPr>
        <p:spPr>
          <a:xfrm>
            <a:off x="6082363" y="2506193"/>
            <a:ext cx="2667000" cy="15029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88490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Imag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1099" cy="51435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7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Imag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900" y="0"/>
            <a:ext cx="4571099" cy="51435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9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0999" y="1097280"/>
            <a:ext cx="4181375" cy="344317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MS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303521" y="0"/>
            <a:ext cx="2675823" cy="51435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_Imag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58553" cy="51435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4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_Imag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685448" y="0"/>
            <a:ext cx="6458553" cy="51435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8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3CB075E7-4047-184B-897F-56A19DD243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257"/>
            <a:ext cx="9143998" cy="514098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D38141-0B6D-9145-9A3D-36052B1A920C}"/>
              </a:ext>
            </a:extLst>
          </p:cNvPr>
          <p:cNvCxnSpPr/>
          <p:nvPr userDrawn="1"/>
        </p:nvCxnSpPr>
        <p:spPr>
          <a:xfrm>
            <a:off x="4114800" y="2692052"/>
            <a:ext cx="914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2">
            <a:extLst>
              <a:ext uri="{FF2B5EF4-FFF2-40B4-BE49-F238E27FC236}">
                <a16:creationId xmlns:a16="http://schemas.microsoft.com/office/drawing/2014/main" id="{3759A979-19D1-C444-B415-AA8BC6DA8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108178"/>
            <a:ext cx="8368363" cy="409459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BREAK SECTION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284F9A8-89E2-D748-8335-1801A008557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2866468"/>
            <a:ext cx="8368363" cy="17325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6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MS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0834" cy="51435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MS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770023" y="558264"/>
            <a:ext cx="7603956" cy="2935705"/>
          </a:xfrm>
          <a:custGeom>
            <a:avLst/>
            <a:gdLst>
              <a:gd name="connsiteX0" fmla="*/ 0 w 2286001"/>
              <a:gd name="connsiteY0" fmla="*/ 0 h 2571751"/>
              <a:gd name="connsiteX1" fmla="*/ 2286001 w 2286001"/>
              <a:gd name="connsiteY1" fmla="*/ 0 h 2571751"/>
              <a:gd name="connsiteX2" fmla="*/ 2286001 w 2286001"/>
              <a:gd name="connsiteY2" fmla="*/ 2571751 h 2571751"/>
              <a:gd name="connsiteX3" fmla="*/ 0 w 2286001"/>
              <a:gd name="connsiteY3" fmla="*/ 2571751 h 25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1" h="2571751">
                <a:moveTo>
                  <a:pt x="0" y="0"/>
                </a:moveTo>
                <a:lnTo>
                  <a:pt x="2286001" y="0"/>
                </a:lnTo>
                <a:lnTo>
                  <a:pt x="2286001" y="2571751"/>
                </a:lnTo>
                <a:lnTo>
                  <a:pt x="0" y="257175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4630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7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os_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>
              <a:buNone/>
              <a:defRPr lang="en-US" sz="1800" b="0" baseline="0" dirty="0" smtClean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defRPr>
            </a:lvl1pPr>
          </a:lstStyle>
          <a:p>
            <a:pPr marL="171450" lvl="0" indent="-171450" algn="ctr"/>
            <a:r>
              <a:rPr lang="en-US" dirty="0"/>
              <a:t>CLICK TO EDIT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9" hasCustomPrompt="1"/>
          </p:nvPr>
        </p:nvSpPr>
        <p:spPr>
          <a:xfrm>
            <a:off x="708389" y="1324062"/>
            <a:ext cx="1415686" cy="1415686"/>
          </a:xfrm>
          <a:custGeom>
            <a:avLst/>
            <a:gdLst>
              <a:gd name="connsiteX0" fmla="*/ 603067 w 1206134"/>
              <a:gd name="connsiteY0" fmla="*/ 0 h 1206134"/>
              <a:gd name="connsiteX1" fmla="*/ 1206134 w 1206134"/>
              <a:gd name="connsiteY1" fmla="*/ 603067 h 1206134"/>
              <a:gd name="connsiteX2" fmla="*/ 603067 w 1206134"/>
              <a:gd name="connsiteY2" fmla="*/ 1206134 h 1206134"/>
              <a:gd name="connsiteX3" fmla="*/ 0 w 1206134"/>
              <a:gd name="connsiteY3" fmla="*/ 603067 h 1206134"/>
              <a:gd name="connsiteX4" fmla="*/ 603067 w 1206134"/>
              <a:gd name="connsiteY4" fmla="*/ 0 h 120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134" h="1206134">
                <a:moveTo>
                  <a:pt x="603067" y="0"/>
                </a:moveTo>
                <a:cubicBezTo>
                  <a:pt x="936132" y="0"/>
                  <a:pt x="1206134" y="270002"/>
                  <a:pt x="1206134" y="603067"/>
                </a:cubicBezTo>
                <a:cubicBezTo>
                  <a:pt x="1206134" y="936132"/>
                  <a:pt x="936132" y="1206134"/>
                  <a:pt x="603067" y="1206134"/>
                </a:cubicBezTo>
                <a:cubicBezTo>
                  <a:pt x="270002" y="1206134"/>
                  <a:pt x="0" y="936132"/>
                  <a:pt x="0" y="603067"/>
                </a:cubicBezTo>
                <a:cubicBezTo>
                  <a:pt x="0" y="270002"/>
                  <a:pt x="270002" y="0"/>
                  <a:pt x="60306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91440" anchor="b">
            <a:noAutofit/>
          </a:bodyPr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0" hasCustomPrompt="1"/>
          </p:nvPr>
        </p:nvSpPr>
        <p:spPr>
          <a:xfrm>
            <a:off x="2812235" y="1324062"/>
            <a:ext cx="1415686" cy="1415686"/>
          </a:xfrm>
          <a:custGeom>
            <a:avLst/>
            <a:gdLst>
              <a:gd name="connsiteX0" fmla="*/ 603067 w 1206134"/>
              <a:gd name="connsiteY0" fmla="*/ 0 h 1206134"/>
              <a:gd name="connsiteX1" fmla="*/ 1206134 w 1206134"/>
              <a:gd name="connsiteY1" fmla="*/ 603067 h 1206134"/>
              <a:gd name="connsiteX2" fmla="*/ 603067 w 1206134"/>
              <a:gd name="connsiteY2" fmla="*/ 1206134 h 1206134"/>
              <a:gd name="connsiteX3" fmla="*/ 0 w 1206134"/>
              <a:gd name="connsiteY3" fmla="*/ 603067 h 1206134"/>
              <a:gd name="connsiteX4" fmla="*/ 603067 w 1206134"/>
              <a:gd name="connsiteY4" fmla="*/ 0 h 120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134" h="1206134">
                <a:moveTo>
                  <a:pt x="603067" y="0"/>
                </a:moveTo>
                <a:cubicBezTo>
                  <a:pt x="936132" y="0"/>
                  <a:pt x="1206134" y="270002"/>
                  <a:pt x="1206134" y="603067"/>
                </a:cubicBezTo>
                <a:cubicBezTo>
                  <a:pt x="1206134" y="936132"/>
                  <a:pt x="936132" y="1206134"/>
                  <a:pt x="603067" y="1206134"/>
                </a:cubicBezTo>
                <a:cubicBezTo>
                  <a:pt x="270002" y="1206134"/>
                  <a:pt x="0" y="936132"/>
                  <a:pt x="0" y="603067"/>
                </a:cubicBezTo>
                <a:cubicBezTo>
                  <a:pt x="0" y="270002"/>
                  <a:pt x="270002" y="0"/>
                  <a:pt x="60306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91440" anchor="b">
            <a:noAutofit/>
          </a:bodyPr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1" hasCustomPrompt="1"/>
          </p:nvPr>
        </p:nvSpPr>
        <p:spPr>
          <a:xfrm>
            <a:off x="4916078" y="1324062"/>
            <a:ext cx="1415686" cy="1415686"/>
          </a:xfrm>
          <a:custGeom>
            <a:avLst/>
            <a:gdLst>
              <a:gd name="connsiteX0" fmla="*/ 603067 w 1206134"/>
              <a:gd name="connsiteY0" fmla="*/ 0 h 1206134"/>
              <a:gd name="connsiteX1" fmla="*/ 1206134 w 1206134"/>
              <a:gd name="connsiteY1" fmla="*/ 603067 h 1206134"/>
              <a:gd name="connsiteX2" fmla="*/ 603067 w 1206134"/>
              <a:gd name="connsiteY2" fmla="*/ 1206134 h 1206134"/>
              <a:gd name="connsiteX3" fmla="*/ 0 w 1206134"/>
              <a:gd name="connsiteY3" fmla="*/ 603067 h 1206134"/>
              <a:gd name="connsiteX4" fmla="*/ 603067 w 1206134"/>
              <a:gd name="connsiteY4" fmla="*/ 0 h 120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134" h="1206134">
                <a:moveTo>
                  <a:pt x="603067" y="0"/>
                </a:moveTo>
                <a:cubicBezTo>
                  <a:pt x="936132" y="0"/>
                  <a:pt x="1206134" y="270002"/>
                  <a:pt x="1206134" y="603067"/>
                </a:cubicBezTo>
                <a:cubicBezTo>
                  <a:pt x="1206134" y="936132"/>
                  <a:pt x="936132" y="1206134"/>
                  <a:pt x="603067" y="1206134"/>
                </a:cubicBezTo>
                <a:cubicBezTo>
                  <a:pt x="270002" y="1206134"/>
                  <a:pt x="0" y="936132"/>
                  <a:pt x="0" y="603067"/>
                </a:cubicBezTo>
                <a:cubicBezTo>
                  <a:pt x="0" y="270002"/>
                  <a:pt x="270002" y="0"/>
                  <a:pt x="60306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91440" anchor="b">
            <a:noAutofit/>
          </a:bodyPr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2" hasCustomPrompt="1"/>
          </p:nvPr>
        </p:nvSpPr>
        <p:spPr>
          <a:xfrm>
            <a:off x="7019924" y="1324062"/>
            <a:ext cx="1415686" cy="1415686"/>
          </a:xfrm>
          <a:custGeom>
            <a:avLst/>
            <a:gdLst>
              <a:gd name="connsiteX0" fmla="*/ 603067 w 1206134"/>
              <a:gd name="connsiteY0" fmla="*/ 0 h 1206134"/>
              <a:gd name="connsiteX1" fmla="*/ 1206134 w 1206134"/>
              <a:gd name="connsiteY1" fmla="*/ 603067 h 1206134"/>
              <a:gd name="connsiteX2" fmla="*/ 603067 w 1206134"/>
              <a:gd name="connsiteY2" fmla="*/ 1206134 h 1206134"/>
              <a:gd name="connsiteX3" fmla="*/ 0 w 1206134"/>
              <a:gd name="connsiteY3" fmla="*/ 603067 h 1206134"/>
              <a:gd name="connsiteX4" fmla="*/ 603067 w 1206134"/>
              <a:gd name="connsiteY4" fmla="*/ 0 h 120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134" h="1206134">
                <a:moveTo>
                  <a:pt x="603067" y="0"/>
                </a:moveTo>
                <a:cubicBezTo>
                  <a:pt x="936132" y="0"/>
                  <a:pt x="1206134" y="270002"/>
                  <a:pt x="1206134" y="603067"/>
                </a:cubicBezTo>
                <a:cubicBezTo>
                  <a:pt x="1206134" y="936132"/>
                  <a:pt x="936132" y="1206134"/>
                  <a:pt x="603067" y="1206134"/>
                </a:cubicBezTo>
                <a:cubicBezTo>
                  <a:pt x="270002" y="1206134"/>
                  <a:pt x="0" y="936132"/>
                  <a:pt x="0" y="603067"/>
                </a:cubicBezTo>
                <a:cubicBezTo>
                  <a:pt x="0" y="270002"/>
                  <a:pt x="270002" y="0"/>
                  <a:pt x="60306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91440" anchor="b">
            <a:noAutofit/>
          </a:bodyPr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5248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os_Templa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lang="en-US" sz="1800" b="0" baseline="0" dirty="0" smtClean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defRPr>
            </a:lvl1pPr>
          </a:lstStyle>
          <a:p>
            <a:pPr marL="171450" lvl="0" indent="-171450" algn="ctr"/>
            <a:r>
              <a:rPr lang="en-US" dirty="0"/>
              <a:t>CLICK TO EDIT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9" hasCustomPrompt="1"/>
          </p:nvPr>
        </p:nvSpPr>
        <p:spPr>
          <a:xfrm>
            <a:off x="1015573" y="1315729"/>
            <a:ext cx="1432352" cy="1432352"/>
          </a:xfrm>
          <a:custGeom>
            <a:avLst/>
            <a:gdLst>
              <a:gd name="connsiteX0" fmla="*/ 603067 w 1206134"/>
              <a:gd name="connsiteY0" fmla="*/ 0 h 1206134"/>
              <a:gd name="connsiteX1" fmla="*/ 1206134 w 1206134"/>
              <a:gd name="connsiteY1" fmla="*/ 603067 h 1206134"/>
              <a:gd name="connsiteX2" fmla="*/ 603067 w 1206134"/>
              <a:gd name="connsiteY2" fmla="*/ 1206134 h 1206134"/>
              <a:gd name="connsiteX3" fmla="*/ 0 w 1206134"/>
              <a:gd name="connsiteY3" fmla="*/ 603067 h 1206134"/>
              <a:gd name="connsiteX4" fmla="*/ 603067 w 1206134"/>
              <a:gd name="connsiteY4" fmla="*/ 0 h 120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134" h="1206134">
                <a:moveTo>
                  <a:pt x="603067" y="0"/>
                </a:moveTo>
                <a:cubicBezTo>
                  <a:pt x="936132" y="0"/>
                  <a:pt x="1206134" y="270002"/>
                  <a:pt x="1206134" y="603067"/>
                </a:cubicBezTo>
                <a:cubicBezTo>
                  <a:pt x="1206134" y="936132"/>
                  <a:pt x="936132" y="1206134"/>
                  <a:pt x="603067" y="1206134"/>
                </a:cubicBezTo>
                <a:cubicBezTo>
                  <a:pt x="270002" y="1206134"/>
                  <a:pt x="0" y="936132"/>
                  <a:pt x="0" y="603067"/>
                </a:cubicBezTo>
                <a:cubicBezTo>
                  <a:pt x="0" y="270002"/>
                  <a:pt x="270002" y="0"/>
                  <a:pt x="60306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91440" anchor="b">
            <a:noAutofit/>
          </a:bodyPr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0" hasCustomPrompt="1"/>
          </p:nvPr>
        </p:nvSpPr>
        <p:spPr>
          <a:xfrm>
            <a:off x="3849005" y="1315729"/>
            <a:ext cx="1432352" cy="1432352"/>
          </a:xfrm>
          <a:custGeom>
            <a:avLst/>
            <a:gdLst>
              <a:gd name="connsiteX0" fmla="*/ 603067 w 1206134"/>
              <a:gd name="connsiteY0" fmla="*/ 0 h 1206134"/>
              <a:gd name="connsiteX1" fmla="*/ 1206134 w 1206134"/>
              <a:gd name="connsiteY1" fmla="*/ 603067 h 1206134"/>
              <a:gd name="connsiteX2" fmla="*/ 603067 w 1206134"/>
              <a:gd name="connsiteY2" fmla="*/ 1206134 h 1206134"/>
              <a:gd name="connsiteX3" fmla="*/ 0 w 1206134"/>
              <a:gd name="connsiteY3" fmla="*/ 603067 h 1206134"/>
              <a:gd name="connsiteX4" fmla="*/ 603067 w 1206134"/>
              <a:gd name="connsiteY4" fmla="*/ 0 h 120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134" h="1206134">
                <a:moveTo>
                  <a:pt x="603067" y="0"/>
                </a:moveTo>
                <a:cubicBezTo>
                  <a:pt x="936132" y="0"/>
                  <a:pt x="1206134" y="270002"/>
                  <a:pt x="1206134" y="603067"/>
                </a:cubicBezTo>
                <a:cubicBezTo>
                  <a:pt x="1206134" y="936132"/>
                  <a:pt x="936132" y="1206134"/>
                  <a:pt x="603067" y="1206134"/>
                </a:cubicBezTo>
                <a:cubicBezTo>
                  <a:pt x="270002" y="1206134"/>
                  <a:pt x="0" y="936132"/>
                  <a:pt x="0" y="603067"/>
                </a:cubicBezTo>
                <a:cubicBezTo>
                  <a:pt x="0" y="270002"/>
                  <a:pt x="270002" y="0"/>
                  <a:pt x="60306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91440" anchor="b">
            <a:noAutofit/>
          </a:bodyPr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2" hasCustomPrompt="1"/>
          </p:nvPr>
        </p:nvSpPr>
        <p:spPr>
          <a:xfrm>
            <a:off x="6707204" y="1315729"/>
            <a:ext cx="1432352" cy="1432352"/>
          </a:xfrm>
          <a:custGeom>
            <a:avLst/>
            <a:gdLst>
              <a:gd name="connsiteX0" fmla="*/ 603067 w 1206134"/>
              <a:gd name="connsiteY0" fmla="*/ 0 h 1206134"/>
              <a:gd name="connsiteX1" fmla="*/ 1206134 w 1206134"/>
              <a:gd name="connsiteY1" fmla="*/ 603067 h 1206134"/>
              <a:gd name="connsiteX2" fmla="*/ 603067 w 1206134"/>
              <a:gd name="connsiteY2" fmla="*/ 1206134 h 1206134"/>
              <a:gd name="connsiteX3" fmla="*/ 0 w 1206134"/>
              <a:gd name="connsiteY3" fmla="*/ 603067 h 1206134"/>
              <a:gd name="connsiteX4" fmla="*/ 603067 w 1206134"/>
              <a:gd name="connsiteY4" fmla="*/ 0 h 120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134" h="1206134">
                <a:moveTo>
                  <a:pt x="603067" y="0"/>
                </a:moveTo>
                <a:cubicBezTo>
                  <a:pt x="936132" y="0"/>
                  <a:pt x="1206134" y="270002"/>
                  <a:pt x="1206134" y="603067"/>
                </a:cubicBezTo>
                <a:cubicBezTo>
                  <a:pt x="1206134" y="936132"/>
                  <a:pt x="936132" y="1206134"/>
                  <a:pt x="603067" y="1206134"/>
                </a:cubicBezTo>
                <a:cubicBezTo>
                  <a:pt x="270002" y="1206134"/>
                  <a:pt x="0" y="936132"/>
                  <a:pt x="0" y="603067"/>
                </a:cubicBezTo>
                <a:cubicBezTo>
                  <a:pt x="0" y="270002"/>
                  <a:pt x="270002" y="0"/>
                  <a:pt x="60306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91440" anchor="b">
            <a:noAutofit/>
          </a:bodyPr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12041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os_Templa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9" hasCustomPrompt="1"/>
          </p:nvPr>
        </p:nvSpPr>
        <p:spPr>
          <a:xfrm>
            <a:off x="380999" y="1097778"/>
            <a:ext cx="1524000" cy="187241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 hasCustomPrompt="1"/>
          </p:nvPr>
        </p:nvSpPr>
        <p:spPr>
          <a:xfrm>
            <a:off x="2099008" y="1097778"/>
            <a:ext cx="1524000" cy="187241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1" hasCustomPrompt="1"/>
          </p:nvPr>
        </p:nvSpPr>
        <p:spPr>
          <a:xfrm>
            <a:off x="3817017" y="1097778"/>
            <a:ext cx="1524000" cy="187241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2" hasCustomPrompt="1"/>
          </p:nvPr>
        </p:nvSpPr>
        <p:spPr>
          <a:xfrm>
            <a:off x="5535026" y="1097778"/>
            <a:ext cx="1524000" cy="187241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 hasCustomPrompt="1"/>
          </p:nvPr>
        </p:nvSpPr>
        <p:spPr>
          <a:xfrm>
            <a:off x="7253036" y="1097778"/>
            <a:ext cx="1524000" cy="187241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lang="en-US" sz="1800" b="0" baseline="0" dirty="0" smtClean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defRPr>
            </a:lvl1pPr>
          </a:lstStyle>
          <a:p>
            <a:pPr marL="171450" lvl="0" indent="-171450" algn="ctr"/>
            <a:r>
              <a:rPr lang="en-US" dirty="0"/>
              <a:t>CLICK TO EDIT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line_Fir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lang="en-US" sz="1800" b="0" baseline="0" dirty="0" smtClean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defRPr>
            </a:lvl1pPr>
          </a:lstStyle>
          <a:p>
            <a:pPr marL="171450" lvl="0" indent="-171450" algn="ctr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0850" y="2599927"/>
            <a:ext cx="1514475" cy="1562498"/>
          </a:xfrm>
          <a:custGeom>
            <a:avLst/>
            <a:gdLst>
              <a:gd name="connsiteX0" fmla="*/ 59776 w 1514475"/>
              <a:gd name="connsiteY0" fmla="*/ 0 h 1562498"/>
              <a:gd name="connsiteX1" fmla="*/ 1454699 w 1514475"/>
              <a:gd name="connsiteY1" fmla="*/ 0 h 1562498"/>
              <a:gd name="connsiteX2" fmla="*/ 1514475 w 1514475"/>
              <a:gd name="connsiteY2" fmla="*/ 59776 h 1562498"/>
              <a:gd name="connsiteX3" fmla="*/ 1514475 w 1514475"/>
              <a:gd name="connsiteY3" fmla="*/ 1502722 h 1562498"/>
              <a:gd name="connsiteX4" fmla="*/ 1454699 w 1514475"/>
              <a:gd name="connsiteY4" fmla="*/ 1562498 h 1562498"/>
              <a:gd name="connsiteX5" fmla="*/ 59776 w 1514475"/>
              <a:gd name="connsiteY5" fmla="*/ 1562498 h 1562498"/>
              <a:gd name="connsiteX6" fmla="*/ 0 w 1514475"/>
              <a:gd name="connsiteY6" fmla="*/ 1502722 h 1562498"/>
              <a:gd name="connsiteX7" fmla="*/ 0 w 1514475"/>
              <a:gd name="connsiteY7" fmla="*/ 59776 h 1562498"/>
              <a:gd name="connsiteX8" fmla="*/ 59776 w 1514475"/>
              <a:gd name="connsiteY8" fmla="*/ 0 h 156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4475" h="1562498">
                <a:moveTo>
                  <a:pt x="59776" y="0"/>
                </a:moveTo>
                <a:lnTo>
                  <a:pt x="1454699" y="0"/>
                </a:lnTo>
                <a:cubicBezTo>
                  <a:pt x="1487712" y="0"/>
                  <a:pt x="1514475" y="26763"/>
                  <a:pt x="1514475" y="59776"/>
                </a:cubicBezTo>
                <a:lnTo>
                  <a:pt x="1514475" y="1502722"/>
                </a:lnTo>
                <a:cubicBezTo>
                  <a:pt x="1514475" y="1535735"/>
                  <a:pt x="1487712" y="1562498"/>
                  <a:pt x="1454699" y="1562498"/>
                </a:cubicBezTo>
                <a:lnTo>
                  <a:pt x="59776" y="1562498"/>
                </a:lnTo>
                <a:cubicBezTo>
                  <a:pt x="26763" y="1562498"/>
                  <a:pt x="0" y="1535735"/>
                  <a:pt x="0" y="1502722"/>
                </a:cubicBezTo>
                <a:lnTo>
                  <a:pt x="0" y="59776"/>
                </a:lnTo>
                <a:cubicBezTo>
                  <a:pt x="0" y="26763"/>
                  <a:pt x="26763" y="0"/>
                  <a:pt x="59776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371600" bIns="731520" anchor="ctr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_Mi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0850" y="1688761"/>
            <a:ext cx="1514475" cy="1562498"/>
          </a:xfrm>
          <a:custGeom>
            <a:avLst/>
            <a:gdLst>
              <a:gd name="connsiteX0" fmla="*/ 59776 w 1514475"/>
              <a:gd name="connsiteY0" fmla="*/ 0 h 1562498"/>
              <a:gd name="connsiteX1" fmla="*/ 1454699 w 1514475"/>
              <a:gd name="connsiteY1" fmla="*/ 0 h 1562498"/>
              <a:gd name="connsiteX2" fmla="*/ 1514475 w 1514475"/>
              <a:gd name="connsiteY2" fmla="*/ 59776 h 1562498"/>
              <a:gd name="connsiteX3" fmla="*/ 1514475 w 1514475"/>
              <a:gd name="connsiteY3" fmla="*/ 1502722 h 1562498"/>
              <a:gd name="connsiteX4" fmla="*/ 1454699 w 1514475"/>
              <a:gd name="connsiteY4" fmla="*/ 1562498 h 1562498"/>
              <a:gd name="connsiteX5" fmla="*/ 59776 w 1514475"/>
              <a:gd name="connsiteY5" fmla="*/ 1562498 h 1562498"/>
              <a:gd name="connsiteX6" fmla="*/ 0 w 1514475"/>
              <a:gd name="connsiteY6" fmla="*/ 1502722 h 1562498"/>
              <a:gd name="connsiteX7" fmla="*/ 0 w 1514475"/>
              <a:gd name="connsiteY7" fmla="*/ 59776 h 1562498"/>
              <a:gd name="connsiteX8" fmla="*/ 59776 w 1514475"/>
              <a:gd name="connsiteY8" fmla="*/ 0 h 156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4475" h="1562498">
                <a:moveTo>
                  <a:pt x="59776" y="0"/>
                </a:moveTo>
                <a:lnTo>
                  <a:pt x="1454699" y="0"/>
                </a:lnTo>
                <a:cubicBezTo>
                  <a:pt x="1487712" y="0"/>
                  <a:pt x="1514475" y="26763"/>
                  <a:pt x="1514475" y="59776"/>
                </a:cubicBezTo>
                <a:lnTo>
                  <a:pt x="1514475" y="1502722"/>
                </a:lnTo>
                <a:cubicBezTo>
                  <a:pt x="1514475" y="1535735"/>
                  <a:pt x="1487712" y="1562498"/>
                  <a:pt x="1454699" y="1562498"/>
                </a:cubicBezTo>
                <a:lnTo>
                  <a:pt x="59776" y="1562498"/>
                </a:lnTo>
                <a:cubicBezTo>
                  <a:pt x="26763" y="1562498"/>
                  <a:pt x="0" y="1535735"/>
                  <a:pt x="0" y="1502722"/>
                </a:cubicBezTo>
                <a:lnTo>
                  <a:pt x="0" y="59776"/>
                </a:lnTo>
                <a:cubicBezTo>
                  <a:pt x="0" y="26763"/>
                  <a:pt x="26763" y="0"/>
                  <a:pt x="59776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371600" bIns="731520" anchor="ctr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174861" y="271974"/>
            <a:ext cx="1514475" cy="1562498"/>
          </a:xfrm>
          <a:custGeom>
            <a:avLst/>
            <a:gdLst>
              <a:gd name="connsiteX0" fmla="*/ 59776 w 1514475"/>
              <a:gd name="connsiteY0" fmla="*/ 0 h 1562498"/>
              <a:gd name="connsiteX1" fmla="*/ 1454699 w 1514475"/>
              <a:gd name="connsiteY1" fmla="*/ 0 h 1562498"/>
              <a:gd name="connsiteX2" fmla="*/ 1514475 w 1514475"/>
              <a:gd name="connsiteY2" fmla="*/ 59776 h 1562498"/>
              <a:gd name="connsiteX3" fmla="*/ 1514475 w 1514475"/>
              <a:gd name="connsiteY3" fmla="*/ 1502722 h 1562498"/>
              <a:gd name="connsiteX4" fmla="*/ 1454699 w 1514475"/>
              <a:gd name="connsiteY4" fmla="*/ 1562498 h 1562498"/>
              <a:gd name="connsiteX5" fmla="*/ 59776 w 1514475"/>
              <a:gd name="connsiteY5" fmla="*/ 1562498 h 1562498"/>
              <a:gd name="connsiteX6" fmla="*/ 0 w 1514475"/>
              <a:gd name="connsiteY6" fmla="*/ 1502722 h 1562498"/>
              <a:gd name="connsiteX7" fmla="*/ 0 w 1514475"/>
              <a:gd name="connsiteY7" fmla="*/ 59776 h 1562498"/>
              <a:gd name="connsiteX8" fmla="*/ 59776 w 1514475"/>
              <a:gd name="connsiteY8" fmla="*/ 0 h 156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4475" h="1562498">
                <a:moveTo>
                  <a:pt x="59776" y="0"/>
                </a:moveTo>
                <a:lnTo>
                  <a:pt x="1454699" y="0"/>
                </a:lnTo>
                <a:cubicBezTo>
                  <a:pt x="1487712" y="0"/>
                  <a:pt x="1514475" y="26763"/>
                  <a:pt x="1514475" y="59776"/>
                </a:cubicBezTo>
                <a:lnTo>
                  <a:pt x="1514475" y="1502722"/>
                </a:lnTo>
                <a:cubicBezTo>
                  <a:pt x="1514475" y="1535735"/>
                  <a:pt x="1487712" y="1562498"/>
                  <a:pt x="1454699" y="1562498"/>
                </a:cubicBezTo>
                <a:lnTo>
                  <a:pt x="59776" y="1562498"/>
                </a:lnTo>
                <a:cubicBezTo>
                  <a:pt x="26763" y="1562498"/>
                  <a:pt x="0" y="1535735"/>
                  <a:pt x="0" y="1502722"/>
                </a:cubicBezTo>
                <a:lnTo>
                  <a:pt x="0" y="59776"/>
                </a:lnTo>
                <a:cubicBezTo>
                  <a:pt x="0" y="26763"/>
                  <a:pt x="26763" y="0"/>
                  <a:pt x="59776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371600" bIns="731520" anchor="ctr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174861" y="3044746"/>
            <a:ext cx="1514475" cy="1562498"/>
          </a:xfrm>
          <a:custGeom>
            <a:avLst/>
            <a:gdLst>
              <a:gd name="connsiteX0" fmla="*/ 59776 w 1514475"/>
              <a:gd name="connsiteY0" fmla="*/ 0 h 1562498"/>
              <a:gd name="connsiteX1" fmla="*/ 1454699 w 1514475"/>
              <a:gd name="connsiteY1" fmla="*/ 0 h 1562498"/>
              <a:gd name="connsiteX2" fmla="*/ 1514475 w 1514475"/>
              <a:gd name="connsiteY2" fmla="*/ 59776 h 1562498"/>
              <a:gd name="connsiteX3" fmla="*/ 1514475 w 1514475"/>
              <a:gd name="connsiteY3" fmla="*/ 1502722 h 1562498"/>
              <a:gd name="connsiteX4" fmla="*/ 1454699 w 1514475"/>
              <a:gd name="connsiteY4" fmla="*/ 1562498 h 1562498"/>
              <a:gd name="connsiteX5" fmla="*/ 59776 w 1514475"/>
              <a:gd name="connsiteY5" fmla="*/ 1562498 h 1562498"/>
              <a:gd name="connsiteX6" fmla="*/ 0 w 1514475"/>
              <a:gd name="connsiteY6" fmla="*/ 1502722 h 1562498"/>
              <a:gd name="connsiteX7" fmla="*/ 0 w 1514475"/>
              <a:gd name="connsiteY7" fmla="*/ 59776 h 1562498"/>
              <a:gd name="connsiteX8" fmla="*/ 59776 w 1514475"/>
              <a:gd name="connsiteY8" fmla="*/ 0 h 156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4475" h="1562498">
                <a:moveTo>
                  <a:pt x="59776" y="0"/>
                </a:moveTo>
                <a:lnTo>
                  <a:pt x="1454699" y="0"/>
                </a:lnTo>
                <a:cubicBezTo>
                  <a:pt x="1487712" y="0"/>
                  <a:pt x="1514475" y="26763"/>
                  <a:pt x="1514475" y="59776"/>
                </a:cubicBezTo>
                <a:lnTo>
                  <a:pt x="1514475" y="1502722"/>
                </a:lnTo>
                <a:cubicBezTo>
                  <a:pt x="1514475" y="1535735"/>
                  <a:pt x="1487712" y="1562498"/>
                  <a:pt x="1454699" y="1562498"/>
                </a:cubicBezTo>
                <a:lnTo>
                  <a:pt x="59776" y="1562498"/>
                </a:lnTo>
                <a:cubicBezTo>
                  <a:pt x="26763" y="1562498"/>
                  <a:pt x="0" y="1535735"/>
                  <a:pt x="0" y="1502722"/>
                </a:cubicBezTo>
                <a:lnTo>
                  <a:pt x="0" y="59776"/>
                </a:lnTo>
                <a:cubicBezTo>
                  <a:pt x="0" y="26763"/>
                  <a:pt x="26763" y="0"/>
                  <a:pt x="59776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371600" bIns="731520" anchor="ctr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7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_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0850" y="1269067"/>
            <a:ext cx="1514475" cy="1562498"/>
          </a:xfrm>
          <a:custGeom>
            <a:avLst/>
            <a:gdLst>
              <a:gd name="connsiteX0" fmla="*/ 59776 w 1514475"/>
              <a:gd name="connsiteY0" fmla="*/ 0 h 1562498"/>
              <a:gd name="connsiteX1" fmla="*/ 1454699 w 1514475"/>
              <a:gd name="connsiteY1" fmla="*/ 0 h 1562498"/>
              <a:gd name="connsiteX2" fmla="*/ 1514475 w 1514475"/>
              <a:gd name="connsiteY2" fmla="*/ 59776 h 1562498"/>
              <a:gd name="connsiteX3" fmla="*/ 1514475 w 1514475"/>
              <a:gd name="connsiteY3" fmla="*/ 1502722 h 1562498"/>
              <a:gd name="connsiteX4" fmla="*/ 1454699 w 1514475"/>
              <a:gd name="connsiteY4" fmla="*/ 1562498 h 1562498"/>
              <a:gd name="connsiteX5" fmla="*/ 59776 w 1514475"/>
              <a:gd name="connsiteY5" fmla="*/ 1562498 h 1562498"/>
              <a:gd name="connsiteX6" fmla="*/ 0 w 1514475"/>
              <a:gd name="connsiteY6" fmla="*/ 1502722 h 1562498"/>
              <a:gd name="connsiteX7" fmla="*/ 0 w 1514475"/>
              <a:gd name="connsiteY7" fmla="*/ 59776 h 1562498"/>
              <a:gd name="connsiteX8" fmla="*/ 59776 w 1514475"/>
              <a:gd name="connsiteY8" fmla="*/ 0 h 156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4475" h="1562498">
                <a:moveTo>
                  <a:pt x="59776" y="0"/>
                </a:moveTo>
                <a:lnTo>
                  <a:pt x="1454699" y="0"/>
                </a:lnTo>
                <a:cubicBezTo>
                  <a:pt x="1487712" y="0"/>
                  <a:pt x="1514475" y="26763"/>
                  <a:pt x="1514475" y="59776"/>
                </a:cubicBezTo>
                <a:lnTo>
                  <a:pt x="1514475" y="1502722"/>
                </a:lnTo>
                <a:cubicBezTo>
                  <a:pt x="1514475" y="1535735"/>
                  <a:pt x="1487712" y="1562498"/>
                  <a:pt x="1454699" y="1562498"/>
                </a:cubicBezTo>
                <a:lnTo>
                  <a:pt x="59776" y="1562498"/>
                </a:lnTo>
                <a:cubicBezTo>
                  <a:pt x="26763" y="1562498"/>
                  <a:pt x="0" y="1535735"/>
                  <a:pt x="0" y="1502722"/>
                </a:cubicBezTo>
                <a:lnTo>
                  <a:pt x="0" y="59776"/>
                </a:lnTo>
                <a:cubicBezTo>
                  <a:pt x="0" y="26763"/>
                  <a:pt x="26763" y="0"/>
                  <a:pt x="59776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371600" bIns="731520" anchor="ctr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a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1066800" y="1123546"/>
            <a:ext cx="2210204" cy="2210204"/>
          </a:xfrm>
          <a:custGeom>
            <a:avLst/>
            <a:gdLst>
              <a:gd name="connsiteX0" fmla="*/ 1409700 w 2819400"/>
              <a:gd name="connsiteY0" fmla="*/ 0 h 2819400"/>
              <a:gd name="connsiteX1" fmla="*/ 2819400 w 2819400"/>
              <a:gd name="connsiteY1" fmla="*/ 1409700 h 2819400"/>
              <a:gd name="connsiteX2" fmla="*/ 1409700 w 2819400"/>
              <a:gd name="connsiteY2" fmla="*/ 2819400 h 2819400"/>
              <a:gd name="connsiteX3" fmla="*/ 0 w 2819400"/>
              <a:gd name="connsiteY3" fmla="*/ 1409700 h 2819400"/>
              <a:gd name="connsiteX4" fmla="*/ 1409700 w 2819400"/>
              <a:gd name="connsiteY4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400" h="2819400"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1180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MS0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>
              <a:defRPr lang="en-US" sz="1800" b="0" baseline="0" dirty="0" smtClean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797285" y="1624013"/>
            <a:ext cx="3486151" cy="2162176"/>
          </a:xfrm>
          <a:custGeom>
            <a:avLst/>
            <a:gdLst>
              <a:gd name="connsiteX0" fmla="*/ 0 w 3486151"/>
              <a:gd name="connsiteY0" fmla="*/ 0 h 2162176"/>
              <a:gd name="connsiteX1" fmla="*/ 3486151 w 3486151"/>
              <a:gd name="connsiteY1" fmla="*/ 0 h 2162176"/>
              <a:gd name="connsiteX2" fmla="*/ 3486151 w 3486151"/>
              <a:gd name="connsiteY2" fmla="*/ 2162176 h 2162176"/>
              <a:gd name="connsiteX3" fmla="*/ 0 w 3486151"/>
              <a:gd name="connsiteY3" fmla="*/ 2162176 h 216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6151" h="2162176">
                <a:moveTo>
                  <a:pt x="0" y="0"/>
                </a:moveTo>
                <a:lnTo>
                  <a:pt x="3486151" y="0"/>
                </a:lnTo>
                <a:lnTo>
                  <a:pt x="3486151" y="2162176"/>
                </a:lnTo>
                <a:lnTo>
                  <a:pt x="0" y="216217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4942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_Col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761104"/>
            <a:ext cx="7299960" cy="18387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800" b="0" baseline="0" dirty="0" smtClean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defRPr>
            </a:lvl1pPr>
          </a:lstStyle>
          <a:p>
            <a:pPr marL="171450" lvl="0" indent="-171450"/>
            <a:r>
              <a:rPr lang="en-US" dirty="0"/>
              <a:t>CLICK TO EDIT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7299961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CE4FC-207B-A940-B4FA-9AC8271DDC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1" y="1226014"/>
            <a:ext cx="7299960" cy="3360053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  <a:defRPr lang="en-US" sz="1800" dirty="0" smtClean="0">
                <a:solidFill>
                  <a:srgbClr val="5A5A5A"/>
                </a:solidFill>
              </a:defRPr>
            </a:lvl1pPr>
            <a:lvl2pPr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  <a:defRPr lang="en-US" sz="1600" dirty="0" smtClean="0">
                <a:solidFill>
                  <a:srgbClr val="5A5A5A"/>
                </a:solidFill>
              </a:defRPr>
            </a:lvl2pPr>
            <a:lvl3pPr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  <a:defRPr lang="en-US" sz="1600" dirty="0" smtClean="0">
                <a:solidFill>
                  <a:srgbClr val="5A5A5A"/>
                </a:solidFill>
              </a:defRPr>
            </a:lvl3pPr>
            <a:lvl4pPr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  <a:defRPr lang="en-US" sz="1600" dirty="0" smtClean="0">
                <a:solidFill>
                  <a:srgbClr val="5A5A5A"/>
                </a:solidFill>
              </a:defRPr>
            </a:lvl4pPr>
            <a:lvl5pPr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  <a:defRPr lang="en-US" sz="1600" dirty="0">
                <a:solidFill>
                  <a:srgbClr val="5A5A5A"/>
                </a:solidFill>
              </a:defRPr>
            </a:lvl5pPr>
          </a:lstStyle>
          <a:p>
            <a:pPr lvl="0"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Aft>
                <a:spcPts val="60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6E4BE8-BB29-C648-A1B2-EF990940F8D6}"/>
              </a:ext>
            </a:extLst>
          </p:cNvPr>
          <p:cNvSpPr/>
          <p:nvPr userDrawn="1"/>
        </p:nvSpPr>
        <p:spPr>
          <a:xfrm>
            <a:off x="7979344" y="0"/>
            <a:ext cx="1164656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E6AF958-EF41-284D-8BFA-370EB1032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9" r="77177" b="30413"/>
          <a:stretch/>
        </p:blipFill>
        <p:spPr>
          <a:xfrm>
            <a:off x="7979988" y="0"/>
            <a:ext cx="11581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2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_Col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758666"/>
            <a:ext cx="7299960" cy="18387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>
              <a:buNone/>
              <a:defRPr lang="en-US" sz="1800" b="0" baseline="0" dirty="0" smtClean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defRPr>
            </a:lvl1pPr>
          </a:lstStyle>
          <a:p>
            <a:pPr marL="171450" lvl="0" indent="-171450"/>
            <a:r>
              <a:rPr lang="en-US" dirty="0"/>
              <a:t>CLICK TO EDIT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7299961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CE4FC-207B-A940-B4FA-9AC8271DDC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1" y="1226014"/>
            <a:ext cx="7299960" cy="3360053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rgbClr val="5A5A5A"/>
                </a:solidFill>
              </a:defRPr>
            </a:lvl1pPr>
            <a:lvl2pPr>
              <a:defRPr lang="en-US" sz="1600" dirty="0" smtClean="0">
                <a:solidFill>
                  <a:srgbClr val="5A5A5A"/>
                </a:solidFill>
              </a:defRPr>
            </a:lvl2pPr>
            <a:lvl3pPr>
              <a:defRPr lang="en-US" sz="1600" dirty="0" smtClean="0">
                <a:solidFill>
                  <a:srgbClr val="5A5A5A"/>
                </a:solidFill>
              </a:defRPr>
            </a:lvl3pPr>
            <a:lvl4pPr>
              <a:defRPr lang="en-US" sz="1600" dirty="0" smtClean="0">
                <a:solidFill>
                  <a:srgbClr val="5A5A5A"/>
                </a:solidFill>
              </a:defRPr>
            </a:lvl4pPr>
            <a:lvl5pPr>
              <a:defRPr lang="en-US" sz="1600" dirty="0">
                <a:solidFill>
                  <a:srgbClr val="5A5A5A"/>
                </a:solidFill>
              </a:defRPr>
            </a:lvl5pPr>
          </a:lstStyle>
          <a:p>
            <a:pPr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6E4BE8-BB29-C648-A1B2-EF990940F8D6}"/>
              </a:ext>
            </a:extLst>
          </p:cNvPr>
          <p:cNvSpPr/>
          <p:nvPr userDrawn="1"/>
        </p:nvSpPr>
        <p:spPr>
          <a:xfrm>
            <a:off x="7979344" y="0"/>
            <a:ext cx="1164656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E6AF958-EF41-284D-8BFA-370EB1032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9" r="77177" b="30413"/>
          <a:stretch/>
        </p:blipFill>
        <p:spPr>
          <a:xfrm>
            <a:off x="7993412" y="0"/>
            <a:ext cx="11581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4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_Col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758666"/>
            <a:ext cx="7299960" cy="18387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>
              <a:buNone/>
              <a:defRPr lang="en-US" sz="1800" b="0" baseline="0" dirty="0" smtClean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defRPr>
            </a:lvl1pPr>
          </a:lstStyle>
          <a:p>
            <a:pPr marL="171450" lvl="0" indent="-171450"/>
            <a:r>
              <a:rPr lang="en-US" dirty="0"/>
              <a:t>CLICK TO EDIT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7299961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CE4FC-207B-A940-B4FA-9AC8271DDC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1" y="1226014"/>
            <a:ext cx="7299960" cy="3360053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rgbClr val="5A5A5A"/>
                </a:solidFill>
              </a:defRPr>
            </a:lvl1pPr>
            <a:lvl2pPr>
              <a:defRPr lang="en-US" sz="1600" dirty="0" smtClean="0">
                <a:solidFill>
                  <a:srgbClr val="5A5A5A"/>
                </a:solidFill>
              </a:defRPr>
            </a:lvl2pPr>
            <a:lvl3pPr>
              <a:defRPr lang="en-US" sz="1600" dirty="0" smtClean="0">
                <a:solidFill>
                  <a:srgbClr val="5A5A5A"/>
                </a:solidFill>
              </a:defRPr>
            </a:lvl3pPr>
            <a:lvl4pPr>
              <a:defRPr lang="en-US" sz="1600" dirty="0" smtClean="0">
                <a:solidFill>
                  <a:srgbClr val="5A5A5A"/>
                </a:solidFill>
              </a:defRPr>
            </a:lvl4pPr>
            <a:lvl5pPr>
              <a:defRPr lang="en-US" sz="1600" dirty="0">
                <a:solidFill>
                  <a:srgbClr val="5A5A5A"/>
                </a:solidFill>
              </a:defRPr>
            </a:lvl5pPr>
          </a:lstStyle>
          <a:p>
            <a:pPr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6E4BE8-BB29-C648-A1B2-EF990940F8D6}"/>
              </a:ext>
            </a:extLst>
          </p:cNvPr>
          <p:cNvSpPr/>
          <p:nvPr userDrawn="1"/>
        </p:nvSpPr>
        <p:spPr>
          <a:xfrm>
            <a:off x="7979344" y="0"/>
            <a:ext cx="116465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E6AF958-EF41-284D-8BFA-370EB1032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9" r="77177" b="30413"/>
          <a:stretch/>
        </p:blipFill>
        <p:spPr>
          <a:xfrm>
            <a:off x="7993412" y="0"/>
            <a:ext cx="11581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_Col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758666"/>
            <a:ext cx="7299960" cy="18387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>
              <a:buNone/>
              <a:defRPr lang="en-US" sz="1800" b="0" baseline="0" dirty="0" smtClean="0">
                <a:solidFill>
                  <a:schemeClr val="bg1">
                    <a:lumMod val="65000"/>
                  </a:schemeClr>
                </a:solidFill>
                <a:ea typeface="Roboto" panose="02000000000000000000" pitchFamily="2" charset="0"/>
              </a:defRPr>
            </a:lvl1pPr>
          </a:lstStyle>
          <a:p>
            <a:pPr marL="171450" lvl="0" indent="-171450"/>
            <a:r>
              <a:rPr lang="en-US" dirty="0"/>
              <a:t>CLICK TO EDIT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7299961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6E4BE8-BB29-C648-A1B2-EF990940F8D6}"/>
              </a:ext>
            </a:extLst>
          </p:cNvPr>
          <p:cNvSpPr/>
          <p:nvPr userDrawn="1"/>
        </p:nvSpPr>
        <p:spPr>
          <a:xfrm>
            <a:off x="7979344" y="0"/>
            <a:ext cx="1164656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E6AF958-EF41-284D-8BFA-370EB1032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9" r="77177" b="30413"/>
          <a:stretch/>
        </p:blipFill>
        <p:spPr>
          <a:xfrm>
            <a:off x="7979988" y="0"/>
            <a:ext cx="1158143" cy="51435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CE4FC-207B-A940-B4FA-9AC8271DDC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1" y="1226014"/>
            <a:ext cx="3474721" cy="3360053"/>
          </a:xfrm>
          <a:prstGeom prst="rect">
            <a:avLst/>
          </a:prstGeom>
        </p:spPr>
        <p:txBody>
          <a:bodyPr/>
          <a:lstStyle>
            <a:lvl1pPr>
              <a:defRPr lang="en-US" sz="1800" smtClean="0">
                <a:solidFill>
                  <a:srgbClr val="5A5A5A"/>
                </a:solidFill>
              </a:defRPr>
            </a:lvl1pPr>
            <a:lvl2pPr>
              <a:defRPr lang="en-US" sz="1600" smtClean="0">
                <a:solidFill>
                  <a:srgbClr val="5A5A5A"/>
                </a:solidFill>
              </a:defRPr>
            </a:lvl2pPr>
            <a:lvl3pPr>
              <a:defRPr lang="en-US" sz="1600" smtClean="0">
                <a:solidFill>
                  <a:srgbClr val="5A5A5A"/>
                </a:solidFill>
              </a:defRPr>
            </a:lvl3pPr>
            <a:lvl4pPr>
              <a:defRPr lang="en-US" sz="1600" smtClean="0">
                <a:solidFill>
                  <a:srgbClr val="5A5A5A"/>
                </a:solidFill>
              </a:defRPr>
            </a:lvl4pPr>
            <a:lvl5pPr>
              <a:defRPr lang="en-US" sz="1600">
                <a:solidFill>
                  <a:srgbClr val="5A5A5A"/>
                </a:solidFill>
              </a:defRPr>
            </a:lvl5pPr>
          </a:lstStyle>
          <a:p>
            <a:pPr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6974B63-6AF7-FE45-B12A-F9DE31F797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6240" y="1226014"/>
            <a:ext cx="3474721" cy="3360053"/>
          </a:xfrm>
          <a:prstGeom prst="rect">
            <a:avLst/>
          </a:prstGeom>
        </p:spPr>
        <p:txBody>
          <a:bodyPr/>
          <a:lstStyle>
            <a:lvl1pPr>
              <a:defRPr lang="en-US" sz="1800" smtClean="0">
                <a:solidFill>
                  <a:srgbClr val="5A5A5A"/>
                </a:solidFill>
              </a:defRPr>
            </a:lvl1pPr>
            <a:lvl2pPr>
              <a:defRPr lang="en-US" sz="1600" smtClean="0">
                <a:solidFill>
                  <a:srgbClr val="5A5A5A"/>
                </a:solidFill>
              </a:defRPr>
            </a:lvl2pPr>
            <a:lvl3pPr>
              <a:defRPr lang="en-US" sz="1600" smtClean="0">
                <a:solidFill>
                  <a:srgbClr val="5A5A5A"/>
                </a:solidFill>
              </a:defRPr>
            </a:lvl3pPr>
            <a:lvl4pPr>
              <a:defRPr lang="en-US" sz="1600" smtClean="0">
                <a:solidFill>
                  <a:srgbClr val="5A5A5A"/>
                </a:solidFill>
              </a:defRPr>
            </a:lvl4pPr>
            <a:lvl5pPr>
              <a:defRPr lang="en-US" sz="1600">
                <a:solidFill>
                  <a:srgbClr val="5A5A5A"/>
                </a:solidFill>
              </a:defRPr>
            </a:lvl5pPr>
          </a:lstStyle>
          <a:p>
            <a:pPr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100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_Col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758666"/>
            <a:ext cx="7299960" cy="18387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>
              <a:buNone/>
              <a:defRPr lang="en-US" sz="1800" b="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</a:lstStyle>
          <a:p>
            <a:pPr marL="171450" lvl="0" indent="-171450"/>
            <a:r>
              <a:rPr lang="en-US" dirty="0"/>
              <a:t>CLICK TO EDIT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7299961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CE4FC-207B-A940-B4FA-9AC8271DDC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1" y="1226014"/>
            <a:ext cx="3474721" cy="3360053"/>
          </a:xfrm>
          <a:prstGeom prst="rect">
            <a:avLst/>
          </a:prstGeom>
        </p:spPr>
        <p:txBody>
          <a:bodyPr/>
          <a:lstStyle>
            <a:lvl1pPr>
              <a:defRPr lang="en-US" sz="1800" smtClean="0">
                <a:solidFill>
                  <a:srgbClr val="5A5A5A"/>
                </a:solidFill>
              </a:defRPr>
            </a:lvl1pPr>
            <a:lvl2pPr>
              <a:defRPr lang="en-US" sz="1600" smtClean="0">
                <a:solidFill>
                  <a:srgbClr val="5A5A5A"/>
                </a:solidFill>
              </a:defRPr>
            </a:lvl2pPr>
            <a:lvl3pPr>
              <a:defRPr lang="en-US" sz="1600" smtClean="0">
                <a:solidFill>
                  <a:srgbClr val="5A5A5A"/>
                </a:solidFill>
              </a:defRPr>
            </a:lvl3pPr>
            <a:lvl4pPr>
              <a:defRPr lang="en-US" sz="1600" smtClean="0">
                <a:solidFill>
                  <a:srgbClr val="5A5A5A"/>
                </a:solidFill>
              </a:defRPr>
            </a:lvl4pPr>
            <a:lvl5pPr>
              <a:defRPr lang="en-US" sz="1600">
                <a:solidFill>
                  <a:srgbClr val="5A5A5A"/>
                </a:solidFill>
              </a:defRPr>
            </a:lvl5pPr>
          </a:lstStyle>
          <a:p>
            <a:pPr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6E4BE8-BB29-C648-A1B2-EF990940F8D6}"/>
              </a:ext>
            </a:extLst>
          </p:cNvPr>
          <p:cNvSpPr/>
          <p:nvPr userDrawn="1"/>
        </p:nvSpPr>
        <p:spPr>
          <a:xfrm>
            <a:off x="7979344" y="0"/>
            <a:ext cx="1164656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E6AF958-EF41-284D-8BFA-370EB1032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9" r="77177" b="30413"/>
          <a:stretch/>
        </p:blipFill>
        <p:spPr>
          <a:xfrm>
            <a:off x="7985857" y="0"/>
            <a:ext cx="1158143" cy="51435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6974B63-6AF7-FE45-B12A-F9DE31F797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6240" y="1226014"/>
            <a:ext cx="3474721" cy="3360053"/>
          </a:xfrm>
          <a:prstGeom prst="rect">
            <a:avLst/>
          </a:prstGeom>
        </p:spPr>
        <p:txBody>
          <a:bodyPr/>
          <a:lstStyle>
            <a:lvl1pPr>
              <a:defRPr lang="en-US" sz="1800" smtClean="0">
                <a:solidFill>
                  <a:srgbClr val="5A5A5A"/>
                </a:solidFill>
              </a:defRPr>
            </a:lvl1pPr>
            <a:lvl2pPr>
              <a:defRPr lang="en-US" sz="1600" smtClean="0">
                <a:solidFill>
                  <a:srgbClr val="5A5A5A"/>
                </a:solidFill>
              </a:defRPr>
            </a:lvl2pPr>
            <a:lvl3pPr>
              <a:defRPr lang="en-US" sz="1600" smtClean="0">
                <a:solidFill>
                  <a:srgbClr val="5A5A5A"/>
                </a:solidFill>
              </a:defRPr>
            </a:lvl3pPr>
            <a:lvl4pPr>
              <a:defRPr lang="en-US" sz="1600" smtClean="0">
                <a:solidFill>
                  <a:srgbClr val="5A5A5A"/>
                </a:solidFill>
              </a:defRPr>
            </a:lvl4pPr>
            <a:lvl5pPr>
              <a:defRPr lang="en-US" sz="1600">
                <a:solidFill>
                  <a:srgbClr val="5A5A5A"/>
                </a:solidFill>
              </a:defRPr>
            </a:lvl5pPr>
          </a:lstStyle>
          <a:p>
            <a:pPr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37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22225" y="4759745"/>
            <a:ext cx="38894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031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 txBox="1">
            <a:spLocks/>
          </p:cNvSpPr>
          <p:nvPr userDrawn="1"/>
        </p:nvSpPr>
        <p:spPr>
          <a:xfrm>
            <a:off x="411164" y="4827814"/>
            <a:ext cx="3607585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00" b="0" kern="1500" dirty="0">
                <a:solidFill>
                  <a:schemeClr val="bg1">
                    <a:lumMod val="75000"/>
                  </a:schemeClr>
                </a:solidFill>
              </a:rPr>
              <a:t>| © 2023 Geriatric Emergency Department Collaborative</a:t>
            </a:r>
            <a:r>
              <a:rPr lang="en-US" sz="900" b="0" kern="1500" baseline="0" dirty="0">
                <a:solidFill>
                  <a:schemeClr val="bg1">
                    <a:lumMod val="75000"/>
                  </a:schemeClr>
                </a:solidFill>
              </a:rPr>
              <a:t> |</a:t>
            </a:r>
            <a:endParaRPr lang="en-US" sz="900" b="0" kern="15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8ADC6C-BA2D-AD4D-92BA-A3C0D4D3141D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69" y="4710313"/>
            <a:ext cx="1156625" cy="3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1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928" r:id="rId2"/>
    <p:sldLayoutId id="2147483929" r:id="rId3"/>
    <p:sldLayoutId id="2147483930" r:id="rId4"/>
    <p:sldLayoutId id="2147483926" r:id="rId5"/>
    <p:sldLayoutId id="2147483934" r:id="rId6"/>
    <p:sldLayoutId id="2147483936" r:id="rId7"/>
    <p:sldLayoutId id="2147483927" r:id="rId8"/>
    <p:sldLayoutId id="2147483935" r:id="rId9"/>
    <p:sldLayoutId id="2147483937" r:id="rId10"/>
    <p:sldLayoutId id="2147483932" r:id="rId11"/>
    <p:sldLayoutId id="2147483825" r:id="rId12"/>
    <p:sldLayoutId id="2147483933" r:id="rId13"/>
    <p:sldLayoutId id="2147483947" r:id="rId14"/>
    <p:sldLayoutId id="2147483948" r:id="rId15"/>
    <p:sldLayoutId id="2147483941" r:id="rId16"/>
    <p:sldLayoutId id="2147483942" r:id="rId17"/>
    <p:sldLayoutId id="2147483945" r:id="rId18"/>
    <p:sldLayoutId id="2147483943" r:id="rId19"/>
    <p:sldLayoutId id="2147483944" r:id="rId20"/>
    <p:sldLayoutId id="2147483946" r:id="rId21"/>
    <p:sldLayoutId id="2147483931" r:id="rId22"/>
    <p:sldLayoutId id="2147483749" r:id="rId23"/>
    <p:sldLayoutId id="2147483826" r:id="rId24"/>
    <p:sldLayoutId id="2147483827" r:id="rId25"/>
    <p:sldLayoutId id="2147483938" r:id="rId26"/>
    <p:sldLayoutId id="2147483837" r:id="rId27"/>
    <p:sldLayoutId id="2147483940" r:id="rId28"/>
    <p:sldLayoutId id="2147483939" r:id="rId29"/>
    <p:sldLayoutId id="2147483838" r:id="rId30"/>
    <p:sldLayoutId id="2147483820" r:id="rId31"/>
    <p:sldLayoutId id="2147483823" r:id="rId32"/>
    <p:sldLayoutId id="2147483824" r:id="rId33"/>
    <p:sldLayoutId id="2147483829" r:id="rId34"/>
    <p:sldLayoutId id="2147483830" r:id="rId35"/>
    <p:sldLayoutId id="2147483831" r:id="rId36"/>
    <p:sldLayoutId id="2147483836" r:id="rId37"/>
    <p:sldLayoutId id="2147483839" r:id="rId38"/>
    <p:sldLayoutId id="2147483840" r:id="rId39"/>
    <p:sldLayoutId id="2147483841" r:id="rId40"/>
    <p:sldLayoutId id="2147483843" r:id="rId41"/>
    <p:sldLayoutId id="2147483846" r:id="rId42"/>
    <p:sldLayoutId id="2147483847" r:id="rId43"/>
    <p:sldLayoutId id="2147483849" r:id="rId44"/>
    <p:sldLayoutId id="2147483860" r:id="rId45"/>
    <p:sldLayoutId id="2147483861" r:id="rId46"/>
    <p:sldLayoutId id="2147483862" r:id="rId47"/>
    <p:sldLayoutId id="2147483855" r:id="rId48"/>
    <p:sldLayoutId id="2147483923" r:id="rId4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3" b="11252"/>
          <a:stretch/>
        </p:blipFill>
        <p:spPr>
          <a:xfrm>
            <a:off x="0" y="0"/>
            <a:ext cx="4186238" cy="51435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835981" y="1082531"/>
            <a:ext cx="3329436" cy="98488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The Value of Geriatric EDs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35981" y="2233334"/>
            <a:ext cx="37490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35981" y="2424145"/>
            <a:ext cx="3749039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The Impact of Medication Management Interventions</a:t>
            </a:r>
            <a:endParaRPr lang="en-US" sz="1800" b="1" dirty="0">
              <a:solidFill>
                <a:schemeClr val="accent2"/>
              </a:solidFill>
              <a:ea typeface="Roboto"/>
            </a:endParaRPr>
          </a:p>
        </p:txBody>
      </p:sp>
      <p:sp>
        <p:nvSpPr>
          <p:cNvPr id="25" name="Footer Text"/>
          <p:cNvSpPr txBox="1"/>
          <p:nvPr/>
        </p:nvSpPr>
        <p:spPr>
          <a:xfrm>
            <a:off x="4835980" y="3156508"/>
            <a:ext cx="374904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Produced by: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The Geriatric Emergency Department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25359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4410" y="933439"/>
            <a:ext cx="3839248" cy="324886"/>
          </a:xfr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  <a:ea typeface="Roboto"/>
              </a:rPr>
              <a:t>Medication safety and minimizing use of PIMs</a:t>
            </a:r>
          </a:p>
        </p:txBody>
      </p:sp>
      <p:sp>
        <p:nvSpPr>
          <p:cNvPr id="6" name="Footer Text"/>
          <p:cNvSpPr txBox="1"/>
          <p:nvPr/>
        </p:nvSpPr>
        <p:spPr>
          <a:xfrm>
            <a:off x="384410" y="1820961"/>
            <a:ext cx="3590348" cy="2253117"/>
          </a:xfrm>
          <a:prstGeom prst="rect">
            <a:avLst/>
          </a:prstGeom>
          <a:noFill/>
        </p:spPr>
        <p:txBody>
          <a:bodyPr wrap="square" lIns="0" tIns="0" rIns="0" bIns="9144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kern="100" dirty="0">
                <a:solidFill>
                  <a:srgbClr val="5A5A5A"/>
                </a:solidFill>
                <a:effectLst/>
                <a:latin typeface="+mj-lt"/>
                <a:ea typeface="Calibri"/>
                <a:cs typeface="Times New Roman"/>
              </a:rPr>
              <a:t>ED encounters </a:t>
            </a:r>
            <a:r>
              <a:rPr lang="en-CA" sz="1800" kern="100" dirty="0">
                <a:solidFill>
                  <a:srgbClr val="5A5A5A"/>
                </a:solidFill>
                <a:latin typeface="+mj-lt"/>
                <a:ea typeface="Calibri"/>
                <a:cs typeface="Times New Roman"/>
              </a:rPr>
              <a:t>among older adults often come with chief complaints that may be medication-related.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kern="100" dirty="0">
                <a:solidFill>
                  <a:srgbClr val="5A5A5A"/>
                </a:solidFill>
                <a:latin typeface="+mj-lt"/>
                <a:ea typeface="Calibri"/>
                <a:cs typeface="Times New Roman"/>
              </a:rPr>
              <a:t>With the proper screening tools, EDs are positioned to identify PIMs and begin deprescribing in high-risk older adults.</a:t>
            </a:r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5176259" y="417353"/>
            <a:ext cx="3504951" cy="16635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Get a Pharmacist Involved</a:t>
            </a:r>
            <a:br>
              <a:rPr lang="en-US" sz="1200" b="1" dirty="0">
                <a:solidFill>
                  <a:schemeClr val="accent1"/>
                </a:solidFill>
                <a:latin typeface="+mj-lt"/>
              </a:rPr>
            </a:br>
            <a:r>
              <a:rPr lang="en-US" sz="1200" kern="100" dirty="0">
                <a:solidFill>
                  <a:srgbClr val="5A5A5A"/>
                </a:solidFill>
                <a:latin typeface="+mn-lt"/>
                <a:ea typeface="Calibri"/>
                <a:cs typeface="Times New Roman"/>
              </a:rPr>
              <a:t>Pharmacist-led medication reconciliation in high-risk geriatric patients is associated with an increase both in the rate of PIM deprescribing and in post-ED primary care engagement.</a:t>
            </a:r>
            <a:endParaRPr lang="en-CA" sz="1200" kern="100" dirty="0">
              <a:solidFill>
                <a:srgbClr val="5A5A5A"/>
              </a:solidFill>
              <a:latin typeface="+mn-lt"/>
              <a:ea typeface="Calibri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407246" y="415021"/>
            <a:ext cx="619899" cy="61989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0" name="Inhaltsplatzhalter 4"/>
          <p:cNvSpPr txBox="1">
            <a:spLocks/>
          </p:cNvSpPr>
          <p:nvPr/>
        </p:nvSpPr>
        <p:spPr>
          <a:xfrm>
            <a:off x="5176258" y="1954766"/>
            <a:ext cx="3504951" cy="142346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Senior-Specific Protocols</a:t>
            </a:r>
            <a:br>
              <a:rPr lang="en-US" sz="1200" b="1" dirty="0">
                <a:solidFill>
                  <a:schemeClr val="accent1"/>
                </a:solidFill>
                <a:latin typeface="+mj-lt"/>
              </a:rPr>
            </a:br>
            <a:r>
              <a:rPr lang="en-CA" sz="1200" kern="100" dirty="0">
                <a:solidFill>
                  <a:srgbClr val="5A5A5A"/>
                </a:solidFill>
                <a:latin typeface="+mn-lt"/>
                <a:ea typeface="Calibri"/>
                <a:cs typeface="Times New Roman"/>
              </a:rPr>
              <a:t>Specific tools like STOPP/START criteria or an ED-adapted Beers Criteria should be used to determine PIMs in older adults in the ED.</a:t>
            </a:r>
            <a:endParaRPr lang="en-US" sz="1200" kern="100" dirty="0">
              <a:solidFill>
                <a:srgbClr val="5A5A5A"/>
              </a:solidFill>
              <a:effectLst/>
              <a:latin typeface="+mn-lt"/>
              <a:ea typeface="Calibri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407245" y="1831618"/>
            <a:ext cx="619899" cy="619899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2" name="Inhaltsplatzhalter 4"/>
          <p:cNvSpPr txBox="1">
            <a:spLocks/>
          </p:cNvSpPr>
          <p:nvPr/>
        </p:nvSpPr>
        <p:spPr>
          <a:xfrm>
            <a:off x="5178930" y="3197219"/>
            <a:ext cx="3504951" cy="142346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Medicare Savings</a:t>
            </a:r>
            <a:br>
              <a:rPr lang="en-US" sz="1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CA" sz="1200" kern="100" dirty="0">
                <a:solidFill>
                  <a:srgbClr val="5A5A5A"/>
                </a:solidFill>
                <a:latin typeface="+mj-lt"/>
                <a:ea typeface="Calibri"/>
                <a:cs typeface="Times New Roman"/>
              </a:rPr>
              <a:t>Minimizing</a:t>
            </a:r>
            <a:r>
              <a:rPr lang="en-CA" sz="1200" kern="100" dirty="0">
                <a:solidFill>
                  <a:srgbClr val="5A5A5A"/>
                </a:solidFill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CA" sz="1200" kern="100" dirty="0">
                <a:solidFill>
                  <a:srgbClr val="5A5A5A"/>
                </a:solidFill>
                <a:latin typeface="+mj-lt"/>
                <a:ea typeface="Calibri"/>
                <a:cs typeface="Times New Roman"/>
              </a:rPr>
              <a:t>PIMs and ensuring primary care involvement can lead to fewer admissions and readmissions for your hospital.  </a:t>
            </a:r>
            <a:endParaRPr lang="en-US" sz="1200" kern="100" dirty="0">
              <a:solidFill>
                <a:srgbClr val="5A5A5A"/>
              </a:solidFill>
              <a:effectLst/>
              <a:latin typeface="+mj-lt"/>
              <a:ea typeface="Calibri"/>
              <a:cs typeface="Times New Roman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407245" y="3192587"/>
            <a:ext cx="619899" cy="619899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18504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40203" y="459979"/>
            <a:ext cx="5615448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800" b="1" dirty="0"/>
              <a:t>Benefits of Pharmacy Involvement</a:t>
            </a:r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3340732" y="1034463"/>
            <a:ext cx="5528028" cy="242117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2000" b="1" dirty="0">
                <a:solidFill>
                  <a:schemeClr val="accent1"/>
                </a:solidFill>
                <a:latin typeface="+mj-lt"/>
              </a:rPr>
              <a:t>Pharmacists</a:t>
            </a:r>
            <a:endParaRPr lang="en-US" sz="1400" kern="100" dirty="0">
              <a:solidFill>
                <a:schemeClr val="accent1"/>
              </a:solidFill>
              <a:latin typeface="+mj-lt"/>
              <a:ea typeface="Calibri"/>
              <a:cs typeface="Times New Roman"/>
            </a:endParaRPr>
          </a:p>
          <a:p>
            <a:pPr marL="285750" indent="-285750">
              <a:lnSpc>
                <a:spcPct val="100000"/>
              </a:lnSpc>
            </a:pPr>
            <a:r>
              <a:rPr lang="en-CA" sz="1400" kern="100" dirty="0">
                <a:solidFill>
                  <a:srgbClr val="5A5A5A"/>
                </a:solidFill>
                <a:latin typeface="+mn-lt"/>
                <a:ea typeface="Calibri"/>
                <a:cs typeface="Times New Roman"/>
              </a:rPr>
              <a:t>Higher accuracy vs other providers.</a:t>
            </a:r>
            <a:endParaRPr lang="en-CA" sz="1400" kern="100" baseline="30000" dirty="0">
              <a:solidFill>
                <a:srgbClr val="5A5A5A"/>
              </a:solidFill>
              <a:effectLst/>
              <a:latin typeface="+mn-lt"/>
              <a:ea typeface="Calibri"/>
              <a:cs typeface="Times New Roman"/>
            </a:endParaRPr>
          </a:p>
          <a:p>
            <a:pPr marL="285750" indent="-285750">
              <a:lnSpc>
                <a:spcPct val="100000"/>
              </a:lnSpc>
            </a:pPr>
            <a:r>
              <a:rPr lang="en-CA" sz="1400" kern="100" dirty="0">
                <a:solidFill>
                  <a:srgbClr val="5A5A5A"/>
                </a:solidFill>
                <a:latin typeface="+mn-lt"/>
                <a:ea typeface="Calibri"/>
                <a:cs typeface="Times New Roman"/>
              </a:rPr>
              <a:t>Intervene on a higher percentage of patients than nurses (34% vs 16%)</a:t>
            </a:r>
          </a:p>
          <a:p>
            <a:pPr marL="285750" indent="-285750">
              <a:lnSpc>
                <a:spcPct val="100000"/>
              </a:lnSpc>
            </a:pPr>
            <a:r>
              <a:rPr lang="en-CA" sz="1400" kern="100" dirty="0">
                <a:solidFill>
                  <a:srgbClr val="5A5A5A"/>
                </a:solidFill>
                <a:latin typeface="+mn-lt"/>
                <a:ea typeface="Calibri"/>
                <a:cs typeface="Times New Roman"/>
              </a:rPr>
              <a:t>Document more medications per admission history than physicians</a:t>
            </a:r>
          </a:p>
          <a:p>
            <a:pPr marL="285750" indent="-285750">
              <a:lnSpc>
                <a:spcPct val="100000"/>
              </a:lnSpc>
            </a:pPr>
            <a:r>
              <a:rPr lang="en-CA" sz="1400" kern="100" dirty="0">
                <a:solidFill>
                  <a:srgbClr val="5A5A5A"/>
                </a:solidFill>
                <a:latin typeface="+mn-lt"/>
                <a:ea typeface="Calibri"/>
                <a:cs typeface="Times New Roman"/>
              </a:rPr>
              <a:t>Document more frug interaction, drug-related problems and previous drug failure than physicians. </a:t>
            </a:r>
          </a:p>
        </p:txBody>
      </p:sp>
      <p:sp>
        <p:nvSpPr>
          <p:cNvPr id="2" name="Inhaltsplatzhalter 4">
            <a:extLst>
              <a:ext uri="{FF2B5EF4-FFF2-40B4-BE49-F238E27FC236}">
                <a16:creationId xmlns:a16="http://schemas.microsoft.com/office/drawing/2014/main" id="{C017DD5B-A9AF-C55C-81C2-69B42111E71B}"/>
              </a:ext>
            </a:extLst>
          </p:cNvPr>
          <p:cNvSpPr txBox="1">
            <a:spLocks/>
          </p:cNvSpPr>
          <p:nvPr/>
        </p:nvSpPr>
        <p:spPr>
          <a:xfrm>
            <a:off x="3270096" y="3603002"/>
            <a:ext cx="5528028" cy="99001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2000" b="1" dirty="0">
                <a:solidFill>
                  <a:schemeClr val="accent1"/>
                </a:solidFill>
                <a:latin typeface="+mj-lt"/>
              </a:rPr>
              <a:t>Pharmacy Technician</a:t>
            </a:r>
            <a:endParaRPr lang="en-US" sz="1400" kern="100" dirty="0">
              <a:solidFill>
                <a:schemeClr val="accent1"/>
              </a:solidFill>
              <a:latin typeface="+mj-lt"/>
              <a:ea typeface="Calibri"/>
              <a:cs typeface="Times New Roman"/>
            </a:endParaRPr>
          </a:p>
          <a:p>
            <a:pPr marL="285750" indent="-285750">
              <a:lnSpc>
                <a:spcPct val="100000"/>
              </a:lnSpc>
            </a:pPr>
            <a:r>
              <a:rPr lang="en-CA" sz="1400" kern="100" dirty="0">
                <a:solidFill>
                  <a:srgbClr val="5A5A5A"/>
                </a:solidFill>
                <a:latin typeface="+mn-lt"/>
                <a:ea typeface="Calibri"/>
                <a:cs typeface="Times New Roman"/>
              </a:rPr>
              <a:t>High accuracy, but scope of practice limited to undertaking comprehensive medication history.</a:t>
            </a:r>
            <a:endParaRPr lang="en-CA" sz="1400" kern="100" baseline="30000" dirty="0">
              <a:solidFill>
                <a:srgbClr val="5A5A5A"/>
              </a:solidFill>
              <a:latin typeface="+mn-lt"/>
              <a:ea typeface="Calibri"/>
              <a:cs typeface="Times New Roman"/>
            </a:endParaRPr>
          </a:p>
        </p:txBody>
      </p:sp>
      <p:pic>
        <p:nvPicPr>
          <p:cNvPr id="9" name="Picture Placeholder 8" descr="A person and person in a pharmacy&#10;&#10;AI-generated content may be incorrect.">
            <a:extLst>
              <a:ext uri="{FF2B5EF4-FFF2-40B4-BE49-F238E27FC236}">
                <a16:creationId xmlns:a16="http://schemas.microsoft.com/office/drawing/2014/main" id="{A867250A-CE03-27D4-3017-5472F2A6AA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6198" r="26198"/>
          <a:stretch/>
        </p:blipFill>
        <p:spPr/>
      </p:pic>
    </p:spTree>
    <p:extLst>
      <p:ext uri="{BB962C8B-B14F-4D97-AF65-F5344CB8AC3E}">
        <p14:creationId xmlns:p14="http://schemas.microsoft.com/office/powerpoint/2010/main" val="1011783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DEF290-D224-B5AC-F610-76C723D9EDF6}"/>
              </a:ext>
            </a:extLst>
          </p:cNvPr>
          <p:cNvSpPr/>
          <p:nvPr/>
        </p:nvSpPr>
        <p:spPr>
          <a:xfrm>
            <a:off x="4565859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013" dirty="0"/>
          </a:p>
        </p:txBody>
      </p:sp>
      <p:sp>
        <p:nvSpPr>
          <p:cNvPr id="13" name="Rectangle 12"/>
          <p:cNvSpPr/>
          <p:nvPr/>
        </p:nvSpPr>
        <p:spPr>
          <a:xfrm>
            <a:off x="409660" y="1957583"/>
            <a:ext cx="1027151" cy="54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409660" y="535468"/>
            <a:ext cx="3972559" cy="129266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/>
              <a:t>Medication Histories Completed by Pharmacists: ROI</a:t>
            </a:r>
            <a:endParaRPr lang="en-US" sz="2800" b="1" dirty="0">
              <a:ea typeface="Roboto"/>
            </a:endParaRPr>
          </a:p>
        </p:txBody>
      </p:sp>
      <p:sp>
        <p:nvSpPr>
          <p:cNvPr id="15" name="Footer Text"/>
          <p:cNvSpPr txBox="1"/>
          <p:nvPr/>
        </p:nvSpPr>
        <p:spPr>
          <a:xfrm>
            <a:off x="345971" y="2270919"/>
            <a:ext cx="3804506" cy="193899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800"/>
              </a:spcAft>
            </a:pPr>
            <a:r>
              <a:rPr lang="en-CA" sz="1800" kern="100" dirty="0">
                <a:solidFill>
                  <a:srgbClr val="5A5A5A"/>
                </a:solidFill>
                <a:ea typeface="Calibri"/>
                <a:cs typeface="Times New Roman"/>
              </a:rPr>
              <a:t>Getting high-accuracy medication histories in the emergency department from a Pharmacist can prevent needless admissions and readmissions, and improve patient care – especially for high-risk older patients.</a:t>
            </a:r>
            <a:r>
              <a:rPr lang="en-CA" sz="1800" kern="100" dirty="0">
                <a:solidFill>
                  <a:srgbClr val="5A5A5A"/>
                </a:solidFill>
                <a:effectLst/>
                <a:ea typeface="Calibri"/>
                <a:cs typeface="Times New Roman"/>
              </a:rPr>
              <a:t> </a:t>
            </a:r>
          </a:p>
        </p:txBody>
      </p:sp>
      <p:sp>
        <p:nvSpPr>
          <p:cNvPr id="17" name="Inhaltsplatzhalter 4"/>
          <p:cNvSpPr txBox="1">
            <a:spLocks/>
          </p:cNvSpPr>
          <p:nvPr/>
        </p:nvSpPr>
        <p:spPr>
          <a:xfrm>
            <a:off x="5002554" y="591708"/>
            <a:ext cx="3795475" cy="6788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1400" kern="100" dirty="0">
                <a:effectLst/>
                <a:latin typeface="+mj-lt"/>
                <a:ea typeface="Calibri"/>
                <a:cs typeface="Times New Roman"/>
              </a:rPr>
              <a:t>Geriatrics-focused emergency care </a:t>
            </a:r>
            <a:r>
              <a:rPr lang="en-CA" sz="1400" kern="100" dirty="0">
                <a:latin typeface="+mj-lt"/>
                <a:ea typeface="Calibri"/>
                <a:cs typeface="Times New Roman"/>
              </a:rPr>
              <a:t>medication history taking and reconciliation conducted </a:t>
            </a:r>
            <a:r>
              <a:rPr lang="en-CA" sz="1400" kern="100" dirty="0">
                <a:effectLst/>
                <a:latin typeface="+mj-lt"/>
                <a:ea typeface="Calibri"/>
                <a:cs typeface="Times New Roman"/>
              </a:rPr>
              <a:t>by </a:t>
            </a:r>
            <a:r>
              <a:rPr lang="en-CA" sz="1400" kern="100" dirty="0">
                <a:latin typeface="+mj-lt"/>
                <a:ea typeface="Calibri"/>
                <a:cs typeface="Times New Roman"/>
              </a:rPr>
              <a:t>pharmacists</a:t>
            </a:r>
            <a:r>
              <a:rPr lang="en-CA" sz="1400" kern="100" dirty="0">
                <a:effectLst/>
                <a:latin typeface="+mj-lt"/>
                <a:ea typeface="Calibri"/>
                <a:cs typeface="Times New Roman"/>
              </a:rPr>
              <a:t>:</a:t>
            </a:r>
            <a:endParaRPr lang="en-US" sz="1400" kern="10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9E0B6-6BDC-52F2-8473-F0C70604B610}"/>
              </a:ext>
            </a:extLst>
          </p:cNvPr>
          <p:cNvSpPr txBox="1"/>
          <p:nvPr/>
        </p:nvSpPr>
        <p:spPr>
          <a:xfrm>
            <a:off x="4917973" y="1528432"/>
            <a:ext cx="3880056" cy="20799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000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CA" sz="1400" kern="100" dirty="0">
                <a:solidFill>
                  <a:schemeClr val="bg1"/>
                </a:solidFill>
                <a:ea typeface="Calibri"/>
                <a:cs typeface="Times New Roman"/>
              </a:rPr>
              <a:t>Leads to cost savings</a:t>
            </a:r>
            <a:r>
              <a:rPr lang="en-CA" sz="1400" kern="100" baseline="30000" dirty="0">
                <a:solidFill>
                  <a:schemeClr val="bg1"/>
                </a:solidFill>
                <a:ea typeface="Calibri"/>
                <a:cs typeface="Times New Roman"/>
              </a:rPr>
              <a:t>1,2</a:t>
            </a:r>
            <a:endParaRPr lang="en-CA" sz="1400" kern="100" baseline="30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US" sz="1400" kern="100" baseline="30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CA" sz="1400" kern="100" dirty="0">
                <a:solidFill>
                  <a:schemeClr val="bg1"/>
                </a:solidFill>
                <a:ea typeface="Calibri"/>
                <a:cs typeface="Times New Roman"/>
              </a:rPr>
              <a:t>Creates workflow efficiencies</a:t>
            </a:r>
            <a:r>
              <a:rPr lang="en-CA" sz="1400" kern="100" baseline="30000" dirty="0">
                <a:solidFill>
                  <a:schemeClr val="bg1"/>
                </a:solidFill>
                <a:ea typeface="Calibri"/>
                <a:cs typeface="Times New Roman"/>
              </a:rPr>
              <a:t>1,2</a:t>
            </a:r>
            <a:endParaRPr lang="en-CA" sz="1400" kern="100" baseline="300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US" sz="1400" kern="100" baseline="30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CA" sz="1400" kern="100" dirty="0">
                <a:solidFill>
                  <a:schemeClr val="bg1"/>
                </a:solidFill>
                <a:ea typeface="Calibri"/>
                <a:cs typeface="Times New Roman"/>
              </a:rPr>
              <a:t>Improves relationships with physicians </a:t>
            </a:r>
            <a:r>
              <a:rPr lang="en-CA" sz="1400" kern="100" dirty="0">
                <a:solidFill>
                  <a:schemeClr val="bg1"/>
                </a:solidFill>
                <a:latin typeface="Roboto"/>
                <a:ea typeface="Calibri"/>
                <a:cs typeface="Times New Roman"/>
              </a:rPr>
              <a:t>and nurses</a:t>
            </a:r>
            <a:r>
              <a:rPr lang="en-CA" sz="1400" kern="100" baseline="30000" dirty="0">
                <a:solidFill>
                  <a:schemeClr val="bg1"/>
                </a:solidFill>
                <a:latin typeface="Roboto"/>
                <a:ea typeface="Calibri"/>
                <a:cs typeface="Times New Roman"/>
              </a:rPr>
              <a:t>3</a:t>
            </a:r>
            <a:endParaRPr lang="en-CA" sz="1400" kern="100" baseline="300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CA" sz="1400" kern="100" baseline="30000" dirty="0">
              <a:solidFill>
                <a:schemeClr val="bg1"/>
              </a:solidFill>
              <a:latin typeface="Robot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CA" sz="1400" kern="1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Improves pharmacist job satisfaction</a:t>
            </a:r>
            <a:endParaRPr lang="en-CA" sz="900" kern="100" dirty="0">
              <a:solidFill>
                <a:schemeClr val="bg1"/>
              </a:solidFill>
              <a:effectLst/>
              <a:latin typeface="Roboto"/>
              <a:ea typeface="Roboto"/>
              <a:cs typeface="Roboto"/>
            </a:endParaRPr>
          </a:p>
          <a:p>
            <a:pPr marL="4000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CA" sz="1400" kern="100" baseline="30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US" sz="14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Inhaltsplatzhalter 4">
            <a:extLst>
              <a:ext uri="{FF2B5EF4-FFF2-40B4-BE49-F238E27FC236}">
                <a16:creationId xmlns:a16="http://schemas.microsoft.com/office/drawing/2014/main" id="{243EAE9E-7B5A-4627-5D06-595708B20087}"/>
              </a:ext>
            </a:extLst>
          </p:cNvPr>
          <p:cNvSpPr txBox="1">
            <a:spLocks/>
          </p:cNvSpPr>
          <p:nvPr/>
        </p:nvSpPr>
        <p:spPr>
          <a:xfrm>
            <a:off x="4917973" y="3882444"/>
            <a:ext cx="3880056" cy="6788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1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1400" kern="100" dirty="0">
                <a:latin typeface="+mj-lt"/>
                <a:ea typeface="Calibri"/>
                <a:cs typeface="Times New Roman"/>
              </a:rPr>
              <a:t>Hospitals also saw time </a:t>
            </a:r>
            <a:r>
              <a:rPr lang="en-CA" sz="1400" kern="100" dirty="0">
                <a:effectLst/>
                <a:latin typeface="+mj-lt"/>
                <a:ea typeface="Calibri"/>
                <a:cs typeface="Times New Roman"/>
              </a:rPr>
              <a:t>savings </a:t>
            </a:r>
            <a:r>
              <a:rPr lang="en-CA" sz="1400" kern="100" dirty="0">
                <a:latin typeface="+mj-lt"/>
                <a:ea typeface="Calibri"/>
                <a:cs typeface="Times New Roman"/>
              </a:rPr>
              <a:t>for other providers and improved education for all staff thanks to Pharmacist </a:t>
            </a:r>
            <a:r>
              <a:rPr lang="en-CA" sz="1400" kern="100" dirty="0" err="1">
                <a:latin typeface="+mj-lt"/>
                <a:ea typeface="Calibri"/>
                <a:cs typeface="Times New Roman"/>
              </a:rPr>
              <a:t>involevment</a:t>
            </a:r>
            <a:r>
              <a:rPr lang="en-CA" sz="1400" kern="100" dirty="0">
                <a:latin typeface="+mj-lt"/>
                <a:ea typeface="Calibri"/>
                <a:cs typeface="Times New Roman"/>
              </a:rPr>
              <a:t>.</a:t>
            </a:r>
            <a:endParaRPr lang="en-CA" sz="1400" kern="100" baseline="30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3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234037-EAEC-40F6-AC7F-0486802B0908}"/>
              </a:ext>
            </a:extLst>
          </p:cNvPr>
          <p:cNvSpPr/>
          <p:nvPr/>
        </p:nvSpPr>
        <p:spPr>
          <a:xfrm>
            <a:off x="1" y="0"/>
            <a:ext cx="313970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02" y="371046"/>
            <a:ext cx="2354106" cy="39898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boto"/>
              </a:rPr>
              <a:t>What can a </a:t>
            </a:r>
            <a:br>
              <a:rPr lang="en-US" dirty="0">
                <a:solidFill>
                  <a:schemeClr val="bg1"/>
                </a:solidFill>
                <a:latin typeface="Roboto"/>
              </a:rPr>
            </a:br>
            <a:r>
              <a:rPr lang="en-US" dirty="0">
                <a:solidFill>
                  <a:schemeClr val="bg1"/>
                </a:solidFill>
                <a:latin typeface="Roboto"/>
              </a:rPr>
              <a:t>Geriatric ED do for </a:t>
            </a:r>
            <a:br>
              <a:rPr lang="en-US" dirty="0">
                <a:solidFill>
                  <a:schemeClr val="bg1"/>
                </a:solidFill>
                <a:latin typeface="Roboto"/>
              </a:rPr>
            </a:br>
            <a:r>
              <a:rPr lang="en-US" dirty="0">
                <a:solidFill>
                  <a:schemeClr val="bg1"/>
                </a:solidFill>
                <a:latin typeface="Roboto"/>
              </a:rPr>
              <a:t>my hospital?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32511" y="290881"/>
            <a:ext cx="646934" cy="6469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Oval 7"/>
          <p:cNvSpPr/>
          <p:nvPr/>
        </p:nvSpPr>
        <p:spPr>
          <a:xfrm>
            <a:off x="3532511" y="1185229"/>
            <a:ext cx="646934" cy="6469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9" name="Oval 8"/>
          <p:cNvSpPr/>
          <p:nvPr/>
        </p:nvSpPr>
        <p:spPr>
          <a:xfrm>
            <a:off x="3532511" y="2088713"/>
            <a:ext cx="646934" cy="6469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0" name="Oval 9"/>
          <p:cNvSpPr/>
          <p:nvPr/>
        </p:nvSpPr>
        <p:spPr>
          <a:xfrm>
            <a:off x="3532511" y="3078449"/>
            <a:ext cx="646934" cy="6469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2" name="Rectangle 41"/>
          <p:cNvSpPr/>
          <p:nvPr/>
        </p:nvSpPr>
        <p:spPr>
          <a:xfrm>
            <a:off x="4256907" y="99786"/>
            <a:ext cx="4614043" cy="103848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accent1"/>
                </a:solidFill>
              </a:rPr>
              <a:t>Decrease Admissions &amp; Return Visits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5A5A5A"/>
                </a:solidFill>
                <a:latin typeface="Roboto (Body)"/>
              </a:rPr>
              <a:t>Readmissions and returns to the ED for high-risk populations are lower in communities with Geriatric EDs.</a:t>
            </a:r>
            <a:r>
              <a:rPr lang="en-US" sz="1000" baseline="30000" dirty="0">
                <a:solidFill>
                  <a:srgbClr val="5A5A5A"/>
                </a:solidFill>
                <a:latin typeface="Roboto (Body)"/>
              </a:rPr>
              <a:t>3,4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5A5A5A"/>
                </a:solidFill>
                <a:latin typeface="Roboto (Body)"/>
              </a:rPr>
              <a:t>Senior-specific protocols in the ED are linked to reduced likelihood of admission from the ED</a:t>
            </a:r>
            <a:r>
              <a:rPr lang="en-US" sz="1000" baseline="30000" dirty="0">
                <a:solidFill>
                  <a:srgbClr val="5A5A5A"/>
                </a:solidFill>
                <a:latin typeface="Roboto (Body)"/>
              </a:rPr>
              <a:t>2-4</a:t>
            </a:r>
            <a:r>
              <a:rPr lang="en-US" sz="1000" dirty="0">
                <a:solidFill>
                  <a:srgbClr val="5A5A5A"/>
                </a:solidFill>
                <a:latin typeface="Roboto (Body)"/>
              </a:rPr>
              <a:t> without increasing mortality risk.</a:t>
            </a:r>
            <a:r>
              <a:rPr lang="en-US" sz="1000" baseline="30000" dirty="0">
                <a:solidFill>
                  <a:srgbClr val="5A5A5A"/>
                </a:solidFill>
                <a:latin typeface="Roboto (Body)"/>
              </a:rPr>
              <a:t>5-7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41117" y="1081784"/>
            <a:ext cx="4680634" cy="8538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accent2"/>
                </a:solidFill>
              </a:rPr>
              <a:t>Increase Patient Satisfaction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5A5A5A"/>
                </a:solidFill>
                <a:latin typeface="Roboto (Body)"/>
              </a:rPr>
              <a:t>Older adult patients who receive comprehensive geriatric assessment and geriatric-focused transition of care services report higher patient satisfaction.</a:t>
            </a:r>
            <a:r>
              <a:rPr lang="en-US" sz="1000" baseline="30000" dirty="0">
                <a:solidFill>
                  <a:srgbClr val="5A5A5A"/>
                </a:solidFill>
                <a:latin typeface="Roboto (Body)"/>
              </a:rPr>
              <a:t>9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256907" y="2056915"/>
            <a:ext cx="4614043" cy="8538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accent3"/>
                </a:solidFill>
              </a:rPr>
              <a:t>Increase Market Share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5A5A5A"/>
                </a:solidFill>
                <a:latin typeface="Roboto (Body)"/>
              </a:rPr>
              <a:t>GEDs demonstrate a commitment to excellent care and improve management of existing patients by providing specialized care to those who need it.</a:t>
            </a:r>
            <a:r>
              <a:rPr lang="en-US" sz="1000" baseline="30000" dirty="0">
                <a:solidFill>
                  <a:srgbClr val="5A5A5A"/>
                </a:solidFill>
                <a:latin typeface="Roboto (Body)"/>
              </a:rPr>
              <a:t>8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256907" y="2988173"/>
            <a:ext cx="4614043" cy="103848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accent4"/>
                </a:solidFill>
              </a:rPr>
              <a:t>Better Census Management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5A5A5A"/>
                </a:solidFill>
                <a:latin typeface="Roboto"/>
              </a:rPr>
              <a:t>Hospitals with Geriatric EDs have up to 16% fewer hospital admissions and a decreased inpatient length-of-stay for admitted older patients.</a:t>
            </a:r>
            <a:r>
              <a:rPr lang="en-US" sz="1000" baseline="30000" dirty="0">
                <a:solidFill>
                  <a:srgbClr val="5A5A5A"/>
                </a:solidFill>
                <a:latin typeface="Roboto"/>
              </a:rPr>
              <a:t>3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5A5A5A"/>
                </a:solidFill>
                <a:latin typeface="Roboto (Body)"/>
              </a:rPr>
              <a:t>Geriatric-specific protocols in the ED are linked to reduced length of stay for admitted patients.</a:t>
            </a:r>
            <a:r>
              <a:rPr lang="en-US" sz="1000" baseline="30000" dirty="0">
                <a:solidFill>
                  <a:srgbClr val="5A5A5A"/>
                </a:solidFill>
                <a:latin typeface="Roboto (Body)"/>
              </a:rPr>
              <a:t>8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C9CFCB2-F90E-4089-89CC-9E630AEB1231}"/>
              </a:ext>
            </a:extLst>
          </p:cNvPr>
          <p:cNvSpPr/>
          <p:nvPr/>
        </p:nvSpPr>
        <p:spPr>
          <a:xfrm>
            <a:off x="3532511" y="4186045"/>
            <a:ext cx="646934" cy="6469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086500-E868-4F59-A49F-595EE3410578}"/>
              </a:ext>
            </a:extLst>
          </p:cNvPr>
          <p:cNvSpPr/>
          <p:nvPr/>
        </p:nvSpPr>
        <p:spPr>
          <a:xfrm>
            <a:off x="4256907" y="4082600"/>
            <a:ext cx="4680634" cy="8538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/>
              <a:t>Greater Staff Satisfaction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5A5A5A"/>
                </a:solidFill>
                <a:latin typeface="Roboto (Body)"/>
              </a:rPr>
              <a:t>Greater staff satisfaction reported in EDs with Geriatric Nurse Coordinator.</a:t>
            </a:r>
            <a:r>
              <a:rPr lang="en-US" sz="1000" baseline="30000" dirty="0">
                <a:solidFill>
                  <a:srgbClr val="5A5A5A"/>
                </a:solidFill>
                <a:latin typeface="Roboto (Body)"/>
              </a:rPr>
              <a:t>10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5A5A5A"/>
                </a:solidFill>
                <a:latin typeface="Roboto (Body)"/>
              </a:rPr>
              <a:t>GEDs help staff know that they are doing an excellent job caring for their patients.</a:t>
            </a:r>
            <a:r>
              <a:rPr lang="en-US" sz="1000" baseline="30000" dirty="0">
                <a:solidFill>
                  <a:srgbClr val="5A5A5A"/>
                </a:solidFill>
                <a:latin typeface="Roboto (Body)"/>
              </a:rPr>
              <a:t>10</a:t>
            </a:r>
          </a:p>
        </p:txBody>
      </p:sp>
      <p:pic>
        <p:nvPicPr>
          <p:cNvPr id="12" name="Graphic 11" descr="IV outline">
            <a:extLst>
              <a:ext uri="{FF2B5EF4-FFF2-40B4-BE49-F238E27FC236}">
                <a16:creationId xmlns:a16="http://schemas.microsoft.com/office/drawing/2014/main" id="{71EBACB8-5E37-4AAF-A542-6665F21F9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4602" y="371046"/>
            <a:ext cx="516627" cy="516627"/>
          </a:xfrm>
          <a:prstGeom prst="rect">
            <a:avLst/>
          </a:prstGeom>
        </p:spPr>
      </p:pic>
      <p:pic>
        <p:nvPicPr>
          <p:cNvPr id="43" name="Graphic 42" descr="Star outline">
            <a:extLst>
              <a:ext uri="{FF2B5EF4-FFF2-40B4-BE49-F238E27FC236}">
                <a16:creationId xmlns:a16="http://schemas.microsoft.com/office/drawing/2014/main" id="{48AE6BB5-14D8-4453-B79E-7CEE5453F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09974" y="4266569"/>
            <a:ext cx="485884" cy="485884"/>
          </a:xfrm>
          <a:prstGeom prst="rect">
            <a:avLst/>
          </a:prstGeom>
        </p:spPr>
      </p:pic>
      <p:pic>
        <p:nvPicPr>
          <p:cNvPr id="58" name="Graphic 57" descr="Inpatient outline">
            <a:extLst>
              <a:ext uri="{FF2B5EF4-FFF2-40B4-BE49-F238E27FC236}">
                <a16:creationId xmlns:a16="http://schemas.microsoft.com/office/drawing/2014/main" id="{9CF79866-1217-4B4C-8AAA-51B375AD1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09973" y="3158973"/>
            <a:ext cx="485884" cy="485884"/>
          </a:xfrm>
          <a:prstGeom prst="rect">
            <a:avLst/>
          </a:prstGeom>
        </p:spPr>
      </p:pic>
      <p:pic>
        <p:nvPicPr>
          <p:cNvPr id="60" name="Graphic 59" descr="Bar graph with upward trend outline">
            <a:extLst>
              <a:ext uri="{FF2B5EF4-FFF2-40B4-BE49-F238E27FC236}">
                <a16:creationId xmlns:a16="http://schemas.microsoft.com/office/drawing/2014/main" id="{CF78002F-C620-4D5B-8299-C8C03EC0FF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09973" y="2180797"/>
            <a:ext cx="467771" cy="467771"/>
          </a:xfrm>
          <a:prstGeom prst="rect">
            <a:avLst/>
          </a:prstGeom>
        </p:spPr>
      </p:pic>
      <p:pic>
        <p:nvPicPr>
          <p:cNvPr id="62" name="Graphic 61" descr="Man with cane outline">
            <a:extLst>
              <a:ext uri="{FF2B5EF4-FFF2-40B4-BE49-F238E27FC236}">
                <a16:creationId xmlns:a16="http://schemas.microsoft.com/office/drawing/2014/main" id="{769E15DB-51A8-49EE-BCC0-0689D90F8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81081" y="1230336"/>
            <a:ext cx="547465" cy="54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0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ic Slide Master">
  <a:themeElements>
    <a:clrScheme name="GEDC_ColorPalatte">
      <a:dk1>
        <a:srgbClr val="222C3F"/>
      </a:dk1>
      <a:lt1>
        <a:sysClr val="window" lastClr="FFFFFF"/>
      </a:lt1>
      <a:dk2>
        <a:srgbClr val="1F497D"/>
      </a:dk2>
      <a:lt2>
        <a:srgbClr val="FFFFFF"/>
      </a:lt2>
      <a:accent1>
        <a:srgbClr val="268876"/>
      </a:accent1>
      <a:accent2>
        <a:srgbClr val="EA5B22"/>
      </a:accent2>
      <a:accent3>
        <a:srgbClr val="74B83B"/>
      </a:accent3>
      <a:accent4>
        <a:srgbClr val="14423B"/>
      </a:accent4>
      <a:accent5>
        <a:srgbClr val="7B3315"/>
      </a:accent5>
      <a:accent6>
        <a:srgbClr val="395A1E"/>
      </a:accent6>
      <a:hlink>
        <a:srgbClr val="1E61FF"/>
      </a:hlink>
      <a:folHlink>
        <a:srgbClr val="800080"/>
      </a:folHlink>
    </a:clrScheme>
    <a:fontScheme name="Roboto Basic">
      <a:majorFont>
        <a:latin typeface="Roboto"/>
        <a:ea typeface=""/>
        <a:cs typeface="Roboto"/>
      </a:majorFont>
      <a:minorFont>
        <a:latin typeface="Roboto"/>
        <a:ea typeface="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30EAA889-1E3C-405F-95A5-0868D188EF46}" vid="{485CDDD2-BCE1-4151-9A1D-21C3B46AE8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709C1FA0800C4A92D4FA49F4F61C56" ma:contentTypeVersion="13" ma:contentTypeDescription="Create a new document." ma:contentTypeScope="" ma:versionID="aa1e94ee8229ea074fe72df4454ea1e5">
  <xsd:schema xmlns:xsd="http://www.w3.org/2001/XMLSchema" xmlns:xs="http://www.w3.org/2001/XMLSchema" xmlns:p="http://schemas.microsoft.com/office/2006/metadata/properties" xmlns:ns2="3d78afb4-ed48-4149-bd73-e4a5ef530b07" xmlns:ns3="ddedf018-9abc-4a82-ac85-49d3c27625d5" targetNamespace="http://schemas.microsoft.com/office/2006/metadata/properties" ma:root="true" ma:fieldsID="17c88ecebf3f33bab289249306d5565c" ns2:_="" ns3:_="">
    <xsd:import namespace="3d78afb4-ed48-4149-bd73-e4a5ef530b07"/>
    <xsd:import namespace="ddedf018-9abc-4a82-ac85-49d3c27625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8afb4-ed48-4149-bd73-e4a5ef530b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3fdc6da-32ca-4a2b-983e-32d6a4a8ae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df018-9abc-4a82-ac85-49d3c27625d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722da99-a059-45fe-8e04-d0256e244153}" ma:internalName="TaxCatchAll" ma:showField="CatchAllData" ma:web="ddedf018-9abc-4a82-ac85-49d3c27625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edf018-9abc-4a82-ac85-49d3c27625d5" xsi:nil="true"/>
    <lcf76f155ced4ddcb4097134ff3c332f xmlns="3d78afb4-ed48-4149-bd73-e4a5ef530b0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84C2A57-6A9E-4EA8-94FA-C47979AB53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8afb4-ed48-4149-bd73-e4a5ef530b07"/>
    <ds:schemaRef ds:uri="ddedf018-9abc-4a82-ac85-49d3c2762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CB8701-3F32-47B8-B1FE-EF208B1C19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AD21D5-A973-401D-849C-E44C29FE16A6}">
  <ds:schemaRefs>
    <ds:schemaRef ds:uri="http://schemas.microsoft.com/office/2006/metadata/properties"/>
    <ds:schemaRef ds:uri="http://schemas.microsoft.com/office/infopath/2007/PartnerControls"/>
    <ds:schemaRef ds:uri="ddedf018-9abc-4a82-ac85-49d3c27625d5"/>
    <ds:schemaRef ds:uri="3d78afb4-ed48-4149-bd73-e4a5ef530b0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4985</Words>
  <Application>Microsoft Office PowerPoint</Application>
  <PresentationFormat>On-screen Show (16:9)</PresentationFormat>
  <Paragraphs>509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Basic Slide Master</vt:lpstr>
      <vt:lpstr>PowerPoint Presentation</vt:lpstr>
      <vt:lpstr>Medication safety and minimizing use of PIMs</vt:lpstr>
      <vt:lpstr>PowerPoint Presentation</vt:lpstr>
      <vt:lpstr>PowerPoint Presentation</vt:lpstr>
      <vt:lpstr>What can a  Geriatric ED do for  my hospital?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Lorraine Trecroce</dc:creator>
  <cp:lastModifiedBy>Lorraine Trecroce</cp:lastModifiedBy>
  <cp:revision>169</cp:revision>
  <dcterms:created xsi:type="dcterms:W3CDTF">2023-02-16T18:03:30Z</dcterms:created>
  <dcterms:modified xsi:type="dcterms:W3CDTF">2025-06-24T16:55:43Z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0x0101006E709C1FA0800C4A92D4FA49F4F61C56</vt:lpwstr>
  </property>
  <property fmtid="{D5CDD505-2E9C-101B-9397-08002B2CF9AE}" pid="3" name="MediaServiceImageTags">
    <vt:lpwstr/>
  </property>
</Properties>
</file>