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5" r:id="rId4"/>
    <p:sldMasterId id="2147483702" r:id="rId5"/>
    <p:sldMasterId id="2147483762" r:id="rId6"/>
    <p:sldMasterId id="2147483897" r:id="rId7"/>
    <p:sldMasterId id="2147483847" r:id="rId8"/>
  </p:sldMasterIdLst>
  <p:notesMasterIdLst>
    <p:notesMasterId r:id="rId38"/>
  </p:notesMasterIdLst>
  <p:sldIdLst>
    <p:sldId id="5039" r:id="rId9"/>
    <p:sldId id="5040" r:id="rId10"/>
    <p:sldId id="5041" r:id="rId11"/>
    <p:sldId id="5042" r:id="rId12"/>
    <p:sldId id="5043" r:id="rId13"/>
    <p:sldId id="7358" r:id="rId14"/>
    <p:sldId id="7361" r:id="rId15"/>
    <p:sldId id="4944" r:id="rId16"/>
    <p:sldId id="265" r:id="rId17"/>
    <p:sldId id="7362" r:id="rId18"/>
    <p:sldId id="270" r:id="rId19"/>
    <p:sldId id="266" r:id="rId20"/>
    <p:sldId id="7363" r:id="rId21"/>
    <p:sldId id="271" r:id="rId22"/>
    <p:sldId id="272" r:id="rId23"/>
    <p:sldId id="7345" r:id="rId24"/>
    <p:sldId id="5061" r:id="rId25"/>
    <p:sldId id="7369" r:id="rId26"/>
    <p:sldId id="7366" r:id="rId27"/>
    <p:sldId id="7367" r:id="rId28"/>
    <p:sldId id="5070" r:id="rId29"/>
    <p:sldId id="7365" r:id="rId30"/>
    <p:sldId id="5065" r:id="rId31"/>
    <p:sldId id="5063" r:id="rId32"/>
    <p:sldId id="5154" r:id="rId33"/>
    <p:sldId id="5066" r:id="rId34"/>
    <p:sldId id="5067" r:id="rId35"/>
    <p:sldId id="5068" r:id="rId36"/>
    <p:sldId id="506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0A1A3D-9D55-5196-04A4-471C3F079A7B}" name="Donald Melady" initials="DM" userId="S::don.melady_utoronto.ca#ext#@adminliveunc.onmicrosoft.com::cc0d8663-5394-4ed1-a1b2-d8bfcc4fe031" providerId="AD"/>
  <p188:author id="{C40B508E-D777-F6E3-5B68-8F3620EE9753}" name="Heather Wojtarowicz" initials="HW" userId="S::heather@gedcollaborative.com::68502311-73d7-4e82-9e38-e4abb98366f4" providerId="AD"/>
  <p188:author id="{5839129C-4602-EEBB-FA02-D1BF02C7AB97}" name="Wojtarowicz, Heather Mae" initials="HW" userId="S::hmwoj@ad.unc.edu::893f9098-4580-4060-b43f-8d84ddcdc154" providerId="AD"/>
  <p188:author id="{AFB8A0CC-CFF2-8CD7-7637-B3F437AECA58}" name="Donald Melady" initials="DM" userId="S::don.melady@utoronto.ca::38f988a9-5ba1-4f8c-af58-98842e12f783" providerId="AD"/>
  <p188:author id="{123C36DE-7D39-EC79-F468-7F934F628922}" name="Don Melady" initials="DM" userId="S::don@gedcollaborative.com::a527807e-1127-47fa-b233-2aa528cd67f3" providerId="AD"/>
  <p188:author id="{0643CFF9-6740-9899-D59A-7001A4A1A7FF}" name="Wojtarowicz, Heather Mae" initials="HW" userId="S::hmwoj@AD.UNC.EDU::893f9098-4580-4060-b43f-8d84ddcdc154" providerId="AD"/>
  <p188:author id="{26B671FD-A105-4B50-E6CF-FF851CA3621B}" name="Conor Sullivan" initials="CS" userId="S::conor@gedcollaborative.com::2a9d0757-9bb8-4e87-ad40-9e8822bc03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732A"/>
    <a:srgbClr val="555C6B"/>
    <a:srgbClr val="222C3F"/>
    <a:srgbClr val="2D9384"/>
    <a:srgbClr val="000000"/>
    <a:srgbClr val="E591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82074C-7212-4A63-BFAA-88EB6585B6B8}" v="106" dt="2025-04-07T18:55:01.872"/>
    <p1510:client id="{F6FAF2F4-D33E-3AA7-6C95-7132B2561413}" v="17" dt="2025-04-07T17:39:03.4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Wojtarowicz" userId="S::heather@gedcollaborative.com::68502311-73d7-4e82-9e38-e4abb98366f4" providerId="AD" clId="Web-{CA022723-69F4-4B8A-90A4-8ACC7362E04D}"/>
    <pc:docChg chg="modSld">
      <pc:chgData name="Heather Wojtarowicz" userId="S::heather@gedcollaborative.com::68502311-73d7-4e82-9e38-e4abb98366f4" providerId="AD" clId="Web-{CA022723-69F4-4B8A-90A4-8ACC7362E04D}" dt="2023-08-14T18:45:48.089" v="11" actId="20577"/>
      <pc:docMkLst>
        <pc:docMk/>
      </pc:docMkLst>
      <pc:sldChg chg="addSp modSp">
        <pc:chgData name="Heather Wojtarowicz" userId="S::heather@gedcollaborative.com::68502311-73d7-4e82-9e38-e4abb98366f4" providerId="AD" clId="Web-{CA022723-69F4-4B8A-90A4-8ACC7362E04D}" dt="2023-08-14T18:45:48.089" v="11" actId="20577"/>
        <pc:sldMkLst>
          <pc:docMk/>
          <pc:sldMk cId="3976599974" sldId="5025"/>
        </pc:sldMkLst>
      </pc:sldChg>
    </pc:docChg>
  </pc:docChgLst>
  <pc:docChgLst>
    <pc:chgData name="Heather Wojtarowicz" userId="S::heather@gedcollaborative.com::68502311-73d7-4e82-9e38-e4abb98366f4" providerId="AD" clId="Web-{107DE5DA-59CB-4014-9283-114FCE11247D}"/>
    <pc:docChg chg="modSld">
      <pc:chgData name="Heather Wojtarowicz" userId="S::heather@gedcollaborative.com::68502311-73d7-4e82-9e38-e4abb98366f4" providerId="AD" clId="Web-{107DE5DA-59CB-4014-9283-114FCE11247D}" dt="2023-08-14T19:53:11.469" v="56" actId="20577"/>
      <pc:docMkLst>
        <pc:docMk/>
      </pc:docMkLst>
      <pc:sldChg chg="modSp">
        <pc:chgData name="Heather Wojtarowicz" userId="S::heather@gedcollaborative.com::68502311-73d7-4e82-9e38-e4abb98366f4" providerId="AD" clId="Web-{107DE5DA-59CB-4014-9283-114FCE11247D}" dt="2023-08-14T19:53:11.469" v="56" actId="20577"/>
        <pc:sldMkLst>
          <pc:docMk/>
          <pc:sldMk cId="3273861117" sldId="5006"/>
        </pc:sldMkLst>
      </pc:sldChg>
    </pc:docChg>
  </pc:docChgLst>
  <pc:docChgLst>
    <pc:chgData name="Heather Wojtarowicz" userId="S::heather@gedcollaborative.com::68502311-73d7-4e82-9e38-e4abb98366f4" providerId="AD" clId="Web-{0B9C190A-6C72-4831-A7D6-A200681F38F0}"/>
    <pc:docChg chg="delSld">
      <pc:chgData name="Heather Wojtarowicz" userId="S::heather@gedcollaborative.com::68502311-73d7-4e82-9e38-e4abb98366f4" providerId="AD" clId="Web-{0B9C190A-6C72-4831-A7D6-A200681F38F0}" dt="2023-03-20T16:47:03.921" v="0"/>
      <pc:docMkLst>
        <pc:docMk/>
      </pc:docMkLst>
      <pc:sldChg chg="del">
        <pc:chgData name="Heather Wojtarowicz" userId="S::heather@gedcollaborative.com::68502311-73d7-4e82-9e38-e4abb98366f4" providerId="AD" clId="Web-{0B9C190A-6C72-4831-A7D6-A200681F38F0}" dt="2023-03-20T16:47:03.921" v="0"/>
        <pc:sldMkLst>
          <pc:docMk/>
          <pc:sldMk cId="926011226" sldId="5015"/>
        </pc:sldMkLst>
      </pc:sldChg>
    </pc:docChg>
  </pc:docChgLst>
  <pc:docChgLst>
    <pc:chgData name="Heather Wojtarowicz" userId="S::heather@gedcollaborative.com::68502311-73d7-4e82-9e38-e4abb98366f4" providerId="AD" clId="Web-{AE1FBA56-8872-427D-8653-5CA510E04814}"/>
    <pc:docChg chg="modSld">
      <pc:chgData name="Heather Wojtarowicz" userId="S::heather@gedcollaborative.com::68502311-73d7-4e82-9e38-e4abb98366f4" providerId="AD" clId="Web-{AE1FBA56-8872-427D-8653-5CA510E04814}" dt="2024-04-29T16:21:38.752" v="31" actId="14100"/>
      <pc:docMkLst>
        <pc:docMk/>
      </pc:docMkLst>
    </pc:docChg>
  </pc:docChgLst>
  <pc:docChgLst>
    <pc:chgData name="Laura Stabler" userId="S::laura@gedcollaborative.com::4010e0e0-8dde-4dfc-9473-d4f43d44aed5" providerId="AD" clId="Web-{301FEE43-271D-4FDB-AAEB-7F00805918E8}"/>
    <pc:docChg chg="modSld">
      <pc:chgData name="Laura Stabler" userId="S::laura@gedcollaborative.com::4010e0e0-8dde-4dfc-9473-d4f43d44aed5" providerId="AD" clId="Web-{301FEE43-271D-4FDB-AAEB-7F00805918E8}" dt="2022-11-21T02:58:14.882" v="7" actId="1076"/>
      <pc:docMkLst>
        <pc:docMk/>
      </pc:docMkLst>
    </pc:docChg>
  </pc:docChgLst>
  <pc:docChgLst>
    <pc:chgData name="Don Melady" userId="S::don@gedcollaborative.com::a527807e-1127-47fa-b233-2aa528cd67f3" providerId="AD" clId="Web-{5D0863C9-1868-4C45-8DBA-0FB4B67FBB4A}"/>
    <pc:docChg chg="addSld modSld sldOrd">
      <pc:chgData name="Don Melady" userId="S::don@gedcollaborative.com::a527807e-1127-47fa-b233-2aa528cd67f3" providerId="AD" clId="Web-{5D0863C9-1868-4C45-8DBA-0FB4B67FBB4A}" dt="2023-01-18T16:41:06.010" v="384" actId="1076"/>
      <pc:docMkLst>
        <pc:docMk/>
      </pc:docMkLst>
      <pc:sldChg chg="modSp">
        <pc:chgData name="Don Melady" userId="S::don@gedcollaborative.com::a527807e-1127-47fa-b233-2aa528cd67f3" providerId="AD" clId="Web-{5D0863C9-1868-4C45-8DBA-0FB4B67FBB4A}" dt="2023-01-18T15:49:32.578" v="24" actId="20577"/>
        <pc:sldMkLst>
          <pc:docMk/>
          <pc:sldMk cId="3816512649" sldId="5002"/>
        </pc:sldMkLst>
      </pc:sldChg>
      <pc:sldChg chg="ord modNotes">
        <pc:chgData name="Don Melady" userId="S::don@gedcollaborative.com::a527807e-1127-47fa-b233-2aa528cd67f3" providerId="AD" clId="Web-{5D0863C9-1868-4C45-8DBA-0FB4B67FBB4A}" dt="2023-01-18T15:51:06.331" v="69"/>
        <pc:sldMkLst>
          <pc:docMk/>
          <pc:sldMk cId="1280015372" sldId="5005"/>
        </pc:sldMkLst>
      </pc:sldChg>
      <pc:sldChg chg="addSp modSp new ord modNotes">
        <pc:chgData name="Don Melady" userId="S::don@gedcollaborative.com::a527807e-1127-47fa-b233-2aa528cd67f3" providerId="AD" clId="Web-{5D0863C9-1868-4C45-8DBA-0FB4B67FBB4A}" dt="2023-01-18T16:41:06.010" v="384" actId="1076"/>
        <pc:sldMkLst>
          <pc:docMk/>
          <pc:sldMk cId="2161078912" sldId="5007"/>
        </pc:sldMkLst>
      </pc:sldChg>
      <pc:sldChg chg="modSp new ord">
        <pc:chgData name="Don Melady" userId="S::don@gedcollaborative.com::a527807e-1127-47fa-b233-2aa528cd67f3" providerId="AD" clId="Web-{5D0863C9-1868-4C45-8DBA-0FB4B67FBB4A}" dt="2023-01-18T16:24:39.185" v="361" actId="20577"/>
        <pc:sldMkLst>
          <pc:docMk/>
          <pc:sldMk cId="3858620705" sldId="5008"/>
        </pc:sldMkLst>
      </pc:sldChg>
      <pc:sldChg chg="modSp new">
        <pc:chgData name="Don Melady" userId="S::don@gedcollaborative.com::a527807e-1127-47fa-b233-2aa528cd67f3" providerId="AD" clId="Web-{5D0863C9-1868-4C45-8DBA-0FB4B67FBB4A}" dt="2023-01-18T16:23:52.918" v="341" actId="20577"/>
        <pc:sldMkLst>
          <pc:docMk/>
          <pc:sldMk cId="4027097466" sldId="5009"/>
        </pc:sldMkLst>
      </pc:sldChg>
      <pc:sldChg chg="modSp new">
        <pc:chgData name="Don Melady" userId="S::don@gedcollaborative.com::a527807e-1127-47fa-b233-2aa528cd67f3" providerId="AD" clId="Web-{5D0863C9-1868-4C45-8DBA-0FB4B67FBB4A}" dt="2023-01-18T16:24:06.481" v="360" actId="20577"/>
        <pc:sldMkLst>
          <pc:docMk/>
          <pc:sldMk cId="3250366753" sldId="5010"/>
        </pc:sldMkLst>
      </pc:sldChg>
    </pc:docChg>
  </pc:docChgLst>
  <pc:docChgLst>
    <pc:chgData name="Heather Wojtarowicz" userId="S::heather@gedcollaborative.com::68502311-73d7-4e82-9e38-e4abb98366f4" providerId="AD" clId="Web-{5E130BCE-9BE6-4FD7-81BA-8F5F39F3DBE3}"/>
    <pc:docChg chg="modSld">
      <pc:chgData name="Heather Wojtarowicz" userId="S::heather@gedcollaborative.com::68502311-73d7-4e82-9e38-e4abb98366f4" providerId="AD" clId="Web-{5E130BCE-9BE6-4FD7-81BA-8F5F39F3DBE3}" dt="2023-06-15T17:36:49.281" v="13" actId="1076"/>
      <pc:docMkLst>
        <pc:docMk/>
      </pc:docMkLst>
    </pc:docChg>
  </pc:docChgLst>
  <pc:docChgLst>
    <pc:chgData name="Heather Wojtarowicz" userId="S::heather@gedcollaborative.com::68502311-73d7-4e82-9e38-e4abb98366f4" providerId="AD" clId="Web-{4C294727-FD42-4492-B1B6-B0441D19A949}"/>
    <pc:docChg chg="modSld">
      <pc:chgData name="Heather Wojtarowicz" userId="S::heather@gedcollaborative.com::68502311-73d7-4e82-9e38-e4abb98366f4" providerId="AD" clId="Web-{4C294727-FD42-4492-B1B6-B0441D19A949}" dt="2023-08-09T15:43:33.822" v="1" actId="1076"/>
      <pc:docMkLst>
        <pc:docMk/>
      </pc:docMkLst>
    </pc:docChg>
  </pc:docChgLst>
  <pc:docChgLst>
    <pc:chgData name="Heather Wojtarowicz" userId="S::heather@gedcollaborative.com::68502311-73d7-4e82-9e38-e4abb98366f4" providerId="AD" clId="Web-{B8B01EE0-9F7B-4BB5-853C-18DDF3940615}"/>
    <pc:docChg chg="modSld">
      <pc:chgData name="Heather Wojtarowicz" userId="S::heather@gedcollaborative.com::68502311-73d7-4e82-9e38-e4abb98366f4" providerId="AD" clId="Web-{B8B01EE0-9F7B-4BB5-853C-18DDF3940615}" dt="2023-05-16T18:07:38.963" v="4" actId="20577"/>
      <pc:docMkLst>
        <pc:docMk/>
      </pc:docMkLst>
      <pc:sldChg chg="modSp">
        <pc:chgData name="Heather Wojtarowicz" userId="S::heather@gedcollaborative.com::68502311-73d7-4e82-9e38-e4abb98366f4" providerId="AD" clId="Web-{B8B01EE0-9F7B-4BB5-853C-18DDF3940615}" dt="2023-05-16T18:07:38.963" v="4" actId="20577"/>
        <pc:sldMkLst>
          <pc:docMk/>
          <pc:sldMk cId="3094403132" sldId="4999"/>
        </pc:sldMkLst>
      </pc:sldChg>
    </pc:docChg>
  </pc:docChgLst>
  <pc:docChgLst>
    <pc:chgData name="Heather Wojtarowicz" userId="S::heather@gedcollaborative.com::68502311-73d7-4e82-9e38-e4abb98366f4" providerId="AD" clId="Web-{758F9618-14DD-4126-8F38-B95741B68AA1}"/>
    <pc:docChg chg="modSld">
      <pc:chgData name="Heather Wojtarowicz" userId="S::heather@gedcollaborative.com::68502311-73d7-4e82-9e38-e4abb98366f4" providerId="AD" clId="Web-{758F9618-14DD-4126-8F38-B95741B68AA1}" dt="2023-05-11T16:50:24.353" v="45"/>
      <pc:docMkLst>
        <pc:docMk/>
      </pc:docMkLst>
      <pc:sldChg chg="delCm">
        <pc:chgData name="Heather Wojtarowicz" userId="S::heather@gedcollaborative.com::68502311-73d7-4e82-9e38-e4abb98366f4" providerId="AD" clId="Web-{758F9618-14DD-4126-8F38-B95741B68AA1}" dt="2023-05-11T16:50:24.353" v="45"/>
        <pc:sldMkLst>
          <pc:docMk/>
          <pc:sldMk cId="361233458" sldId="1444"/>
        </pc:sldMkLst>
      </pc:sldChg>
    </pc:docChg>
  </pc:docChgLst>
  <pc:docChgLst>
    <pc:chgData name="Don Melady" userId="S::don@gedcollaborative.com::a527807e-1127-47fa-b233-2aa528cd67f3" providerId="AD" clId="Web-{643E382A-A717-4247-9153-F7C4913D599B}"/>
    <pc:docChg chg="modSld">
      <pc:chgData name="Don Melady" userId="S::don@gedcollaborative.com::a527807e-1127-47fa-b233-2aa528cd67f3" providerId="AD" clId="Web-{643E382A-A717-4247-9153-F7C4913D599B}" dt="2023-01-18T17:26:54.692" v="4" actId="1076"/>
      <pc:docMkLst>
        <pc:docMk/>
      </pc:docMkLst>
      <pc:sldChg chg="modSp">
        <pc:chgData name="Don Melady" userId="S::don@gedcollaborative.com::a527807e-1127-47fa-b233-2aa528cd67f3" providerId="AD" clId="Web-{643E382A-A717-4247-9153-F7C4913D599B}" dt="2023-01-18T17:26:54.692" v="4" actId="1076"/>
        <pc:sldMkLst>
          <pc:docMk/>
          <pc:sldMk cId="2161078912" sldId="5007"/>
        </pc:sldMkLst>
      </pc:sldChg>
    </pc:docChg>
  </pc:docChgLst>
  <pc:docChgLst>
    <pc:chgData name="Heather Wojtarowicz" userId="S::heather@gedcollaborative.com::68502311-73d7-4e82-9e38-e4abb98366f4" providerId="AD" clId="Web-{7A2EA4ED-F70B-4A15-8F73-B57EB9C6FAD4}"/>
    <pc:docChg chg="modSld">
      <pc:chgData name="Heather Wojtarowicz" userId="S::heather@gedcollaborative.com::68502311-73d7-4e82-9e38-e4abb98366f4" providerId="AD" clId="Web-{7A2EA4ED-F70B-4A15-8F73-B57EB9C6FAD4}" dt="2023-06-19T20:53:37.535" v="14"/>
      <pc:docMkLst>
        <pc:docMk/>
      </pc:docMkLst>
      <pc:sldChg chg="modSp">
        <pc:chgData name="Heather Wojtarowicz" userId="S::heather@gedcollaborative.com::68502311-73d7-4e82-9e38-e4abb98366f4" providerId="AD" clId="Web-{7A2EA4ED-F70B-4A15-8F73-B57EB9C6FAD4}" dt="2023-06-19T20:53:37.535" v="14"/>
        <pc:sldMkLst>
          <pc:docMk/>
          <pc:sldMk cId="3094403132" sldId="4999"/>
        </pc:sldMkLst>
      </pc:sldChg>
    </pc:docChg>
  </pc:docChgLst>
  <pc:docChgLst>
    <pc:chgData name="Heather Wojtarowicz" userId="S::heather@gedcollaborative.com::68502311-73d7-4e82-9e38-e4abb98366f4" providerId="AD" clId="Web-{402F2C2C-37DB-4E2C-A338-FD398015B162}"/>
    <pc:docChg chg="modSld">
      <pc:chgData name="Heather Wojtarowicz" userId="S::heather@gedcollaborative.com::68502311-73d7-4e82-9e38-e4abb98366f4" providerId="AD" clId="Web-{402F2C2C-37DB-4E2C-A338-FD398015B162}" dt="2023-05-11T16:01:24.368" v="19" actId="20577"/>
      <pc:docMkLst>
        <pc:docMk/>
      </pc:docMkLst>
      <pc:sldChg chg="modSp delCm">
        <pc:chgData name="Heather Wojtarowicz" userId="S::heather@gedcollaborative.com::68502311-73d7-4e82-9e38-e4abb98366f4" providerId="AD" clId="Web-{402F2C2C-37DB-4E2C-A338-FD398015B162}" dt="2023-05-11T16:01:24.368" v="19" actId="20577"/>
        <pc:sldMkLst>
          <pc:docMk/>
          <pc:sldMk cId="3392050906" sldId="1352"/>
        </pc:sldMkLst>
      </pc:sldChg>
      <pc:sldChg chg="delCm">
        <pc:chgData name="Heather Wojtarowicz" userId="S::heather@gedcollaborative.com::68502311-73d7-4e82-9e38-e4abb98366f4" providerId="AD" clId="Web-{402F2C2C-37DB-4E2C-A338-FD398015B162}" dt="2023-05-11T15:59:09.395" v="15"/>
        <pc:sldMkLst>
          <pc:docMk/>
          <pc:sldMk cId="3280565396" sldId="1492"/>
        </pc:sldMkLst>
      </pc:sldChg>
      <pc:sldChg chg="modSp">
        <pc:chgData name="Heather Wojtarowicz" userId="S::heather@gedcollaborative.com::68502311-73d7-4e82-9e38-e4abb98366f4" providerId="AD" clId="Web-{402F2C2C-37DB-4E2C-A338-FD398015B162}" dt="2023-05-11T15:58:54.551" v="14" actId="20577"/>
        <pc:sldMkLst>
          <pc:docMk/>
          <pc:sldMk cId="4283664002" sldId="1506"/>
        </pc:sldMkLst>
      </pc:sldChg>
    </pc:docChg>
  </pc:docChgLst>
  <pc:docChgLst>
    <pc:chgData name="Heather Wojtarowicz" userId="S::heather@gedcollaborative.com::68502311-73d7-4e82-9e38-e4abb98366f4" providerId="AD" clId="Web-{FC980DA8-A997-4A9B-9946-25F9BA14423C}"/>
    <pc:docChg chg="delSld modSld">
      <pc:chgData name="Heather Wojtarowicz" userId="S::heather@gedcollaborative.com::68502311-73d7-4e82-9e38-e4abb98366f4" providerId="AD" clId="Web-{FC980DA8-A997-4A9B-9946-25F9BA14423C}" dt="2024-06-03T13:45:27.839" v="95"/>
      <pc:docMkLst>
        <pc:docMk/>
      </pc:docMkLst>
      <pc:sldChg chg="modSp">
        <pc:chgData name="Heather Wojtarowicz" userId="S::heather@gedcollaborative.com::68502311-73d7-4e82-9e38-e4abb98366f4" providerId="AD" clId="Web-{FC980DA8-A997-4A9B-9946-25F9BA14423C}" dt="2024-06-03T13:35:03.829" v="31" actId="1076"/>
        <pc:sldMkLst>
          <pc:docMk/>
          <pc:sldMk cId="1139916203" sldId="5014"/>
        </pc:sldMkLst>
      </pc:sldChg>
      <pc:sldChg chg="del">
        <pc:chgData name="Heather Wojtarowicz" userId="S::heather@gedcollaborative.com::68502311-73d7-4e82-9e38-e4abb98366f4" providerId="AD" clId="Web-{FC980DA8-A997-4A9B-9946-25F9BA14423C}" dt="2024-06-03T13:35:13.080" v="32"/>
        <pc:sldMkLst>
          <pc:docMk/>
          <pc:sldMk cId="2736313105" sldId="5033"/>
        </pc:sldMkLst>
      </pc:sldChg>
    </pc:docChg>
  </pc:docChgLst>
  <pc:docChgLst>
    <pc:chgData name="Don Melady" userId="a527807e-1127-47fa-b233-2aa528cd67f3" providerId="ADAL" clId="{899C9FA7-3BDB-9140-B62B-3D940552B5D6}"/>
    <pc:docChg chg="custSel modSld sldOrd">
      <pc:chgData name="Don Melady" userId="a527807e-1127-47fa-b233-2aa528cd67f3" providerId="ADAL" clId="{899C9FA7-3BDB-9140-B62B-3D940552B5D6}" dt="2023-01-23T19:40:37.650" v="675" actId="20578"/>
      <pc:docMkLst>
        <pc:docMk/>
      </pc:docMkLst>
      <pc:sldChg chg="ord">
        <pc:chgData name="Don Melady" userId="a527807e-1127-47fa-b233-2aa528cd67f3" providerId="ADAL" clId="{899C9FA7-3BDB-9140-B62B-3D940552B5D6}" dt="2023-01-23T19:40:37.650" v="675" actId="20578"/>
        <pc:sldMkLst>
          <pc:docMk/>
          <pc:sldMk cId="775140957" sldId="1313"/>
        </pc:sldMkLst>
      </pc:sldChg>
      <pc:sldChg chg="modSp mod">
        <pc:chgData name="Don Melady" userId="a527807e-1127-47fa-b233-2aa528cd67f3" providerId="ADAL" clId="{899C9FA7-3BDB-9140-B62B-3D940552B5D6}" dt="2023-01-23T17:40:23.314" v="14" actId="6549"/>
        <pc:sldMkLst>
          <pc:docMk/>
          <pc:sldMk cId="3858620705" sldId="5008"/>
        </pc:sldMkLst>
      </pc:sldChg>
      <pc:sldChg chg="modSp mod">
        <pc:chgData name="Don Melady" userId="a527807e-1127-47fa-b233-2aa528cd67f3" providerId="ADAL" clId="{899C9FA7-3BDB-9140-B62B-3D940552B5D6}" dt="2023-01-23T17:40:36.284" v="27" actId="6549"/>
        <pc:sldMkLst>
          <pc:docMk/>
          <pc:sldMk cId="4027097466" sldId="5009"/>
        </pc:sldMkLst>
      </pc:sldChg>
      <pc:sldChg chg="modSp mod">
        <pc:chgData name="Don Melady" userId="a527807e-1127-47fa-b233-2aa528cd67f3" providerId="ADAL" clId="{899C9FA7-3BDB-9140-B62B-3D940552B5D6}" dt="2023-01-23T18:16:58.224" v="643" actId="6549"/>
        <pc:sldMkLst>
          <pc:docMk/>
          <pc:sldMk cId="3250366753" sldId="5010"/>
        </pc:sldMkLst>
      </pc:sldChg>
    </pc:docChg>
  </pc:docChgLst>
  <pc:docChgLst>
    <pc:chgData name="Heather Wojtarowicz" userId="S::heather@gedcollaborative.com::68502311-73d7-4e82-9e38-e4abb98366f4" providerId="AD" clId="Web-{ABBDBC0C-B663-41C2-B74C-A9CE60FEEAF8}"/>
    <pc:docChg chg="modSld">
      <pc:chgData name="Heather Wojtarowicz" userId="S::heather@gedcollaborative.com::68502311-73d7-4e82-9e38-e4abb98366f4" providerId="AD" clId="Web-{ABBDBC0C-B663-41C2-B74C-A9CE60FEEAF8}" dt="2023-03-20T15:00:16.744" v="2" actId="20577"/>
      <pc:docMkLst>
        <pc:docMk/>
      </pc:docMkLst>
      <pc:sldChg chg="modSp">
        <pc:chgData name="Heather Wojtarowicz" userId="S::heather@gedcollaborative.com::68502311-73d7-4e82-9e38-e4abb98366f4" providerId="AD" clId="Web-{ABBDBC0C-B663-41C2-B74C-A9CE60FEEAF8}" dt="2023-03-20T15:00:16.744" v="2" actId="20577"/>
        <pc:sldMkLst>
          <pc:docMk/>
          <pc:sldMk cId="3273861117" sldId="5006"/>
        </pc:sldMkLst>
      </pc:sldChg>
    </pc:docChg>
  </pc:docChgLst>
  <pc:docChgLst>
    <pc:chgData name="Lorraine Trecroce" userId="S::admin@gedcollaborative.com::1b5b6754-5126-4ced-babb-51888c791f64" providerId="AD" clId="Web-{E795FB34-183B-4997-B1AC-7C62E0F1CCE0}"/>
    <pc:docChg chg="modSld">
      <pc:chgData name="Lorraine Trecroce" userId="S::admin@gedcollaborative.com::1b5b6754-5126-4ced-babb-51888c791f64" providerId="AD" clId="Web-{E795FB34-183B-4997-B1AC-7C62E0F1CCE0}" dt="2023-08-11T15:52:04.199" v="162"/>
      <pc:docMkLst>
        <pc:docMk/>
      </pc:docMkLst>
    </pc:docChg>
  </pc:docChgLst>
  <pc:docChgLst>
    <pc:chgData name="Heather Wojtarowicz" userId="S::heather@gedcollaborative.com::68502311-73d7-4e82-9e38-e4abb98366f4" providerId="AD" clId="Web-{6B95C3A1-275E-4A8A-8999-7DF067D8A8B4}"/>
    <pc:docChg chg="modSld">
      <pc:chgData name="Heather Wojtarowicz" userId="S::heather@gedcollaborative.com::68502311-73d7-4e82-9e38-e4abb98366f4" providerId="AD" clId="Web-{6B95C3A1-275E-4A8A-8999-7DF067D8A8B4}" dt="2024-01-15T18:10:49.587" v="2" actId="20577"/>
      <pc:docMkLst>
        <pc:docMk/>
      </pc:docMkLst>
    </pc:docChg>
  </pc:docChgLst>
  <pc:docChgLst>
    <pc:chgData name="Heather Wojtarowicz" userId="S::heather@gedcollaborative.com::68502311-73d7-4e82-9e38-e4abb98366f4" providerId="AD" clId="Web-{D5D5E2C9-7B93-4B0C-BF60-BB19EA1590FB}"/>
    <pc:docChg chg="addSld delSld addMainMaster modMainMaster">
      <pc:chgData name="Heather Wojtarowicz" userId="S::heather@gedcollaborative.com::68502311-73d7-4e82-9e38-e4abb98366f4" providerId="AD" clId="Web-{D5D5E2C9-7B93-4B0C-BF60-BB19EA1590FB}" dt="2023-08-14T17:33:38.122" v="6"/>
      <pc:docMkLst>
        <pc:docMk/>
      </pc:docMkLst>
      <pc:sldChg chg="del">
        <pc:chgData name="Heather Wojtarowicz" userId="S::heather@gedcollaborative.com::68502311-73d7-4e82-9e38-e4abb98366f4" providerId="AD" clId="Web-{D5D5E2C9-7B93-4B0C-BF60-BB19EA1590FB}" dt="2023-08-14T17:33:38.122" v="6"/>
        <pc:sldMkLst>
          <pc:docMk/>
          <pc:sldMk cId="4264281315" sldId="5019"/>
        </pc:sldMkLst>
      </pc:sldChg>
      <pc:sldChg chg="add">
        <pc:chgData name="Heather Wojtarowicz" userId="S::heather@gedcollaborative.com::68502311-73d7-4e82-9e38-e4abb98366f4" providerId="AD" clId="Web-{D5D5E2C9-7B93-4B0C-BF60-BB19EA1590FB}" dt="2023-08-14T17:33:24.528" v="0"/>
        <pc:sldMkLst>
          <pc:docMk/>
          <pc:sldMk cId="3972471433" sldId="5026"/>
        </pc:sldMkLst>
      </pc:sldChg>
      <pc:sldChg chg="add">
        <pc:chgData name="Heather Wojtarowicz" userId="S::heather@gedcollaborative.com::68502311-73d7-4e82-9e38-e4abb98366f4" providerId="AD" clId="Web-{D5D5E2C9-7B93-4B0C-BF60-BB19EA1590FB}" dt="2023-08-14T17:33:24.637" v="1"/>
        <pc:sldMkLst>
          <pc:docMk/>
          <pc:sldMk cId="1547045643" sldId="5027"/>
        </pc:sldMkLst>
      </pc:sldChg>
      <pc:sldChg chg="add">
        <pc:chgData name="Heather Wojtarowicz" userId="S::heather@gedcollaborative.com::68502311-73d7-4e82-9e38-e4abb98366f4" providerId="AD" clId="Web-{D5D5E2C9-7B93-4B0C-BF60-BB19EA1590FB}" dt="2023-08-14T17:33:24.809" v="2"/>
        <pc:sldMkLst>
          <pc:docMk/>
          <pc:sldMk cId="1114608257" sldId="5028"/>
        </pc:sldMkLst>
      </pc:sldChg>
      <pc:sldChg chg="add">
        <pc:chgData name="Heather Wojtarowicz" userId="S::heather@gedcollaborative.com::68502311-73d7-4e82-9e38-e4abb98366f4" providerId="AD" clId="Web-{D5D5E2C9-7B93-4B0C-BF60-BB19EA1590FB}" dt="2023-08-14T17:33:24.997" v="3"/>
        <pc:sldMkLst>
          <pc:docMk/>
          <pc:sldMk cId="1924139399" sldId="5029"/>
        </pc:sldMkLst>
      </pc:sldChg>
      <pc:sldChg chg="add">
        <pc:chgData name="Heather Wojtarowicz" userId="S::heather@gedcollaborative.com::68502311-73d7-4e82-9e38-e4abb98366f4" providerId="AD" clId="Web-{D5D5E2C9-7B93-4B0C-BF60-BB19EA1590FB}" dt="2023-08-14T17:33:25.122" v="4"/>
        <pc:sldMkLst>
          <pc:docMk/>
          <pc:sldMk cId="2562126515" sldId="5030"/>
        </pc:sldMkLst>
      </pc:sldChg>
      <pc:sldChg chg="add">
        <pc:chgData name="Heather Wojtarowicz" userId="S::heather@gedcollaborative.com::68502311-73d7-4e82-9e38-e4abb98366f4" providerId="AD" clId="Web-{D5D5E2C9-7B93-4B0C-BF60-BB19EA1590FB}" dt="2023-08-14T17:33:25.278" v="5"/>
        <pc:sldMkLst>
          <pc:docMk/>
          <pc:sldMk cId="1016018237" sldId="5031"/>
        </pc:sldMkLst>
      </pc:sldChg>
      <pc:sldMasterChg chg="add addSldLayout">
        <pc:chgData name="Heather Wojtarowicz" userId="S::heather@gedcollaborative.com::68502311-73d7-4e82-9e38-e4abb98366f4" providerId="AD" clId="Web-{D5D5E2C9-7B93-4B0C-BF60-BB19EA1590FB}" dt="2023-08-14T17:33:24.528" v="0"/>
        <pc:sldMasterMkLst>
          <pc:docMk/>
          <pc:sldMasterMk cId="1521824549" sldId="2147483660"/>
        </pc:sldMasterMkLst>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2477057687" sldId="2147483661"/>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885787730" sldId="2147483667"/>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3273753968" sldId="2147483670"/>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2429826411" sldId="2147483672"/>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362573564" sldId="2147483673"/>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3079034596" sldId="2147483674"/>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3516349271" sldId="2147483675"/>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3974550072" sldId="2147483676"/>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1997738024" sldId="2147483677"/>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375562471" sldId="2147483678"/>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3825857225" sldId="2147483679"/>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1955882454" sldId="2147483681"/>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4060998847" sldId="2147483682"/>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2190688484" sldId="2147483683"/>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1500396116" sldId="2147483684"/>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3154945048" sldId="2147483687"/>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949426367" sldId="2147483688"/>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91930212" sldId="2147483689"/>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425567652" sldId="2147483690"/>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1925242961" sldId="2147483691"/>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3189803902" sldId="2147483692"/>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123784634" sldId="2147483693"/>
          </pc:sldLayoutMkLst>
        </pc:sldLayoutChg>
        <pc:sldLayoutChg chg="add">
          <pc:chgData name="Heather Wojtarowicz" userId="S::heather@gedcollaborative.com::68502311-73d7-4e82-9e38-e4abb98366f4" providerId="AD" clId="Web-{D5D5E2C9-7B93-4B0C-BF60-BB19EA1590FB}" dt="2023-08-14T17:33:24.528" v="0"/>
          <pc:sldLayoutMkLst>
            <pc:docMk/>
            <pc:sldMasterMk cId="1521824549" sldId="2147483660"/>
            <pc:sldLayoutMk cId="3921851675" sldId="2147483694"/>
          </pc:sldLayoutMkLst>
        </pc:sldLayoutChg>
      </pc:sldMasterChg>
      <pc:sldMasterChg chg="replId modSldLayout">
        <pc:chgData name="Heather Wojtarowicz" userId="S::heather@gedcollaborative.com::68502311-73d7-4e82-9e38-e4abb98366f4" providerId="AD" clId="Web-{D5D5E2C9-7B93-4B0C-BF60-BB19EA1590FB}" dt="2023-08-14T17:33:24.528" v="0"/>
        <pc:sldMasterMkLst>
          <pc:docMk/>
          <pc:sldMasterMk cId="1785179969" sldId="2147483925"/>
        </pc:sldMasterMkLst>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922321545" sldId="2147483926"/>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2194231879" sldId="2147483927"/>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2656803368" sldId="2147483928"/>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2273281009" sldId="2147483929"/>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2725940457" sldId="2147483930"/>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3556295829" sldId="2147483931"/>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2587656672" sldId="2147483932"/>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3602422012" sldId="2147483933"/>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3887097719" sldId="2147483934"/>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3788045205" sldId="2147483935"/>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3293463264" sldId="2147483936"/>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280022920" sldId="2147483937"/>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23182748" sldId="2147483938"/>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2926916165" sldId="2147483939"/>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1216174072" sldId="2147483940"/>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2963819409" sldId="2147483941"/>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727666169" sldId="2147483942"/>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2214167136" sldId="2147483943"/>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2378218361" sldId="2147483944"/>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2932978663" sldId="2147483945"/>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1631854156" sldId="2147483946"/>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4038869328" sldId="2147483947"/>
          </pc:sldLayoutMkLst>
        </pc:sldLayoutChg>
        <pc:sldLayoutChg chg="replId">
          <pc:chgData name="Heather Wojtarowicz" userId="S::heather@gedcollaborative.com::68502311-73d7-4e82-9e38-e4abb98366f4" providerId="AD" clId="Web-{D5D5E2C9-7B93-4B0C-BF60-BB19EA1590FB}" dt="2023-08-14T17:33:24.528" v="0"/>
          <pc:sldLayoutMkLst>
            <pc:docMk/>
            <pc:sldMasterMk cId="1785179969" sldId="2147483925"/>
            <pc:sldLayoutMk cId="3096214386" sldId="2147483948"/>
          </pc:sldLayoutMkLst>
        </pc:sldLayoutChg>
      </pc:sldMasterChg>
    </pc:docChg>
  </pc:docChgLst>
  <pc:docChgLst>
    <pc:chgData name="Heather Wojtarowicz" userId="S::heather@gedcollaborative.com::68502311-73d7-4e82-9e38-e4abb98366f4" providerId="AD" clId="Web-{F49F806A-1DC4-4E3B-B761-CFA8F44E193C}"/>
    <pc:docChg chg="modSld">
      <pc:chgData name="Heather Wojtarowicz" userId="S::heather@gedcollaborative.com::68502311-73d7-4e82-9e38-e4abb98366f4" providerId="AD" clId="Web-{F49F806A-1DC4-4E3B-B761-CFA8F44E193C}" dt="2024-01-03T18:09:07.245" v="37" actId="20577"/>
      <pc:docMkLst>
        <pc:docMk/>
      </pc:docMkLst>
      <pc:sldChg chg="modSp">
        <pc:chgData name="Heather Wojtarowicz" userId="S::heather@gedcollaborative.com::68502311-73d7-4e82-9e38-e4abb98366f4" providerId="AD" clId="Web-{F49F806A-1DC4-4E3B-B761-CFA8F44E193C}" dt="2024-01-03T18:00:39.164" v="4" actId="20577"/>
        <pc:sldMkLst>
          <pc:docMk/>
          <pc:sldMk cId="1508979771" sldId="4987"/>
        </pc:sldMkLst>
      </pc:sldChg>
      <pc:sldChg chg="modSp">
        <pc:chgData name="Heather Wojtarowicz" userId="S::heather@gedcollaborative.com::68502311-73d7-4e82-9e38-e4abb98366f4" providerId="AD" clId="Web-{F49F806A-1DC4-4E3B-B761-CFA8F44E193C}" dt="2024-01-03T18:04:22.594" v="6" actId="20577"/>
        <pc:sldMkLst>
          <pc:docMk/>
          <pc:sldMk cId="129351751" sldId="4998"/>
        </pc:sldMkLst>
      </pc:sldChg>
      <pc:sldChg chg="addSp delSp modSp">
        <pc:chgData name="Heather Wojtarowicz" userId="S::heather@gedcollaborative.com::68502311-73d7-4e82-9e38-e4abb98366f4" providerId="AD" clId="Web-{F49F806A-1DC4-4E3B-B761-CFA8F44E193C}" dt="2024-01-03T18:09:07.245" v="37" actId="20577"/>
        <pc:sldMkLst>
          <pc:docMk/>
          <pc:sldMk cId="2828736860" sldId="5004"/>
        </pc:sldMkLst>
      </pc:sldChg>
    </pc:docChg>
  </pc:docChgLst>
  <pc:docChgLst>
    <pc:chgData name="Heather Wojtarowicz" userId="S::heather@gedcollaborative.com::68502311-73d7-4e82-9e38-e4abb98366f4" providerId="AD" clId="Web-{AED6B337-044B-4873-9B40-007F5271027E}"/>
    <pc:docChg chg="modSld">
      <pc:chgData name="Heather Wojtarowicz" userId="S::heather@gedcollaborative.com::68502311-73d7-4e82-9e38-e4abb98366f4" providerId="AD" clId="Web-{AED6B337-044B-4873-9B40-007F5271027E}" dt="2023-05-15T16:51:47.492" v="3" actId="20577"/>
      <pc:docMkLst>
        <pc:docMk/>
      </pc:docMkLst>
    </pc:docChg>
  </pc:docChgLst>
  <pc:docChgLst>
    <pc:chgData name="Heather Wojtarowicz" userId="S::heather@gedcollaborative.com::68502311-73d7-4e82-9e38-e4abb98366f4" providerId="AD" clId="Web-{44AE3109-5B00-4187-9D89-D5130D68B204}"/>
    <pc:docChg chg="modSld">
      <pc:chgData name="Heather Wojtarowicz" userId="S::heather@gedcollaborative.com::68502311-73d7-4e82-9e38-e4abb98366f4" providerId="AD" clId="Web-{44AE3109-5B00-4187-9D89-D5130D68B204}" dt="2023-08-03T19:14:28.778" v="48" actId="1076"/>
      <pc:docMkLst>
        <pc:docMk/>
      </pc:docMkLst>
    </pc:docChg>
  </pc:docChgLst>
  <pc:docChgLst>
    <pc:chgData name="Heather Wojtarowicz" userId="S::heather@gedcollaborative.com::68502311-73d7-4e82-9e38-e4abb98366f4" providerId="AD" clId="Web-{D52200D2-031A-462B-9DF2-90AE612C06E0}"/>
    <pc:docChg chg="delSld">
      <pc:chgData name="Heather Wojtarowicz" userId="S::heather@gedcollaborative.com::68502311-73d7-4e82-9e38-e4abb98366f4" providerId="AD" clId="Web-{D52200D2-031A-462B-9DF2-90AE612C06E0}" dt="2023-04-21T17:58:47.135" v="10"/>
      <pc:docMkLst>
        <pc:docMk/>
      </pc:docMkLst>
      <pc:sldChg chg="delCm">
        <pc:chgData name="Heather Wojtarowicz" userId="S::heather@gedcollaborative.com::68502311-73d7-4e82-9e38-e4abb98366f4" providerId="AD" clId="Web-{D52200D2-031A-462B-9DF2-90AE612C06E0}" dt="2023-04-21T17:57:22.789" v="3"/>
        <pc:sldMkLst>
          <pc:docMk/>
          <pc:sldMk cId="3392050906" sldId="1352"/>
        </pc:sldMkLst>
      </pc:sldChg>
      <pc:sldChg chg="delCm">
        <pc:chgData name="Heather Wojtarowicz" userId="S::heather@gedcollaborative.com::68502311-73d7-4e82-9e38-e4abb98366f4" providerId="AD" clId="Web-{D52200D2-031A-462B-9DF2-90AE612C06E0}" dt="2023-04-21T17:58:47.135" v="10"/>
        <pc:sldMkLst>
          <pc:docMk/>
          <pc:sldMk cId="197216341" sldId="1443"/>
        </pc:sldMkLst>
      </pc:sldChg>
      <pc:sldChg chg="delCm">
        <pc:chgData name="Heather Wojtarowicz" userId="S::heather@gedcollaborative.com::68502311-73d7-4e82-9e38-e4abb98366f4" providerId="AD" clId="Web-{D52200D2-031A-462B-9DF2-90AE612C06E0}" dt="2023-04-21T17:58:35.932" v="9"/>
        <pc:sldMkLst>
          <pc:docMk/>
          <pc:sldMk cId="4283664002" sldId="1506"/>
        </pc:sldMkLst>
      </pc:sldChg>
      <pc:sldChg chg="delCm">
        <pc:chgData name="Heather Wojtarowicz" userId="S::heather@gedcollaborative.com::68502311-73d7-4e82-9e38-e4abb98366f4" providerId="AD" clId="Web-{D52200D2-031A-462B-9DF2-90AE612C06E0}" dt="2023-04-21T17:57:13.711" v="2"/>
        <pc:sldMkLst>
          <pc:docMk/>
          <pc:sldMk cId="1864478381" sldId="5003"/>
        </pc:sldMkLst>
      </pc:sldChg>
      <pc:sldChg chg="delCm">
        <pc:chgData name="Heather Wojtarowicz" userId="S::heather@gedcollaborative.com::68502311-73d7-4e82-9e38-e4abb98366f4" providerId="AD" clId="Web-{D52200D2-031A-462B-9DF2-90AE612C06E0}" dt="2023-04-21T17:58:03.712" v="6"/>
        <pc:sldMkLst>
          <pc:docMk/>
          <pc:sldMk cId="2828736860" sldId="5004"/>
        </pc:sldMkLst>
      </pc:sldChg>
      <pc:sldChg chg="delCm">
        <pc:chgData name="Heather Wojtarowicz" userId="S::heather@gedcollaborative.com::68502311-73d7-4e82-9e38-e4abb98366f4" providerId="AD" clId="Web-{D52200D2-031A-462B-9DF2-90AE612C06E0}" dt="2023-04-21T17:57:49.805" v="5"/>
        <pc:sldMkLst>
          <pc:docMk/>
          <pc:sldMk cId="3088622943" sldId="5010"/>
        </pc:sldMkLst>
      </pc:sldChg>
      <pc:sldChg chg="del">
        <pc:chgData name="Heather Wojtarowicz" userId="S::heather@gedcollaborative.com::68502311-73d7-4e82-9e38-e4abb98366f4" providerId="AD" clId="Web-{D52200D2-031A-462B-9DF2-90AE612C06E0}" dt="2023-04-21T17:58:11.447" v="7"/>
        <pc:sldMkLst>
          <pc:docMk/>
          <pc:sldMk cId="1251222216" sldId="5012"/>
        </pc:sldMkLst>
      </pc:sldChg>
    </pc:docChg>
  </pc:docChgLst>
  <pc:docChgLst>
    <pc:chgData name="Wojtarowicz, Heather Mae" userId="893f9098-4580-4060-b43f-8d84ddcdc154" providerId="ADAL" clId="{38FD1FD6-D550-4DA2-A996-A6E7B4978B85}"/>
    <pc:docChg chg="undo custSel addSld delSld modSld sldOrd">
      <pc:chgData name="Wojtarowicz, Heather Mae" userId="893f9098-4580-4060-b43f-8d84ddcdc154" providerId="ADAL" clId="{38FD1FD6-D550-4DA2-A996-A6E7B4978B85}" dt="2025-04-03T15:48:38.913" v="935" actId="20577"/>
      <pc:docMkLst>
        <pc:docMk/>
      </pc:docMkLst>
      <pc:sldChg chg="addSp delSp modSp add mod">
        <pc:chgData name="Wojtarowicz, Heather Mae" userId="893f9098-4580-4060-b43f-8d84ddcdc154" providerId="ADAL" clId="{38FD1FD6-D550-4DA2-A996-A6E7B4978B85}" dt="2025-04-03T15:16:06.504" v="461" actId="14100"/>
        <pc:sldMkLst>
          <pc:docMk/>
          <pc:sldMk cId="2346626579" sldId="265"/>
        </pc:sldMkLst>
        <pc:graphicFrameChg chg="add del mod modGraphic">
          <ac:chgData name="Wojtarowicz, Heather Mae" userId="893f9098-4580-4060-b43f-8d84ddcdc154" providerId="ADAL" clId="{38FD1FD6-D550-4DA2-A996-A6E7B4978B85}" dt="2025-04-03T15:16:06.504" v="461" actId="14100"/>
          <ac:graphicFrameMkLst>
            <pc:docMk/>
            <pc:sldMk cId="2346626579" sldId="265"/>
            <ac:graphicFrameMk id="4" creationId="{105EE3E4-8A6A-879F-4570-975366804B69}"/>
          </ac:graphicFrameMkLst>
        </pc:graphicFrameChg>
      </pc:sldChg>
      <pc:sldChg chg="modSp add mod">
        <pc:chgData name="Wojtarowicz, Heather Mae" userId="893f9098-4580-4060-b43f-8d84ddcdc154" providerId="ADAL" clId="{38FD1FD6-D550-4DA2-A996-A6E7B4978B85}" dt="2025-04-03T15:16:39.479" v="464" actId="2165"/>
        <pc:sldMkLst>
          <pc:docMk/>
          <pc:sldMk cId="3794055347" sldId="266"/>
        </pc:sldMkLst>
        <pc:graphicFrameChg chg="modGraphic">
          <ac:chgData name="Wojtarowicz, Heather Mae" userId="893f9098-4580-4060-b43f-8d84ddcdc154" providerId="ADAL" clId="{38FD1FD6-D550-4DA2-A996-A6E7B4978B85}" dt="2025-04-03T15:16:39.479" v="464" actId="2165"/>
          <ac:graphicFrameMkLst>
            <pc:docMk/>
            <pc:sldMk cId="3794055347" sldId="266"/>
            <ac:graphicFrameMk id="4" creationId="{105EE3E4-8A6A-879F-4570-975366804B69}"/>
          </ac:graphicFrameMkLst>
        </pc:graphicFrameChg>
      </pc:sldChg>
      <pc:sldChg chg="add">
        <pc:chgData name="Wojtarowicz, Heather Mae" userId="893f9098-4580-4060-b43f-8d84ddcdc154" providerId="ADAL" clId="{38FD1FD6-D550-4DA2-A996-A6E7B4978B85}" dt="2025-02-24T19:35:04.398" v="174"/>
        <pc:sldMkLst>
          <pc:docMk/>
          <pc:sldMk cId="1366098315" sldId="270"/>
        </pc:sldMkLst>
      </pc:sldChg>
      <pc:sldChg chg="modSp add mod">
        <pc:chgData name="Wojtarowicz, Heather Mae" userId="893f9098-4580-4060-b43f-8d84ddcdc154" providerId="ADAL" clId="{38FD1FD6-D550-4DA2-A996-A6E7B4978B85}" dt="2025-04-03T15:48:38.913" v="935" actId="20577"/>
        <pc:sldMkLst>
          <pc:docMk/>
          <pc:sldMk cId="3592563702" sldId="4944"/>
        </pc:sldMkLst>
        <pc:graphicFrameChg chg="modGraphic">
          <ac:chgData name="Wojtarowicz, Heather Mae" userId="893f9098-4580-4060-b43f-8d84ddcdc154" providerId="ADAL" clId="{38FD1FD6-D550-4DA2-A996-A6E7B4978B85}" dt="2025-04-03T15:48:38.913" v="935" actId="20577"/>
          <ac:graphicFrameMkLst>
            <pc:docMk/>
            <pc:sldMk cId="3592563702" sldId="4944"/>
            <ac:graphicFrameMk id="7" creationId="{7F4888B0-47DE-44C2-74B4-721F1203811A}"/>
          </ac:graphicFrameMkLst>
        </pc:graphicFrameChg>
      </pc:sldChg>
      <pc:sldChg chg="modSp mod">
        <pc:chgData name="Wojtarowicz, Heather Mae" userId="893f9098-4580-4060-b43f-8d84ddcdc154" providerId="ADAL" clId="{38FD1FD6-D550-4DA2-A996-A6E7B4978B85}" dt="2025-02-24T19:10:19.774" v="11" actId="20577"/>
        <pc:sldMkLst>
          <pc:docMk/>
          <pc:sldMk cId="4152525318" sldId="5039"/>
        </pc:sldMkLst>
        <pc:spChg chg="mod">
          <ac:chgData name="Wojtarowicz, Heather Mae" userId="893f9098-4580-4060-b43f-8d84ddcdc154" providerId="ADAL" clId="{38FD1FD6-D550-4DA2-A996-A6E7B4978B85}" dt="2025-02-24T19:09:52.257" v="0"/>
          <ac:spMkLst>
            <pc:docMk/>
            <pc:sldMk cId="4152525318" sldId="5039"/>
            <ac:spMk id="11" creationId="{53E65F25-1A9D-054A-A19E-EA43D94C9730}"/>
          </ac:spMkLst>
        </pc:spChg>
        <pc:spChg chg="mod">
          <ac:chgData name="Wojtarowicz, Heather Mae" userId="893f9098-4580-4060-b43f-8d84ddcdc154" providerId="ADAL" clId="{38FD1FD6-D550-4DA2-A996-A6E7B4978B85}" dt="2025-02-24T19:10:19.774" v="11" actId="20577"/>
          <ac:spMkLst>
            <pc:docMk/>
            <pc:sldMk cId="4152525318" sldId="5039"/>
            <ac:spMk id="14" creationId="{7BAE50D2-FDF2-CC48-920D-471BAB5DA975}"/>
          </ac:spMkLst>
        </pc:spChg>
        <pc:grpChg chg="mod">
          <ac:chgData name="Wojtarowicz, Heather Mae" userId="893f9098-4580-4060-b43f-8d84ddcdc154" providerId="ADAL" clId="{38FD1FD6-D550-4DA2-A996-A6E7B4978B85}" dt="2025-02-24T19:10:07.783" v="1" actId="14100"/>
          <ac:grpSpMkLst>
            <pc:docMk/>
            <pc:sldMk cId="4152525318" sldId="5039"/>
            <ac:grpSpMk id="21" creationId="{3365690F-2EE5-CD37-2B51-06B4C88FB584}"/>
          </ac:grpSpMkLst>
        </pc:grpChg>
      </pc:sldChg>
      <pc:sldChg chg="addSp delSp modSp mod">
        <pc:chgData name="Wojtarowicz, Heather Mae" userId="893f9098-4580-4060-b43f-8d84ddcdc154" providerId="ADAL" clId="{38FD1FD6-D550-4DA2-A996-A6E7B4978B85}" dt="2025-04-03T15:48:02.916" v="932" actId="1076"/>
        <pc:sldMkLst>
          <pc:docMk/>
          <pc:sldMk cId="970197407" sldId="5040"/>
        </pc:sldMkLst>
        <pc:spChg chg="mod">
          <ac:chgData name="Wojtarowicz, Heather Mae" userId="893f9098-4580-4060-b43f-8d84ddcdc154" providerId="ADAL" clId="{38FD1FD6-D550-4DA2-A996-A6E7B4978B85}" dt="2025-04-03T15:47:58.967" v="931" actId="1076"/>
          <ac:spMkLst>
            <pc:docMk/>
            <pc:sldMk cId="970197407" sldId="5040"/>
            <ac:spMk id="2" creationId="{14F1D381-8A69-1DC1-E6C9-326133652B3A}"/>
          </ac:spMkLst>
        </pc:spChg>
        <pc:spChg chg="mod">
          <ac:chgData name="Wojtarowicz, Heather Mae" userId="893f9098-4580-4060-b43f-8d84ddcdc154" providerId="ADAL" clId="{38FD1FD6-D550-4DA2-A996-A6E7B4978B85}" dt="2025-04-03T15:47:53.911" v="930" actId="1076"/>
          <ac:spMkLst>
            <pc:docMk/>
            <pc:sldMk cId="970197407" sldId="5040"/>
            <ac:spMk id="5" creationId="{A05601DB-6EF1-CBDB-BD3C-D0C38D313849}"/>
          </ac:spMkLst>
        </pc:spChg>
        <pc:spChg chg="mod">
          <ac:chgData name="Wojtarowicz, Heather Mae" userId="893f9098-4580-4060-b43f-8d84ddcdc154" providerId="ADAL" clId="{38FD1FD6-D550-4DA2-A996-A6E7B4978B85}" dt="2025-04-03T15:48:02.916" v="932" actId="1076"/>
          <ac:spMkLst>
            <pc:docMk/>
            <pc:sldMk cId="970197407" sldId="5040"/>
            <ac:spMk id="14" creationId="{4DC82B40-D72C-6142-ADD5-7D7BBBB9984C}"/>
          </ac:spMkLst>
        </pc:spChg>
        <pc:picChg chg="add mod">
          <ac:chgData name="Wojtarowicz, Heather Mae" userId="893f9098-4580-4060-b43f-8d84ddcdc154" providerId="ADAL" clId="{38FD1FD6-D550-4DA2-A996-A6E7B4978B85}" dt="2025-04-03T15:47:45.231" v="929" actId="1076"/>
          <ac:picMkLst>
            <pc:docMk/>
            <pc:sldMk cId="970197407" sldId="5040"/>
            <ac:picMk id="4" creationId="{CE8273E6-AD03-D22E-7F94-515F841DD20B}"/>
          </ac:picMkLst>
        </pc:picChg>
      </pc:sldChg>
      <pc:sldChg chg="addSp delSp modSp mod">
        <pc:chgData name="Wojtarowicz, Heather Mae" userId="893f9098-4580-4060-b43f-8d84ddcdc154" providerId="ADAL" clId="{38FD1FD6-D550-4DA2-A996-A6E7B4978B85}" dt="2025-03-17T15:12:50.440" v="345" actId="1076"/>
        <pc:sldMkLst>
          <pc:docMk/>
          <pc:sldMk cId="2728580878" sldId="5041"/>
        </pc:sldMkLst>
        <pc:spChg chg="mod">
          <ac:chgData name="Wojtarowicz, Heather Mae" userId="893f9098-4580-4060-b43f-8d84ddcdc154" providerId="ADAL" clId="{38FD1FD6-D550-4DA2-A996-A6E7B4978B85}" dt="2025-03-17T15:12:50.440" v="345" actId="1076"/>
          <ac:spMkLst>
            <pc:docMk/>
            <pc:sldMk cId="2728580878" sldId="5041"/>
            <ac:spMk id="21" creationId="{FBDFAE5E-0742-9EEB-570A-03356FDAEB25}"/>
          </ac:spMkLst>
        </pc:spChg>
        <pc:picChg chg="add mod modCrop">
          <ac:chgData name="Wojtarowicz, Heather Mae" userId="893f9098-4580-4060-b43f-8d84ddcdc154" providerId="ADAL" clId="{38FD1FD6-D550-4DA2-A996-A6E7B4978B85}" dt="2025-03-17T15:12:24.554" v="344" actId="1076"/>
          <ac:picMkLst>
            <pc:docMk/>
            <pc:sldMk cId="2728580878" sldId="5041"/>
            <ac:picMk id="28" creationId="{B6DCF88C-5104-70E2-40AE-F1D5322A1453}"/>
          </ac:picMkLst>
        </pc:picChg>
      </pc:sldChg>
      <pc:sldChg chg="delSp modSp mod">
        <pc:chgData name="Wojtarowicz, Heather Mae" userId="893f9098-4580-4060-b43f-8d84ddcdc154" providerId="ADAL" clId="{38FD1FD6-D550-4DA2-A996-A6E7B4978B85}" dt="2025-04-03T15:43:56.794" v="852" actId="113"/>
        <pc:sldMkLst>
          <pc:docMk/>
          <pc:sldMk cId="4060929674" sldId="5042"/>
        </pc:sldMkLst>
        <pc:spChg chg="mod">
          <ac:chgData name="Wojtarowicz, Heather Mae" userId="893f9098-4580-4060-b43f-8d84ddcdc154" providerId="ADAL" clId="{38FD1FD6-D550-4DA2-A996-A6E7B4978B85}" dt="2025-04-03T15:41:51.101" v="727" actId="1076"/>
          <ac:spMkLst>
            <pc:docMk/>
            <pc:sldMk cId="4060929674" sldId="5042"/>
            <ac:spMk id="9" creationId="{CE375FC9-1F36-B7F3-F4B1-B1E7AD2A7241}"/>
          </ac:spMkLst>
        </pc:spChg>
        <pc:spChg chg="mod">
          <ac:chgData name="Wojtarowicz, Heather Mae" userId="893f9098-4580-4060-b43f-8d84ddcdc154" providerId="ADAL" clId="{38FD1FD6-D550-4DA2-A996-A6E7B4978B85}" dt="2025-04-03T15:43:56.794" v="852" actId="113"/>
          <ac:spMkLst>
            <pc:docMk/>
            <pc:sldMk cId="4060929674" sldId="5042"/>
            <ac:spMk id="47" creationId="{EB5E0FBA-58AB-4671-8D55-E1FE19660921}"/>
          </ac:spMkLst>
        </pc:spChg>
      </pc:sldChg>
      <pc:sldChg chg="addSp modSp mod">
        <pc:chgData name="Wojtarowicz, Heather Mae" userId="893f9098-4580-4060-b43f-8d84ddcdc154" providerId="ADAL" clId="{38FD1FD6-D550-4DA2-A996-A6E7B4978B85}" dt="2025-03-27T15:05:13.008" v="449" actId="1076"/>
        <pc:sldMkLst>
          <pc:docMk/>
          <pc:sldMk cId="888932701" sldId="5043"/>
        </pc:sldMkLst>
        <pc:spChg chg="add mod">
          <ac:chgData name="Wojtarowicz, Heather Mae" userId="893f9098-4580-4060-b43f-8d84ddcdc154" providerId="ADAL" clId="{38FD1FD6-D550-4DA2-A996-A6E7B4978B85}" dt="2025-03-27T15:05:13.008" v="449" actId="1076"/>
          <ac:spMkLst>
            <pc:docMk/>
            <pc:sldMk cId="888932701" sldId="5043"/>
            <ac:spMk id="6" creationId="{C7AD1122-3820-7762-9237-2DAB4B68D91C}"/>
          </ac:spMkLst>
        </pc:spChg>
        <pc:spChg chg="mod">
          <ac:chgData name="Wojtarowicz, Heather Mae" userId="893f9098-4580-4060-b43f-8d84ddcdc154" providerId="ADAL" clId="{38FD1FD6-D550-4DA2-A996-A6E7B4978B85}" dt="2025-02-24T19:13:42.593" v="40" actId="20577"/>
          <ac:spMkLst>
            <pc:docMk/>
            <pc:sldMk cId="888932701" sldId="5043"/>
            <ac:spMk id="10" creationId="{08353E05-2B32-739C-0945-45B46BEC0229}"/>
          </ac:spMkLst>
        </pc:spChg>
        <pc:spChg chg="mod">
          <ac:chgData name="Wojtarowicz, Heather Mae" userId="893f9098-4580-4060-b43f-8d84ddcdc154" providerId="ADAL" clId="{38FD1FD6-D550-4DA2-A996-A6E7B4978B85}" dt="2025-03-27T14:26:49.881" v="368" actId="1076"/>
          <ac:spMkLst>
            <pc:docMk/>
            <pc:sldMk cId="888932701" sldId="5043"/>
            <ac:spMk id="14" creationId="{B5ABC85F-0F42-E4EC-2E58-848014B235A0}"/>
          </ac:spMkLst>
        </pc:spChg>
        <pc:spChg chg="mod">
          <ac:chgData name="Wojtarowicz, Heather Mae" userId="893f9098-4580-4060-b43f-8d84ddcdc154" providerId="ADAL" clId="{38FD1FD6-D550-4DA2-A996-A6E7B4978B85}" dt="2025-02-24T19:13:46.181" v="41" actId="20577"/>
          <ac:spMkLst>
            <pc:docMk/>
            <pc:sldMk cId="888932701" sldId="5043"/>
            <ac:spMk id="17" creationId="{A4A2E6A0-C3E8-B468-35B5-94F9DC83AE7D}"/>
          </ac:spMkLst>
        </pc:spChg>
        <pc:spChg chg="mod">
          <ac:chgData name="Wojtarowicz, Heather Mae" userId="893f9098-4580-4060-b43f-8d84ddcdc154" providerId="ADAL" clId="{38FD1FD6-D550-4DA2-A996-A6E7B4978B85}" dt="2025-02-24T19:13:01.245" v="32" actId="113"/>
          <ac:spMkLst>
            <pc:docMk/>
            <pc:sldMk cId="888932701" sldId="5043"/>
            <ac:spMk id="19" creationId="{2440EAF0-0BF3-6923-E0D7-2D239BCD9402}"/>
          </ac:spMkLst>
        </pc:spChg>
        <pc:grpChg chg="mod">
          <ac:chgData name="Wojtarowicz, Heather Mae" userId="893f9098-4580-4060-b43f-8d84ddcdc154" providerId="ADAL" clId="{38FD1FD6-D550-4DA2-A996-A6E7B4978B85}" dt="2025-02-24T19:13:22.503" v="35" actId="1076"/>
          <ac:grpSpMkLst>
            <pc:docMk/>
            <pc:sldMk cId="888932701" sldId="5043"/>
            <ac:grpSpMk id="2" creationId="{AE70A378-8F56-B04C-EA4E-608F5D946C48}"/>
          </ac:grpSpMkLst>
        </pc:grpChg>
        <pc:grpChg chg="mod">
          <ac:chgData name="Wojtarowicz, Heather Mae" userId="893f9098-4580-4060-b43f-8d84ddcdc154" providerId="ADAL" clId="{38FD1FD6-D550-4DA2-A996-A6E7B4978B85}" dt="2025-02-24T19:11:28.190" v="12" actId="14826"/>
          <ac:grpSpMkLst>
            <pc:docMk/>
            <pc:sldMk cId="888932701" sldId="5043"/>
            <ac:grpSpMk id="3" creationId="{EA5244CF-1FFA-2678-FBC8-0E845BC4A16A}"/>
          </ac:grpSpMkLst>
        </pc:grpChg>
        <pc:grpChg chg="mod">
          <ac:chgData name="Wojtarowicz, Heather Mae" userId="893f9098-4580-4060-b43f-8d84ddcdc154" providerId="ADAL" clId="{38FD1FD6-D550-4DA2-A996-A6E7B4978B85}" dt="2025-02-24T19:13:15.794" v="34" actId="1076"/>
          <ac:grpSpMkLst>
            <pc:docMk/>
            <pc:sldMk cId="888932701" sldId="5043"/>
            <ac:grpSpMk id="12" creationId="{1D92F30A-DD87-958A-C5C1-798FFBA874A1}"/>
          </ac:grpSpMkLst>
        </pc:grpChg>
        <pc:grpChg chg="mod">
          <ac:chgData name="Wojtarowicz, Heather Mae" userId="893f9098-4580-4060-b43f-8d84ddcdc154" providerId="ADAL" clId="{38FD1FD6-D550-4DA2-A996-A6E7B4978B85}" dt="2025-02-24T19:13:10.086" v="33" actId="1076"/>
          <ac:grpSpMkLst>
            <pc:docMk/>
            <pc:sldMk cId="888932701" sldId="5043"/>
            <ac:grpSpMk id="18" creationId="{6C0F0629-7ECA-1ABD-D991-C83196E33265}"/>
          </ac:grpSpMkLst>
        </pc:grpChg>
        <pc:picChg chg="mod">
          <ac:chgData name="Wojtarowicz, Heather Mae" userId="893f9098-4580-4060-b43f-8d84ddcdc154" providerId="ADAL" clId="{38FD1FD6-D550-4DA2-A996-A6E7B4978B85}" dt="2025-02-24T19:11:28.190" v="12" actId="14826"/>
          <ac:picMkLst>
            <pc:docMk/>
            <pc:sldMk cId="888932701" sldId="5043"/>
            <ac:picMk id="4" creationId="{A2FE138C-0C39-863F-30B3-C5B1E812C0A5}"/>
          </ac:picMkLst>
        </pc:picChg>
        <pc:picChg chg="mod modCrop">
          <ac:chgData name="Wojtarowicz, Heather Mae" userId="893f9098-4580-4060-b43f-8d84ddcdc154" providerId="ADAL" clId="{38FD1FD6-D550-4DA2-A996-A6E7B4978B85}" dt="2025-02-24T19:12:02.374" v="16" actId="18131"/>
          <ac:picMkLst>
            <pc:docMk/>
            <pc:sldMk cId="888932701" sldId="5043"/>
            <ac:picMk id="7" creationId="{29D81574-A509-5C3F-5C55-454AD8DA41BE}"/>
          </ac:picMkLst>
        </pc:picChg>
        <pc:picChg chg="mod">
          <ac:chgData name="Wojtarowicz, Heather Mae" userId="893f9098-4580-4060-b43f-8d84ddcdc154" providerId="ADAL" clId="{38FD1FD6-D550-4DA2-A996-A6E7B4978B85}" dt="2025-02-24T19:11:40.349" v="13" actId="14826"/>
          <ac:picMkLst>
            <pc:docMk/>
            <pc:sldMk cId="888932701" sldId="5043"/>
            <ac:picMk id="9" creationId="{5B4EFCEC-6E27-0E65-E13C-1B50322E72BB}"/>
          </ac:picMkLst>
        </pc:picChg>
        <pc:picChg chg="mod">
          <ac:chgData name="Wojtarowicz, Heather Mae" userId="893f9098-4580-4060-b43f-8d84ddcdc154" providerId="ADAL" clId="{38FD1FD6-D550-4DA2-A996-A6E7B4978B85}" dt="2025-02-24T19:12:11.450" v="17" actId="14826"/>
          <ac:picMkLst>
            <pc:docMk/>
            <pc:sldMk cId="888932701" sldId="5043"/>
            <ac:picMk id="13" creationId="{159C5818-5E2A-8EAB-CB2A-DA47C4C36B45}"/>
          </ac:picMkLst>
        </pc:picChg>
      </pc:sldChg>
      <pc:sldChg chg="del">
        <pc:chgData name="Wojtarowicz, Heather Mae" userId="893f9098-4580-4060-b43f-8d84ddcdc154" providerId="ADAL" clId="{38FD1FD6-D550-4DA2-A996-A6E7B4978B85}" dt="2025-02-24T19:14:18.944" v="44" actId="2696"/>
        <pc:sldMkLst>
          <pc:docMk/>
          <pc:sldMk cId="0" sldId="5044"/>
        </pc:sldMkLst>
      </pc:sldChg>
      <pc:sldChg chg="del">
        <pc:chgData name="Wojtarowicz, Heather Mae" userId="893f9098-4580-4060-b43f-8d84ddcdc154" providerId="ADAL" clId="{38FD1FD6-D550-4DA2-A996-A6E7B4978B85}" dt="2025-02-24T19:14:18.944" v="44" actId="2696"/>
        <pc:sldMkLst>
          <pc:docMk/>
          <pc:sldMk cId="0" sldId="5045"/>
        </pc:sldMkLst>
      </pc:sldChg>
      <pc:sldChg chg="del">
        <pc:chgData name="Wojtarowicz, Heather Mae" userId="893f9098-4580-4060-b43f-8d84ddcdc154" providerId="ADAL" clId="{38FD1FD6-D550-4DA2-A996-A6E7B4978B85}" dt="2025-02-24T19:14:18.944" v="44" actId="2696"/>
        <pc:sldMkLst>
          <pc:docMk/>
          <pc:sldMk cId="0" sldId="5046"/>
        </pc:sldMkLst>
      </pc:sldChg>
      <pc:sldChg chg="del">
        <pc:chgData name="Wojtarowicz, Heather Mae" userId="893f9098-4580-4060-b43f-8d84ddcdc154" providerId="ADAL" clId="{38FD1FD6-D550-4DA2-A996-A6E7B4978B85}" dt="2025-02-24T19:14:18.944" v="44" actId="2696"/>
        <pc:sldMkLst>
          <pc:docMk/>
          <pc:sldMk cId="0" sldId="5047"/>
        </pc:sldMkLst>
      </pc:sldChg>
      <pc:sldChg chg="del">
        <pc:chgData name="Wojtarowicz, Heather Mae" userId="893f9098-4580-4060-b43f-8d84ddcdc154" providerId="ADAL" clId="{38FD1FD6-D550-4DA2-A996-A6E7B4978B85}" dt="2025-02-24T19:14:18.944" v="44" actId="2696"/>
        <pc:sldMkLst>
          <pc:docMk/>
          <pc:sldMk cId="756611663" sldId="5048"/>
        </pc:sldMkLst>
      </pc:sldChg>
      <pc:sldChg chg="del">
        <pc:chgData name="Wojtarowicz, Heather Mae" userId="893f9098-4580-4060-b43f-8d84ddcdc154" providerId="ADAL" clId="{38FD1FD6-D550-4DA2-A996-A6E7B4978B85}" dt="2025-02-24T19:14:18.944" v="44" actId="2696"/>
        <pc:sldMkLst>
          <pc:docMk/>
          <pc:sldMk cId="0" sldId="5049"/>
        </pc:sldMkLst>
      </pc:sldChg>
      <pc:sldChg chg="del">
        <pc:chgData name="Wojtarowicz, Heather Mae" userId="893f9098-4580-4060-b43f-8d84ddcdc154" providerId="ADAL" clId="{38FD1FD6-D550-4DA2-A996-A6E7B4978B85}" dt="2025-02-24T19:14:18.944" v="44" actId="2696"/>
        <pc:sldMkLst>
          <pc:docMk/>
          <pc:sldMk cId="0" sldId="5050"/>
        </pc:sldMkLst>
      </pc:sldChg>
      <pc:sldChg chg="del">
        <pc:chgData name="Wojtarowicz, Heather Mae" userId="893f9098-4580-4060-b43f-8d84ddcdc154" providerId="ADAL" clId="{38FD1FD6-D550-4DA2-A996-A6E7B4978B85}" dt="2025-02-24T19:14:18.944" v="44" actId="2696"/>
        <pc:sldMkLst>
          <pc:docMk/>
          <pc:sldMk cId="4086069652" sldId="5051"/>
        </pc:sldMkLst>
      </pc:sldChg>
      <pc:sldChg chg="del">
        <pc:chgData name="Wojtarowicz, Heather Mae" userId="893f9098-4580-4060-b43f-8d84ddcdc154" providerId="ADAL" clId="{38FD1FD6-D550-4DA2-A996-A6E7B4978B85}" dt="2025-02-24T19:14:18.944" v="44" actId="2696"/>
        <pc:sldMkLst>
          <pc:docMk/>
          <pc:sldMk cId="4010534528" sldId="5052"/>
        </pc:sldMkLst>
      </pc:sldChg>
      <pc:sldChg chg="del">
        <pc:chgData name="Wojtarowicz, Heather Mae" userId="893f9098-4580-4060-b43f-8d84ddcdc154" providerId="ADAL" clId="{38FD1FD6-D550-4DA2-A996-A6E7B4978B85}" dt="2025-02-24T19:14:18.944" v="44" actId="2696"/>
        <pc:sldMkLst>
          <pc:docMk/>
          <pc:sldMk cId="1590635871" sldId="5053"/>
        </pc:sldMkLst>
      </pc:sldChg>
      <pc:sldChg chg="del">
        <pc:chgData name="Wojtarowicz, Heather Mae" userId="893f9098-4580-4060-b43f-8d84ddcdc154" providerId="ADAL" clId="{38FD1FD6-D550-4DA2-A996-A6E7B4978B85}" dt="2025-02-24T19:14:18.944" v="44" actId="2696"/>
        <pc:sldMkLst>
          <pc:docMk/>
          <pc:sldMk cId="830356747" sldId="5054"/>
        </pc:sldMkLst>
      </pc:sldChg>
      <pc:sldChg chg="del">
        <pc:chgData name="Wojtarowicz, Heather Mae" userId="893f9098-4580-4060-b43f-8d84ddcdc154" providerId="ADAL" clId="{38FD1FD6-D550-4DA2-A996-A6E7B4978B85}" dt="2025-02-24T19:14:18.944" v="44" actId="2696"/>
        <pc:sldMkLst>
          <pc:docMk/>
          <pc:sldMk cId="2551987528" sldId="5055"/>
        </pc:sldMkLst>
      </pc:sldChg>
      <pc:sldChg chg="del">
        <pc:chgData name="Wojtarowicz, Heather Mae" userId="893f9098-4580-4060-b43f-8d84ddcdc154" providerId="ADAL" clId="{38FD1FD6-D550-4DA2-A996-A6E7B4978B85}" dt="2025-02-24T19:14:18.944" v="44" actId="2696"/>
        <pc:sldMkLst>
          <pc:docMk/>
          <pc:sldMk cId="4205022489" sldId="5056"/>
        </pc:sldMkLst>
      </pc:sldChg>
      <pc:sldChg chg="del">
        <pc:chgData name="Wojtarowicz, Heather Mae" userId="893f9098-4580-4060-b43f-8d84ddcdc154" providerId="ADAL" clId="{38FD1FD6-D550-4DA2-A996-A6E7B4978B85}" dt="2025-02-24T19:14:18.944" v="44" actId="2696"/>
        <pc:sldMkLst>
          <pc:docMk/>
          <pc:sldMk cId="1828390890" sldId="5057"/>
        </pc:sldMkLst>
      </pc:sldChg>
      <pc:sldChg chg="del">
        <pc:chgData name="Wojtarowicz, Heather Mae" userId="893f9098-4580-4060-b43f-8d84ddcdc154" providerId="ADAL" clId="{38FD1FD6-D550-4DA2-A996-A6E7B4978B85}" dt="2025-02-24T19:14:18.944" v="44" actId="2696"/>
        <pc:sldMkLst>
          <pc:docMk/>
          <pc:sldMk cId="2125099717" sldId="5058"/>
        </pc:sldMkLst>
      </pc:sldChg>
      <pc:sldChg chg="del">
        <pc:chgData name="Wojtarowicz, Heather Mae" userId="893f9098-4580-4060-b43f-8d84ddcdc154" providerId="ADAL" clId="{38FD1FD6-D550-4DA2-A996-A6E7B4978B85}" dt="2025-02-24T19:14:26.357" v="45" actId="2696"/>
        <pc:sldMkLst>
          <pc:docMk/>
          <pc:sldMk cId="535252406" sldId="5059"/>
        </pc:sldMkLst>
      </pc:sldChg>
      <pc:sldChg chg="del">
        <pc:chgData name="Wojtarowicz, Heather Mae" userId="893f9098-4580-4060-b43f-8d84ddcdc154" providerId="ADAL" clId="{38FD1FD6-D550-4DA2-A996-A6E7B4978B85}" dt="2025-02-24T19:14:26.357" v="45" actId="2696"/>
        <pc:sldMkLst>
          <pc:docMk/>
          <pc:sldMk cId="2605592800" sldId="5060"/>
        </pc:sldMkLst>
      </pc:sldChg>
      <pc:sldChg chg="addSp delSp modSp mod">
        <pc:chgData name="Wojtarowicz, Heather Mae" userId="893f9098-4580-4060-b43f-8d84ddcdc154" providerId="ADAL" clId="{38FD1FD6-D550-4DA2-A996-A6E7B4978B85}" dt="2025-04-03T15:28:45.844" v="528" actId="1076"/>
        <pc:sldMkLst>
          <pc:docMk/>
          <pc:sldMk cId="2055458058" sldId="5061"/>
        </pc:sldMkLst>
        <pc:spChg chg="mod">
          <ac:chgData name="Wojtarowicz, Heather Mae" userId="893f9098-4580-4060-b43f-8d84ddcdc154" providerId="ADAL" clId="{38FD1FD6-D550-4DA2-A996-A6E7B4978B85}" dt="2025-04-03T15:28:43.569" v="527" actId="1076"/>
          <ac:spMkLst>
            <pc:docMk/>
            <pc:sldMk cId="2055458058" sldId="5061"/>
            <ac:spMk id="3" creationId="{A151D26D-CB0B-A4C4-0B33-B79149B5646F}"/>
          </ac:spMkLst>
        </pc:spChg>
        <pc:picChg chg="add mod">
          <ac:chgData name="Wojtarowicz, Heather Mae" userId="893f9098-4580-4060-b43f-8d84ddcdc154" providerId="ADAL" clId="{38FD1FD6-D550-4DA2-A996-A6E7B4978B85}" dt="2025-04-03T15:28:45.844" v="528" actId="1076"/>
          <ac:picMkLst>
            <pc:docMk/>
            <pc:sldMk cId="2055458058" sldId="5061"/>
            <ac:picMk id="7" creationId="{18E7A3F7-DF4F-F1E9-7C4E-4589D4BF5DDB}"/>
          </ac:picMkLst>
        </pc:picChg>
      </pc:sldChg>
      <pc:sldChg chg="del">
        <pc:chgData name="Wojtarowicz, Heather Mae" userId="893f9098-4580-4060-b43f-8d84ddcdc154" providerId="ADAL" clId="{38FD1FD6-D550-4DA2-A996-A6E7B4978B85}" dt="2025-02-24T19:14:47.990" v="107" actId="2696"/>
        <pc:sldMkLst>
          <pc:docMk/>
          <pc:sldMk cId="2216831574" sldId="5062"/>
        </pc:sldMkLst>
      </pc:sldChg>
      <pc:sldChg chg="addSp delSp modSp mod">
        <pc:chgData name="Wojtarowicz, Heather Mae" userId="893f9098-4580-4060-b43f-8d84ddcdc154" providerId="ADAL" clId="{38FD1FD6-D550-4DA2-A996-A6E7B4978B85}" dt="2025-02-24T19:47:45.961" v="190" actId="14100"/>
        <pc:sldMkLst>
          <pc:docMk/>
          <pc:sldMk cId="36390211" sldId="5063"/>
        </pc:sldMkLst>
        <pc:spChg chg="add mod">
          <ac:chgData name="Wojtarowicz, Heather Mae" userId="893f9098-4580-4060-b43f-8d84ddcdc154" providerId="ADAL" clId="{38FD1FD6-D550-4DA2-A996-A6E7B4978B85}" dt="2025-02-24T19:47:41.314" v="189"/>
          <ac:spMkLst>
            <pc:docMk/>
            <pc:sldMk cId="36390211" sldId="5063"/>
            <ac:spMk id="2" creationId="{8DB589DE-4070-0BC0-EC43-156E7A282427}"/>
          </ac:spMkLst>
        </pc:spChg>
        <pc:spChg chg="add mod">
          <ac:chgData name="Wojtarowicz, Heather Mae" userId="893f9098-4580-4060-b43f-8d84ddcdc154" providerId="ADAL" clId="{38FD1FD6-D550-4DA2-A996-A6E7B4978B85}" dt="2025-02-24T19:47:45.961" v="190" actId="14100"/>
          <ac:spMkLst>
            <pc:docMk/>
            <pc:sldMk cId="36390211" sldId="5063"/>
            <ac:spMk id="4" creationId="{39A97E92-EAC7-6C63-6B47-87993BE3CB34}"/>
          </ac:spMkLst>
        </pc:spChg>
        <pc:spChg chg="mod">
          <ac:chgData name="Wojtarowicz, Heather Mae" userId="893f9098-4580-4060-b43f-8d84ddcdc154" providerId="ADAL" clId="{38FD1FD6-D550-4DA2-A996-A6E7B4978B85}" dt="2025-02-24T19:47:12.124" v="187" actId="20577"/>
          <ac:spMkLst>
            <pc:docMk/>
            <pc:sldMk cId="36390211" sldId="5063"/>
            <ac:spMk id="12" creationId="{8622F9A9-BC84-7B8A-818B-3824D55622D7}"/>
          </ac:spMkLst>
        </pc:spChg>
        <pc:picChg chg="add mod">
          <ac:chgData name="Wojtarowicz, Heather Mae" userId="893f9098-4580-4060-b43f-8d84ddcdc154" providerId="ADAL" clId="{38FD1FD6-D550-4DA2-A996-A6E7B4978B85}" dt="2025-02-24T19:47:41.314" v="189"/>
          <ac:picMkLst>
            <pc:docMk/>
            <pc:sldMk cId="36390211" sldId="5063"/>
            <ac:picMk id="3" creationId="{84417EF1-BE33-F43F-90D7-53B547A56AF7}"/>
          </ac:picMkLst>
        </pc:picChg>
      </pc:sldChg>
      <pc:sldChg chg="delSp del mod">
        <pc:chgData name="Wojtarowicz, Heather Mae" userId="893f9098-4580-4060-b43f-8d84ddcdc154" providerId="ADAL" clId="{38FD1FD6-D550-4DA2-A996-A6E7B4978B85}" dt="2025-02-24T19:48:25.310" v="193" actId="2696"/>
        <pc:sldMkLst>
          <pc:docMk/>
          <pc:sldMk cId="3576504281" sldId="5064"/>
        </pc:sldMkLst>
      </pc:sldChg>
      <pc:sldChg chg="delSp modSp mod">
        <pc:chgData name="Wojtarowicz, Heather Mae" userId="893f9098-4580-4060-b43f-8d84ddcdc154" providerId="ADAL" clId="{38FD1FD6-D550-4DA2-A996-A6E7B4978B85}" dt="2025-04-03T15:46:41.722" v="928" actId="20577"/>
        <pc:sldMkLst>
          <pc:docMk/>
          <pc:sldMk cId="1442797166" sldId="5066"/>
        </pc:sldMkLst>
        <pc:spChg chg="mod">
          <ac:chgData name="Wojtarowicz, Heather Mae" userId="893f9098-4580-4060-b43f-8d84ddcdc154" providerId="ADAL" clId="{38FD1FD6-D550-4DA2-A996-A6E7B4978B85}" dt="2025-04-03T15:46:41.722" v="928" actId="20577"/>
          <ac:spMkLst>
            <pc:docMk/>
            <pc:sldMk cId="1442797166" sldId="5066"/>
            <ac:spMk id="3" creationId="{CD4C12CD-1350-49B6-B0AC-05C4D25AD5A1}"/>
          </ac:spMkLst>
        </pc:spChg>
        <pc:spChg chg="mod ord">
          <ac:chgData name="Wojtarowicz, Heather Mae" userId="893f9098-4580-4060-b43f-8d84ddcdc154" providerId="ADAL" clId="{38FD1FD6-D550-4DA2-A996-A6E7B4978B85}" dt="2025-02-24T19:50:27.916" v="243" actId="207"/>
          <ac:spMkLst>
            <pc:docMk/>
            <pc:sldMk cId="1442797166" sldId="5066"/>
            <ac:spMk id="4" creationId="{FF858017-F6A3-9BD3-8863-E037FC40E3B6}"/>
          </ac:spMkLst>
        </pc:spChg>
        <pc:spChg chg="mod">
          <ac:chgData name="Wojtarowicz, Heather Mae" userId="893f9098-4580-4060-b43f-8d84ddcdc154" providerId="ADAL" clId="{38FD1FD6-D550-4DA2-A996-A6E7B4978B85}" dt="2025-02-24T19:50:18.321" v="242" actId="20577"/>
          <ac:spMkLst>
            <pc:docMk/>
            <pc:sldMk cId="1442797166" sldId="5066"/>
            <ac:spMk id="6" creationId="{C5409CAB-9756-DBA9-2897-9EDBD8BCA2F8}"/>
          </ac:spMkLst>
        </pc:spChg>
      </pc:sldChg>
      <pc:sldChg chg="addSp modSp mod">
        <pc:chgData name="Wojtarowicz, Heather Mae" userId="893f9098-4580-4060-b43f-8d84ddcdc154" providerId="ADAL" clId="{38FD1FD6-D550-4DA2-A996-A6E7B4978B85}" dt="2025-02-26T16:36:33.811" v="252" actId="1076"/>
        <pc:sldMkLst>
          <pc:docMk/>
          <pc:sldMk cId="4280478578" sldId="5067"/>
        </pc:sldMkLst>
        <pc:spChg chg="mod">
          <ac:chgData name="Wojtarowicz, Heather Mae" userId="893f9098-4580-4060-b43f-8d84ddcdc154" providerId="ADAL" clId="{38FD1FD6-D550-4DA2-A996-A6E7B4978B85}" dt="2025-02-26T16:36:09.239" v="247" actId="20577"/>
          <ac:spMkLst>
            <pc:docMk/>
            <pc:sldMk cId="4280478578" sldId="5067"/>
            <ac:spMk id="14" creationId="{7B846397-8D0F-5E85-69D8-2EBA623A1EF9}"/>
          </ac:spMkLst>
        </pc:spChg>
        <pc:picChg chg="add mod">
          <ac:chgData name="Wojtarowicz, Heather Mae" userId="893f9098-4580-4060-b43f-8d84ddcdc154" providerId="ADAL" clId="{38FD1FD6-D550-4DA2-A996-A6E7B4978B85}" dt="2025-02-26T16:36:33.811" v="252" actId="1076"/>
          <ac:picMkLst>
            <pc:docMk/>
            <pc:sldMk cId="4280478578" sldId="5067"/>
            <ac:picMk id="3" creationId="{385F591F-787B-7FFA-8C58-28943DD02691}"/>
          </ac:picMkLst>
        </pc:picChg>
      </pc:sldChg>
      <pc:sldChg chg="delSp modSp mod">
        <pc:chgData name="Wojtarowicz, Heather Mae" userId="893f9098-4580-4060-b43f-8d84ddcdc154" providerId="ADAL" clId="{38FD1FD6-D550-4DA2-A996-A6E7B4978B85}" dt="2025-02-27T15:40:05.570" v="284" actId="20577"/>
        <pc:sldMkLst>
          <pc:docMk/>
          <pc:sldMk cId="2011398744" sldId="5068"/>
        </pc:sldMkLst>
        <pc:spChg chg="mod">
          <ac:chgData name="Wojtarowicz, Heather Mae" userId="893f9098-4580-4060-b43f-8d84ddcdc154" providerId="ADAL" clId="{38FD1FD6-D550-4DA2-A996-A6E7B4978B85}" dt="2025-02-27T15:40:05.570" v="284" actId="20577"/>
          <ac:spMkLst>
            <pc:docMk/>
            <pc:sldMk cId="2011398744" sldId="5068"/>
            <ac:spMk id="2" creationId="{A47AB6A5-AAF1-47A3-93C5-C15EFEAB19B3}"/>
          </ac:spMkLst>
        </pc:spChg>
      </pc:sldChg>
      <pc:sldChg chg="modSp add mod">
        <pc:chgData name="Wojtarowicz, Heather Mae" userId="893f9098-4580-4060-b43f-8d84ddcdc154" providerId="ADAL" clId="{38FD1FD6-D550-4DA2-A996-A6E7B4978B85}" dt="2025-02-24T19:15:07.346" v="125" actId="6549"/>
        <pc:sldMkLst>
          <pc:docMk/>
          <pc:sldMk cId="2955119844" sldId="5070"/>
        </pc:sldMkLst>
        <pc:spChg chg="mod">
          <ac:chgData name="Wojtarowicz, Heather Mae" userId="893f9098-4580-4060-b43f-8d84ddcdc154" providerId="ADAL" clId="{38FD1FD6-D550-4DA2-A996-A6E7B4978B85}" dt="2025-02-24T19:15:07.346" v="125" actId="6549"/>
          <ac:spMkLst>
            <pc:docMk/>
            <pc:sldMk cId="2955119844" sldId="5070"/>
            <ac:spMk id="3" creationId="{F8A31A92-44DD-A7FA-0AD1-F23F1E64B036}"/>
          </ac:spMkLst>
        </pc:spChg>
      </pc:sldChg>
      <pc:sldChg chg="modSp add del mod">
        <pc:chgData name="Wojtarowicz, Heather Mae" userId="893f9098-4580-4060-b43f-8d84ddcdc154" providerId="ADAL" clId="{38FD1FD6-D550-4DA2-A996-A6E7B4978B85}" dt="2025-02-24T19:51:44.679" v="245" actId="2696"/>
        <pc:sldMkLst>
          <pc:docMk/>
          <pc:sldMk cId="702844770" sldId="5071"/>
        </pc:sldMkLst>
      </pc:sldChg>
      <pc:sldChg chg="add">
        <pc:chgData name="Wojtarowicz, Heather Mae" userId="893f9098-4580-4060-b43f-8d84ddcdc154" providerId="ADAL" clId="{38FD1FD6-D550-4DA2-A996-A6E7B4978B85}" dt="2025-02-24T19:47:05.722" v="176"/>
        <pc:sldMkLst>
          <pc:docMk/>
          <pc:sldMk cId="3227535698" sldId="5154"/>
        </pc:sldMkLst>
      </pc:sldChg>
      <pc:sldChg chg="add">
        <pc:chgData name="Wojtarowicz, Heather Mae" userId="893f9098-4580-4060-b43f-8d84ddcdc154" providerId="ADAL" clId="{38FD1FD6-D550-4DA2-A996-A6E7B4978B85}" dt="2025-02-24T19:35:04.398" v="174"/>
        <pc:sldMkLst>
          <pc:docMk/>
          <pc:sldMk cId="2555950444" sldId="7345"/>
        </pc:sldMkLst>
      </pc:sldChg>
      <pc:sldChg chg="addSp delSp modSp add mod">
        <pc:chgData name="Wojtarowicz, Heather Mae" userId="893f9098-4580-4060-b43f-8d84ddcdc154" providerId="ADAL" clId="{38FD1FD6-D550-4DA2-A996-A6E7B4978B85}" dt="2025-03-27T14:44:25.791" v="425" actId="1076"/>
        <pc:sldMkLst>
          <pc:docMk/>
          <pc:sldMk cId="1776694646" sldId="7358"/>
        </pc:sldMkLst>
        <pc:spChg chg="mod">
          <ac:chgData name="Wojtarowicz, Heather Mae" userId="893f9098-4580-4060-b43f-8d84ddcdc154" providerId="ADAL" clId="{38FD1FD6-D550-4DA2-A996-A6E7B4978B85}" dt="2025-03-27T14:44:12.834" v="422" actId="20577"/>
          <ac:spMkLst>
            <pc:docMk/>
            <pc:sldMk cId="1776694646" sldId="7358"/>
            <ac:spMk id="5" creationId="{07450162-5CF5-5CA4-0A68-BC9015BCBD51}"/>
          </ac:spMkLst>
        </pc:spChg>
        <pc:spChg chg="mod">
          <ac:chgData name="Wojtarowicz, Heather Mae" userId="893f9098-4580-4060-b43f-8d84ddcdc154" providerId="ADAL" clId="{38FD1FD6-D550-4DA2-A996-A6E7B4978B85}" dt="2025-03-27T14:44:25.791" v="425" actId="1076"/>
          <ac:spMkLst>
            <pc:docMk/>
            <pc:sldMk cId="1776694646" sldId="7358"/>
            <ac:spMk id="8" creationId="{13F21EC0-E83F-9021-F095-F40D46930897}"/>
          </ac:spMkLst>
        </pc:spChg>
        <pc:grpChg chg="add mod">
          <ac:chgData name="Wojtarowicz, Heather Mae" userId="893f9098-4580-4060-b43f-8d84ddcdc154" providerId="ADAL" clId="{38FD1FD6-D550-4DA2-A996-A6E7B4978B85}" dt="2025-03-27T14:44:07.739" v="409" actId="1076"/>
          <ac:grpSpMkLst>
            <pc:docMk/>
            <pc:sldMk cId="1776694646" sldId="7358"/>
            <ac:grpSpMk id="4" creationId="{2B6DD767-0655-D29B-59A6-EE3CCA683A1A}"/>
          </ac:grpSpMkLst>
        </pc:grpChg>
        <pc:picChg chg="mod">
          <ac:chgData name="Wojtarowicz, Heather Mae" userId="893f9098-4580-4060-b43f-8d84ddcdc154" providerId="ADAL" clId="{38FD1FD6-D550-4DA2-A996-A6E7B4978B85}" dt="2025-03-27T14:44:03.909" v="408"/>
          <ac:picMkLst>
            <pc:docMk/>
            <pc:sldMk cId="1776694646" sldId="7358"/>
            <ac:picMk id="6" creationId="{96DE7A90-F131-A4A8-9D01-6E890E8EEA93}"/>
          </ac:picMkLst>
        </pc:picChg>
      </pc:sldChg>
      <pc:sldChg chg="modSp add del mod">
        <pc:chgData name="Wojtarowicz, Heather Mae" userId="893f9098-4580-4060-b43f-8d84ddcdc154" providerId="ADAL" clId="{38FD1FD6-D550-4DA2-A996-A6E7B4978B85}" dt="2025-04-03T15:28:50.061" v="529" actId="2696"/>
        <pc:sldMkLst>
          <pc:docMk/>
          <pc:sldMk cId="2487130512" sldId="7360"/>
        </pc:sldMkLst>
      </pc:sldChg>
      <pc:sldChg chg="modSp add mod">
        <pc:chgData name="Wojtarowicz, Heather Mae" userId="893f9098-4580-4060-b43f-8d84ddcdc154" providerId="ADAL" clId="{38FD1FD6-D550-4DA2-A996-A6E7B4978B85}" dt="2025-03-27T14:44:48.922" v="430" actId="14100"/>
        <pc:sldMkLst>
          <pc:docMk/>
          <pc:sldMk cId="1283687526" sldId="7361"/>
        </pc:sldMkLst>
        <pc:spChg chg="mod">
          <ac:chgData name="Wojtarowicz, Heather Mae" userId="893f9098-4580-4060-b43f-8d84ddcdc154" providerId="ADAL" clId="{38FD1FD6-D550-4DA2-A996-A6E7B4978B85}" dt="2025-03-27T14:44:48.922" v="430" actId="14100"/>
          <ac:spMkLst>
            <pc:docMk/>
            <pc:sldMk cId="1283687526" sldId="7361"/>
            <ac:spMk id="2" creationId="{6FD828B9-64A3-CE37-6499-C25B62CDE3BA}"/>
          </ac:spMkLst>
        </pc:spChg>
      </pc:sldChg>
      <pc:sldChg chg="modSp add mod">
        <pc:chgData name="Wojtarowicz, Heather Mae" userId="893f9098-4580-4060-b43f-8d84ddcdc154" providerId="ADAL" clId="{38FD1FD6-D550-4DA2-A996-A6E7B4978B85}" dt="2025-04-03T15:16:18.872" v="462" actId="2165"/>
        <pc:sldMkLst>
          <pc:docMk/>
          <pc:sldMk cId="1912495933" sldId="7362"/>
        </pc:sldMkLst>
        <pc:graphicFrameChg chg="modGraphic">
          <ac:chgData name="Wojtarowicz, Heather Mae" userId="893f9098-4580-4060-b43f-8d84ddcdc154" providerId="ADAL" clId="{38FD1FD6-D550-4DA2-A996-A6E7B4978B85}" dt="2025-04-03T15:16:18.872" v="462" actId="2165"/>
          <ac:graphicFrameMkLst>
            <pc:docMk/>
            <pc:sldMk cId="1912495933" sldId="7362"/>
            <ac:graphicFrameMk id="4" creationId="{24047287-0D83-F3C7-22BC-898D44F00E20}"/>
          </ac:graphicFrameMkLst>
        </pc:graphicFrameChg>
      </pc:sldChg>
      <pc:sldChg chg="modSp add mod">
        <pc:chgData name="Wojtarowicz, Heather Mae" userId="893f9098-4580-4060-b43f-8d84ddcdc154" providerId="ADAL" clId="{38FD1FD6-D550-4DA2-A996-A6E7B4978B85}" dt="2025-04-03T15:16:46.255" v="465" actId="2165"/>
        <pc:sldMkLst>
          <pc:docMk/>
          <pc:sldMk cId="504038667" sldId="7363"/>
        </pc:sldMkLst>
        <pc:graphicFrameChg chg="modGraphic">
          <ac:chgData name="Wojtarowicz, Heather Mae" userId="893f9098-4580-4060-b43f-8d84ddcdc154" providerId="ADAL" clId="{38FD1FD6-D550-4DA2-A996-A6E7B4978B85}" dt="2025-04-03T15:16:46.255" v="465" actId="2165"/>
          <ac:graphicFrameMkLst>
            <pc:docMk/>
            <pc:sldMk cId="504038667" sldId="7363"/>
            <ac:graphicFrameMk id="4" creationId="{477E9C9D-31DE-C952-30F7-A8E06A8C9202}"/>
          </ac:graphicFrameMkLst>
        </pc:graphicFrameChg>
      </pc:sldChg>
      <pc:sldChg chg="addSp delSp modSp new mod ord">
        <pc:chgData name="Wojtarowicz, Heather Mae" userId="893f9098-4580-4060-b43f-8d84ddcdc154" providerId="ADAL" clId="{38FD1FD6-D550-4DA2-A996-A6E7B4978B85}" dt="2025-04-03T15:38:17.953" v="671" actId="208"/>
        <pc:sldMkLst>
          <pc:docMk/>
          <pc:sldMk cId="4131955817" sldId="7364"/>
        </pc:sldMkLst>
      </pc:sldChg>
      <pc:sldChg chg="add">
        <pc:chgData name="Wojtarowicz, Heather Mae" userId="893f9098-4580-4060-b43f-8d84ddcdc154" providerId="ADAL" clId="{38FD1FD6-D550-4DA2-A996-A6E7B4978B85}" dt="2025-04-03T15:28:07.009" v="521" actId="2890"/>
        <pc:sldMkLst>
          <pc:docMk/>
          <pc:sldMk cId="4009895440" sldId="7365"/>
        </pc:sldMkLst>
      </pc:sldChg>
      <pc:sldMasterChg chg="delSldLayout">
        <pc:chgData name="Wojtarowicz, Heather Mae" userId="893f9098-4580-4060-b43f-8d84ddcdc154" providerId="ADAL" clId="{38FD1FD6-D550-4DA2-A996-A6E7B4978B85}" dt="2025-04-03T15:28:50.061" v="529" actId="2696"/>
        <pc:sldMasterMkLst>
          <pc:docMk/>
          <pc:sldMasterMk cId="1785179969" sldId="2147483925"/>
        </pc:sldMasterMkLst>
        <pc:sldLayoutChg chg="del">
          <pc:chgData name="Wojtarowicz, Heather Mae" userId="893f9098-4580-4060-b43f-8d84ddcdc154" providerId="ADAL" clId="{38FD1FD6-D550-4DA2-A996-A6E7B4978B85}" dt="2025-02-24T19:14:18.944" v="44" actId="2696"/>
          <pc:sldLayoutMkLst>
            <pc:docMk/>
            <pc:sldMasterMk cId="1785179969" sldId="2147483925"/>
            <pc:sldLayoutMk cId="1147133062" sldId="2147483686"/>
          </pc:sldLayoutMkLst>
        </pc:sldLayoutChg>
        <pc:sldLayoutChg chg="del">
          <pc:chgData name="Wojtarowicz, Heather Mae" userId="893f9098-4580-4060-b43f-8d84ddcdc154" providerId="ADAL" clId="{38FD1FD6-D550-4DA2-A996-A6E7B4978B85}" dt="2025-02-24T19:14:18.944" v="44" actId="2696"/>
          <pc:sldLayoutMkLst>
            <pc:docMk/>
            <pc:sldMasterMk cId="1785179969" sldId="2147483925"/>
            <pc:sldLayoutMk cId="486911574" sldId="2147483698"/>
          </pc:sldLayoutMkLst>
        </pc:sldLayoutChg>
        <pc:sldLayoutChg chg="del">
          <pc:chgData name="Wojtarowicz, Heather Mae" userId="893f9098-4580-4060-b43f-8d84ddcdc154" providerId="ADAL" clId="{38FD1FD6-D550-4DA2-A996-A6E7B4978B85}" dt="2025-02-24T19:14:18.944" v="44" actId="2696"/>
          <pc:sldLayoutMkLst>
            <pc:docMk/>
            <pc:sldMasterMk cId="1785179969" sldId="2147483925"/>
            <pc:sldLayoutMk cId="1357897932" sldId="2147483700"/>
          </pc:sldLayoutMkLst>
        </pc:sldLayoutChg>
        <pc:sldLayoutChg chg="del">
          <pc:chgData name="Wojtarowicz, Heather Mae" userId="893f9098-4580-4060-b43f-8d84ddcdc154" providerId="ADAL" clId="{38FD1FD6-D550-4DA2-A996-A6E7B4978B85}" dt="2025-04-03T15:28:50.061" v="529" actId="2696"/>
          <pc:sldLayoutMkLst>
            <pc:docMk/>
            <pc:sldMasterMk cId="1785179969" sldId="2147483925"/>
            <pc:sldLayoutMk cId="3003673173" sldId="2147483951"/>
          </pc:sldLayoutMkLst>
        </pc:sldLayoutChg>
      </pc:sldMasterChg>
    </pc:docChg>
  </pc:docChgLst>
  <pc:docChgLst>
    <pc:chgData name="Heather Wojtarowicz" userId="S::heather@gedcollaborative.com::68502311-73d7-4e82-9e38-e4abb98366f4" providerId="AD" clId="Web-{3D091E7B-D39A-4103-BBD8-F56B3FBC9D1D}"/>
    <pc:docChg chg="addSld modSld">
      <pc:chgData name="Heather Wojtarowicz" userId="S::heather@gedcollaborative.com::68502311-73d7-4e82-9e38-e4abb98366f4" providerId="AD" clId="Web-{3D091E7B-D39A-4103-BBD8-F56B3FBC9D1D}" dt="2023-08-09T20:02:31.903" v="41"/>
      <pc:docMkLst>
        <pc:docMk/>
      </pc:docMkLst>
      <pc:sldChg chg="modCm">
        <pc:chgData name="Heather Wojtarowicz" userId="S::heather@gedcollaborative.com::68502311-73d7-4e82-9e38-e4abb98366f4" providerId="AD" clId="Web-{3D091E7B-D39A-4103-BBD8-F56B3FBC9D1D}" dt="2023-08-09T20:02:31.903" v="41"/>
        <pc:sldMkLst>
          <pc:docMk/>
          <pc:sldMk cId="3088622943" sldId="5010"/>
        </pc:sldMkLst>
      </pc:sldChg>
      <pc:sldChg chg="modSp add replId">
        <pc:chgData name="Heather Wojtarowicz" userId="S::heather@gedcollaborative.com::68502311-73d7-4e82-9e38-e4abb98366f4" providerId="AD" clId="Web-{3D091E7B-D39A-4103-BBD8-F56B3FBC9D1D}" dt="2023-08-09T20:01:42.933" v="40" actId="20577"/>
        <pc:sldMkLst>
          <pc:docMk/>
          <pc:sldMk cId="1747382206" sldId="5021"/>
        </pc:sldMkLst>
      </pc:sldChg>
    </pc:docChg>
  </pc:docChgLst>
  <pc:docChgLst>
    <pc:chgData name="Heather Wojtarowicz" userId="S::heather@gedcollaborative.com::68502311-73d7-4e82-9e38-e4abb98366f4" providerId="AD" clId="Web-{B822E9A6-9BF7-4B61-BC1C-AAE23C68A1BE}"/>
    <pc:docChg chg="delSld modSld">
      <pc:chgData name="Heather Wojtarowicz" userId="S::heather@gedcollaborative.com::68502311-73d7-4e82-9e38-e4abb98366f4" providerId="AD" clId="Web-{B822E9A6-9BF7-4B61-BC1C-AAE23C68A1BE}" dt="2023-03-20T14:53:32.928" v="22"/>
      <pc:docMkLst>
        <pc:docMk/>
      </pc:docMkLst>
      <pc:sldChg chg="del">
        <pc:chgData name="Heather Wojtarowicz" userId="S::heather@gedcollaborative.com::68502311-73d7-4e82-9e38-e4abb98366f4" providerId="AD" clId="Web-{B822E9A6-9BF7-4B61-BC1C-AAE23C68A1BE}" dt="2023-03-20T14:49:21.984" v="16"/>
        <pc:sldMkLst>
          <pc:docMk/>
          <pc:sldMk cId="3816512649" sldId="5002"/>
        </pc:sldMkLst>
      </pc:sldChg>
      <pc:sldChg chg="addSp modSp del">
        <pc:chgData name="Heather Wojtarowicz" userId="S::heather@gedcollaborative.com::68502311-73d7-4e82-9e38-e4abb98366f4" providerId="AD" clId="Web-{B822E9A6-9BF7-4B61-BC1C-AAE23C68A1BE}" dt="2023-03-20T14:43:50.600" v="15"/>
        <pc:sldMkLst>
          <pc:docMk/>
          <pc:sldMk cId="2026298586" sldId="5013"/>
        </pc:sldMkLst>
      </pc:sldChg>
    </pc:docChg>
  </pc:docChgLst>
  <pc:docChgLst>
    <pc:chgData name="Heather Wojtarowicz" userId="S::heather@gedcollaborative.com::68502311-73d7-4e82-9e38-e4abb98366f4" providerId="AD" clId="Web-{55141D97-4634-463E-AE35-DCA775120A8C}"/>
    <pc:docChg chg="modSld sldOrd">
      <pc:chgData name="Heather Wojtarowicz" userId="S::heather@gedcollaborative.com::68502311-73d7-4e82-9e38-e4abb98366f4" providerId="AD" clId="Web-{55141D97-4634-463E-AE35-DCA775120A8C}" dt="2023-05-11T15:52:19.282" v="150"/>
      <pc:docMkLst>
        <pc:docMk/>
      </pc:docMkLst>
      <pc:sldChg chg="ord">
        <pc:chgData name="Heather Wojtarowicz" userId="S::heather@gedcollaborative.com::68502311-73d7-4e82-9e38-e4abb98366f4" providerId="AD" clId="Web-{55141D97-4634-463E-AE35-DCA775120A8C}" dt="2023-05-11T15:52:19.282" v="150"/>
        <pc:sldMkLst>
          <pc:docMk/>
          <pc:sldMk cId="1240722997" sldId="5018"/>
        </pc:sldMkLst>
      </pc:sldChg>
    </pc:docChg>
  </pc:docChgLst>
  <pc:docChgLst>
    <pc:chgData name="Heather Wojtarowicz" userId="S::heather@gedcollaborative.com::68502311-73d7-4e82-9e38-e4abb98366f4" providerId="AD" clId="Web-{32894A4F-DE81-4655-BA69-E4AB2F5AC45A}"/>
    <pc:docChg chg="modSld">
      <pc:chgData name="Heather Wojtarowicz" userId="S::heather@gedcollaborative.com::68502311-73d7-4e82-9e38-e4abb98366f4" providerId="AD" clId="Web-{32894A4F-DE81-4655-BA69-E4AB2F5AC45A}" dt="2023-03-20T14:56:41.743" v="6" actId="20577"/>
      <pc:docMkLst>
        <pc:docMk/>
      </pc:docMkLst>
      <pc:sldChg chg="modSp addCm">
        <pc:chgData name="Heather Wojtarowicz" userId="S::heather@gedcollaborative.com::68502311-73d7-4e82-9e38-e4abb98366f4" providerId="AD" clId="Web-{32894A4F-DE81-4655-BA69-E4AB2F5AC45A}" dt="2023-03-20T14:56:41.743" v="6" actId="20577"/>
        <pc:sldMkLst>
          <pc:docMk/>
          <pc:sldMk cId="129351751" sldId="4998"/>
        </pc:sldMkLst>
      </pc:sldChg>
    </pc:docChg>
  </pc:docChgLst>
  <pc:docChgLst>
    <pc:chgData name="Conor Sullivan" userId="2a9d0757-9bb8-4e87-ad40-9e8822bc039d" providerId="ADAL" clId="{DF646616-6CA1-4BEC-A7A0-6942087AF996}"/>
    <pc:docChg chg="undo custSel addSld delSld modSld delMainMaster">
      <pc:chgData name="Conor Sullivan" userId="2a9d0757-9bb8-4e87-ad40-9e8822bc039d" providerId="ADAL" clId="{DF646616-6CA1-4BEC-A7A0-6942087AF996}" dt="2023-01-18T09:42:23.425" v="116" actId="20577"/>
      <pc:docMkLst>
        <pc:docMk/>
      </pc:docMkLst>
      <pc:sldChg chg="del">
        <pc:chgData name="Conor Sullivan" userId="2a9d0757-9bb8-4e87-ad40-9e8822bc039d" providerId="ADAL" clId="{DF646616-6CA1-4BEC-A7A0-6942087AF996}" dt="2023-01-18T07:57:52.848" v="0" actId="2696"/>
        <pc:sldMkLst>
          <pc:docMk/>
          <pc:sldMk cId="3568305675" sldId="436"/>
        </pc:sldMkLst>
      </pc:sldChg>
      <pc:sldChg chg="del">
        <pc:chgData name="Conor Sullivan" userId="2a9d0757-9bb8-4e87-ad40-9e8822bc039d" providerId="ADAL" clId="{DF646616-6CA1-4BEC-A7A0-6942087AF996}" dt="2023-01-18T07:57:52.848" v="0" actId="2696"/>
        <pc:sldMkLst>
          <pc:docMk/>
          <pc:sldMk cId="1763803993" sldId="441"/>
        </pc:sldMkLst>
      </pc:sldChg>
      <pc:sldChg chg="del">
        <pc:chgData name="Conor Sullivan" userId="2a9d0757-9bb8-4e87-ad40-9e8822bc039d" providerId="ADAL" clId="{DF646616-6CA1-4BEC-A7A0-6942087AF996}" dt="2023-01-18T07:57:52.848" v="0" actId="2696"/>
        <pc:sldMkLst>
          <pc:docMk/>
          <pc:sldMk cId="520826649" sldId="442"/>
        </pc:sldMkLst>
      </pc:sldChg>
      <pc:sldChg chg="new del">
        <pc:chgData name="Conor Sullivan" userId="2a9d0757-9bb8-4e87-ad40-9e8822bc039d" providerId="ADAL" clId="{DF646616-6CA1-4BEC-A7A0-6942087AF996}" dt="2023-01-18T08:01:02.659" v="71" actId="2696"/>
        <pc:sldMkLst>
          <pc:docMk/>
          <pc:sldMk cId="2627012233" sldId="5001"/>
        </pc:sldMkLst>
      </pc:sldChg>
      <pc:sldChg chg="addSp delSp modSp add mod">
        <pc:chgData name="Conor Sullivan" userId="2a9d0757-9bb8-4e87-ad40-9e8822bc039d" providerId="ADAL" clId="{DF646616-6CA1-4BEC-A7A0-6942087AF996}" dt="2023-01-18T09:42:23.425" v="116" actId="20577"/>
        <pc:sldMkLst>
          <pc:docMk/>
          <pc:sldMk cId="3816512649" sldId="5002"/>
        </pc:sldMkLst>
      </pc:sldChg>
      <pc:sldMasterChg chg="del delSldLayout">
        <pc:chgData name="Conor Sullivan" userId="2a9d0757-9bb8-4e87-ad40-9e8822bc039d" providerId="ADAL" clId="{DF646616-6CA1-4BEC-A7A0-6942087AF996}" dt="2023-01-18T07:57:52.848" v="0" actId="2696"/>
        <pc:sldMasterMkLst>
          <pc:docMk/>
          <pc:sldMasterMk cId="2008182263" sldId="2147483974"/>
        </pc:sldMasterMkLst>
        <pc:sldLayoutChg chg="del">
          <pc:chgData name="Conor Sullivan" userId="2a9d0757-9bb8-4e87-ad40-9e8822bc039d" providerId="ADAL" clId="{DF646616-6CA1-4BEC-A7A0-6942087AF996}" dt="2023-01-18T07:57:52.848" v="0" actId="2696"/>
          <pc:sldLayoutMkLst>
            <pc:docMk/>
            <pc:sldMasterMk cId="2008182263" sldId="2147483974"/>
            <pc:sldLayoutMk cId="4027954145" sldId="2147483975"/>
          </pc:sldLayoutMkLst>
        </pc:sldLayoutChg>
        <pc:sldLayoutChg chg="del">
          <pc:chgData name="Conor Sullivan" userId="2a9d0757-9bb8-4e87-ad40-9e8822bc039d" providerId="ADAL" clId="{DF646616-6CA1-4BEC-A7A0-6942087AF996}" dt="2023-01-18T07:57:52.848" v="0" actId="2696"/>
          <pc:sldLayoutMkLst>
            <pc:docMk/>
            <pc:sldMasterMk cId="2008182263" sldId="2147483974"/>
            <pc:sldLayoutMk cId="4014953240" sldId="2147483976"/>
          </pc:sldLayoutMkLst>
        </pc:sldLayoutChg>
        <pc:sldLayoutChg chg="del">
          <pc:chgData name="Conor Sullivan" userId="2a9d0757-9bb8-4e87-ad40-9e8822bc039d" providerId="ADAL" clId="{DF646616-6CA1-4BEC-A7A0-6942087AF996}" dt="2023-01-18T07:57:52.848" v="0" actId="2696"/>
          <pc:sldLayoutMkLst>
            <pc:docMk/>
            <pc:sldMasterMk cId="2008182263" sldId="2147483974"/>
            <pc:sldLayoutMk cId="394476893" sldId="2147483977"/>
          </pc:sldLayoutMkLst>
        </pc:sldLayoutChg>
        <pc:sldLayoutChg chg="del">
          <pc:chgData name="Conor Sullivan" userId="2a9d0757-9bb8-4e87-ad40-9e8822bc039d" providerId="ADAL" clId="{DF646616-6CA1-4BEC-A7A0-6942087AF996}" dt="2023-01-18T07:57:52.848" v="0" actId="2696"/>
          <pc:sldLayoutMkLst>
            <pc:docMk/>
            <pc:sldMasterMk cId="2008182263" sldId="2147483974"/>
            <pc:sldLayoutMk cId="799627432" sldId="2147483978"/>
          </pc:sldLayoutMkLst>
        </pc:sldLayoutChg>
        <pc:sldLayoutChg chg="del">
          <pc:chgData name="Conor Sullivan" userId="2a9d0757-9bb8-4e87-ad40-9e8822bc039d" providerId="ADAL" clId="{DF646616-6CA1-4BEC-A7A0-6942087AF996}" dt="2023-01-18T07:57:52.848" v="0" actId="2696"/>
          <pc:sldLayoutMkLst>
            <pc:docMk/>
            <pc:sldMasterMk cId="2008182263" sldId="2147483974"/>
            <pc:sldLayoutMk cId="1120265927" sldId="2147483979"/>
          </pc:sldLayoutMkLst>
        </pc:sldLayoutChg>
        <pc:sldLayoutChg chg="del">
          <pc:chgData name="Conor Sullivan" userId="2a9d0757-9bb8-4e87-ad40-9e8822bc039d" providerId="ADAL" clId="{DF646616-6CA1-4BEC-A7A0-6942087AF996}" dt="2023-01-18T07:57:52.848" v="0" actId="2696"/>
          <pc:sldLayoutMkLst>
            <pc:docMk/>
            <pc:sldMasterMk cId="2008182263" sldId="2147483974"/>
            <pc:sldLayoutMk cId="3818179900" sldId="2147483980"/>
          </pc:sldLayoutMkLst>
        </pc:sldLayoutChg>
        <pc:sldLayoutChg chg="del">
          <pc:chgData name="Conor Sullivan" userId="2a9d0757-9bb8-4e87-ad40-9e8822bc039d" providerId="ADAL" clId="{DF646616-6CA1-4BEC-A7A0-6942087AF996}" dt="2023-01-18T07:57:52.848" v="0" actId="2696"/>
          <pc:sldLayoutMkLst>
            <pc:docMk/>
            <pc:sldMasterMk cId="2008182263" sldId="2147483974"/>
            <pc:sldLayoutMk cId="272404291" sldId="2147483981"/>
          </pc:sldLayoutMkLst>
        </pc:sldLayoutChg>
        <pc:sldLayoutChg chg="del">
          <pc:chgData name="Conor Sullivan" userId="2a9d0757-9bb8-4e87-ad40-9e8822bc039d" providerId="ADAL" clId="{DF646616-6CA1-4BEC-A7A0-6942087AF996}" dt="2023-01-18T07:57:52.848" v="0" actId="2696"/>
          <pc:sldLayoutMkLst>
            <pc:docMk/>
            <pc:sldMasterMk cId="2008182263" sldId="2147483974"/>
            <pc:sldLayoutMk cId="1074765223" sldId="2147483982"/>
          </pc:sldLayoutMkLst>
        </pc:sldLayoutChg>
        <pc:sldLayoutChg chg="del">
          <pc:chgData name="Conor Sullivan" userId="2a9d0757-9bb8-4e87-ad40-9e8822bc039d" providerId="ADAL" clId="{DF646616-6CA1-4BEC-A7A0-6942087AF996}" dt="2023-01-18T07:57:52.848" v="0" actId="2696"/>
          <pc:sldLayoutMkLst>
            <pc:docMk/>
            <pc:sldMasterMk cId="2008182263" sldId="2147483974"/>
            <pc:sldLayoutMk cId="1840104524" sldId="2147483983"/>
          </pc:sldLayoutMkLst>
        </pc:sldLayoutChg>
        <pc:sldLayoutChg chg="del">
          <pc:chgData name="Conor Sullivan" userId="2a9d0757-9bb8-4e87-ad40-9e8822bc039d" providerId="ADAL" clId="{DF646616-6CA1-4BEC-A7A0-6942087AF996}" dt="2023-01-18T07:57:52.848" v="0" actId="2696"/>
          <pc:sldLayoutMkLst>
            <pc:docMk/>
            <pc:sldMasterMk cId="2008182263" sldId="2147483974"/>
            <pc:sldLayoutMk cId="1941222964" sldId="2147483984"/>
          </pc:sldLayoutMkLst>
        </pc:sldLayoutChg>
        <pc:sldLayoutChg chg="del">
          <pc:chgData name="Conor Sullivan" userId="2a9d0757-9bb8-4e87-ad40-9e8822bc039d" providerId="ADAL" clId="{DF646616-6CA1-4BEC-A7A0-6942087AF996}" dt="2023-01-18T07:57:52.848" v="0" actId="2696"/>
          <pc:sldLayoutMkLst>
            <pc:docMk/>
            <pc:sldMasterMk cId="2008182263" sldId="2147483974"/>
            <pc:sldLayoutMk cId="946908604" sldId="2147483985"/>
          </pc:sldLayoutMkLst>
        </pc:sldLayoutChg>
      </pc:sldMasterChg>
      <pc:sldMasterChg chg="del delSldLayout">
        <pc:chgData name="Conor Sullivan" userId="2a9d0757-9bb8-4e87-ad40-9e8822bc039d" providerId="ADAL" clId="{DF646616-6CA1-4BEC-A7A0-6942087AF996}" dt="2023-01-18T07:57:52.848" v="0" actId="2696"/>
        <pc:sldMasterMkLst>
          <pc:docMk/>
          <pc:sldMasterMk cId="1572252810" sldId="2147483986"/>
        </pc:sldMasterMkLst>
        <pc:sldLayoutChg chg="del">
          <pc:chgData name="Conor Sullivan" userId="2a9d0757-9bb8-4e87-ad40-9e8822bc039d" providerId="ADAL" clId="{DF646616-6CA1-4BEC-A7A0-6942087AF996}" dt="2023-01-18T07:57:52.848" v="0" actId="2696"/>
          <pc:sldLayoutMkLst>
            <pc:docMk/>
            <pc:sldMasterMk cId="1572252810" sldId="2147483986"/>
            <pc:sldLayoutMk cId="2178195443" sldId="2147483987"/>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2597650864" sldId="2147483988"/>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177529912" sldId="2147483989"/>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3778138368" sldId="2147483990"/>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4216718637" sldId="2147483991"/>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1787128426" sldId="2147483992"/>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434928688" sldId="2147483993"/>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1068739083" sldId="2147483994"/>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2978613442" sldId="2147483995"/>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1730674949" sldId="2147483996"/>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806509101" sldId="2147483997"/>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2964447760" sldId="2147483998"/>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2109224772" sldId="2147483999"/>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2743102032" sldId="2147484000"/>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4110058295" sldId="2147484001"/>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415968720" sldId="2147484002"/>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2824594767" sldId="2147484003"/>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2489641093" sldId="2147484004"/>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838637548" sldId="2147484005"/>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3045970726" sldId="2147484006"/>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1382073905" sldId="2147484007"/>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4206167047" sldId="2147484008"/>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1244076697" sldId="2147484009"/>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1385323508" sldId="2147484010"/>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815472357" sldId="2147484011"/>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2012114314" sldId="2147484012"/>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4028469581" sldId="2147484013"/>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3476388964" sldId="2147484014"/>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1242834552" sldId="2147484015"/>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1947662154" sldId="2147484016"/>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733747342" sldId="2147484017"/>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1445765107" sldId="2147484018"/>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138811183" sldId="2147484019"/>
          </pc:sldLayoutMkLst>
        </pc:sldLayoutChg>
        <pc:sldLayoutChg chg="del">
          <pc:chgData name="Conor Sullivan" userId="2a9d0757-9bb8-4e87-ad40-9e8822bc039d" providerId="ADAL" clId="{DF646616-6CA1-4BEC-A7A0-6942087AF996}" dt="2023-01-18T07:57:52.848" v="0" actId="2696"/>
          <pc:sldLayoutMkLst>
            <pc:docMk/>
            <pc:sldMasterMk cId="1572252810" sldId="2147483986"/>
            <pc:sldLayoutMk cId="4233805078" sldId="2147484020"/>
          </pc:sldLayoutMkLst>
        </pc:sldLayoutChg>
      </pc:sldMasterChg>
    </pc:docChg>
  </pc:docChgLst>
  <pc:docChgLst>
    <pc:chgData name="Heather Wojtarowicz" userId="S::heather@gedcollaborative.com::68502311-73d7-4e82-9e38-e4abb98366f4" providerId="AD" clId="Web-{EF5721C8-98D9-44B3-ABA5-0B713E050D84}"/>
    <pc:docChg chg="modSld">
      <pc:chgData name="Heather Wojtarowicz" userId="S::heather@gedcollaborative.com::68502311-73d7-4e82-9e38-e4abb98366f4" providerId="AD" clId="Web-{EF5721C8-98D9-44B3-ABA5-0B713E050D84}" dt="2023-01-18T17:22:43.166" v="78" actId="1076"/>
      <pc:docMkLst>
        <pc:docMk/>
      </pc:docMkLst>
      <pc:sldChg chg="addSp delSp modSp">
        <pc:chgData name="Heather Wojtarowicz" userId="S::heather@gedcollaborative.com::68502311-73d7-4e82-9e38-e4abb98366f4" providerId="AD" clId="Web-{EF5721C8-98D9-44B3-ABA5-0B713E050D84}" dt="2023-01-18T17:22:43.166" v="78" actId="1076"/>
        <pc:sldMkLst>
          <pc:docMk/>
          <pc:sldMk cId="2161078912" sldId="5007"/>
        </pc:sldMkLst>
      </pc:sldChg>
    </pc:docChg>
  </pc:docChgLst>
  <pc:docChgLst>
    <pc:chgData name="Donald Melady" userId="S::don.melady_utoronto.ca#ext#@adminliveunc.onmicrosoft.com::cc0d8663-5394-4ed1-a1b2-d8bfcc4fe031" providerId="AD" clId="Web-{5B5E00D7-D813-C040-E2D2-D767AF56F24A}"/>
    <pc:docChg chg="modSld">
      <pc:chgData name="Donald Melady" userId="S::don.melady_utoronto.ca#ext#@adminliveunc.onmicrosoft.com::cc0d8663-5394-4ed1-a1b2-d8bfcc4fe031" providerId="AD" clId="Web-{5B5E00D7-D813-C040-E2D2-D767AF56F24A}" dt="2024-10-03T20:37:20.381" v="32" actId="14100"/>
      <pc:docMkLst>
        <pc:docMk/>
      </pc:docMkLst>
    </pc:docChg>
  </pc:docChgLst>
  <pc:docChgLst>
    <pc:chgData name="Heather Wojtarowicz" userId="S::heather@gedcollaborative.com::68502311-73d7-4e82-9e38-e4abb98366f4" providerId="AD" clId="Web-{ACE844C9-6D51-4AF0-A86C-A11B0B9C49A5}"/>
    <pc:docChg chg="addSld delSld modSld">
      <pc:chgData name="Heather Wojtarowicz" userId="S::heather@gedcollaborative.com::68502311-73d7-4e82-9e38-e4abb98366f4" providerId="AD" clId="Web-{ACE844C9-6D51-4AF0-A86C-A11B0B9C49A5}" dt="2023-04-25T16:00:05.320" v="41"/>
      <pc:docMkLst>
        <pc:docMk/>
      </pc:docMkLst>
      <pc:sldChg chg="modSp">
        <pc:chgData name="Heather Wojtarowicz" userId="S::heather@gedcollaborative.com::68502311-73d7-4e82-9e38-e4abb98366f4" providerId="AD" clId="Web-{ACE844C9-6D51-4AF0-A86C-A11B0B9C49A5}" dt="2023-04-25T15:57:00.768" v="8" actId="20577"/>
        <pc:sldMkLst>
          <pc:docMk/>
          <pc:sldMk cId="129351751" sldId="4998"/>
        </pc:sldMkLst>
      </pc:sldChg>
      <pc:sldChg chg="del">
        <pc:chgData name="Heather Wojtarowicz" userId="S::heather@gedcollaborative.com::68502311-73d7-4e82-9e38-e4abb98366f4" providerId="AD" clId="Web-{ACE844C9-6D51-4AF0-A86C-A11B0B9C49A5}" dt="2023-04-25T15:58:48.786" v="27"/>
        <pc:sldMkLst>
          <pc:docMk/>
          <pc:sldMk cId="3858620705" sldId="5008"/>
        </pc:sldMkLst>
      </pc:sldChg>
      <pc:sldChg chg="del">
        <pc:chgData name="Heather Wojtarowicz" userId="S::heather@gedcollaborative.com::68502311-73d7-4e82-9e38-e4abb98366f4" providerId="AD" clId="Web-{ACE844C9-6D51-4AF0-A86C-A11B0B9C49A5}" dt="2023-04-25T15:58:50.787" v="28"/>
        <pc:sldMkLst>
          <pc:docMk/>
          <pc:sldMk cId="2291138266" sldId="5009"/>
        </pc:sldMkLst>
      </pc:sldChg>
      <pc:sldChg chg="delSp modSp">
        <pc:chgData name="Heather Wojtarowicz" userId="S::heather@gedcollaborative.com::68502311-73d7-4e82-9e38-e4abb98366f4" providerId="AD" clId="Web-{ACE844C9-6D51-4AF0-A86C-A11B0B9C49A5}" dt="2023-04-25T16:00:05.320" v="41"/>
        <pc:sldMkLst>
          <pc:docMk/>
          <pc:sldMk cId="3088622943" sldId="5010"/>
        </pc:sldMkLst>
      </pc:sldChg>
      <pc:sldChg chg="del">
        <pc:chgData name="Heather Wojtarowicz" userId="S::heather@gedcollaborative.com::68502311-73d7-4e82-9e38-e4abb98366f4" providerId="AD" clId="Web-{ACE844C9-6D51-4AF0-A86C-A11B0B9C49A5}" dt="2023-04-25T15:58:46.505" v="26"/>
        <pc:sldMkLst>
          <pc:docMk/>
          <pc:sldMk cId="676943757" sldId="5011"/>
        </pc:sldMkLst>
      </pc:sldChg>
      <pc:sldChg chg="delSp modSp add replId">
        <pc:chgData name="Heather Wojtarowicz" userId="S::heather@gedcollaborative.com::68502311-73d7-4e82-9e38-e4abb98366f4" providerId="AD" clId="Web-{ACE844C9-6D51-4AF0-A86C-A11B0B9C49A5}" dt="2023-04-25T15:59:55.147" v="40"/>
        <pc:sldMkLst>
          <pc:docMk/>
          <pc:sldMk cId="3854601173" sldId="5015"/>
        </pc:sldMkLst>
      </pc:sldChg>
      <pc:sldChg chg="delSp modSp add replId">
        <pc:chgData name="Heather Wojtarowicz" userId="S::heather@gedcollaborative.com::68502311-73d7-4e82-9e38-e4abb98366f4" providerId="AD" clId="Web-{ACE844C9-6D51-4AF0-A86C-A11B0B9C49A5}" dt="2023-04-25T15:59:45.007" v="39"/>
        <pc:sldMkLst>
          <pc:docMk/>
          <pc:sldMk cId="2853637260" sldId="5016"/>
        </pc:sldMkLst>
      </pc:sldChg>
    </pc:docChg>
  </pc:docChgLst>
  <pc:docChgLst>
    <pc:chgData name="Heather Wojtarowicz" userId="S::heather@gedcollaborative.com::68502311-73d7-4e82-9e38-e4abb98366f4" providerId="AD" clId="Web-{80FD4588-852B-4417-8157-5BC60EC410DF}"/>
    <pc:docChg chg="modSld">
      <pc:chgData name="Heather Wojtarowicz" userId="S::heather@gedcollaborative.com::68502311-73d7-4e82-9e38-e4abb98366f4" providerId="AD" clId="Web-{80FD4588-852B-4417-8157-5BC60EC410DF}" dt="2023-05-10T20:12:03.624" v="4" actId="20577"/>
      <pc:docMkLst>
        <pc:docMk/>
      </pc:docMkLst>
    </pc:docChg>
  </pc:docChgLst>
  <pc:docChgLst>
    <pc:chgData name="Heather Wojtarowicz" userId="S::heather@gedcollaborative.com::68502311-73d7-4e82-9e38-e4abb98366f4" providerId="AD" clId="Web-{CD7514B9-334C-4F81-B7C7-9890E5B70630}"/>
    <pc:docChg chg="delSld modSld">
      <pc:chgData name="Heather Wojtarowicz" userId="S::heather@gedcollaborative.com::68502311-73d7-4e82-9e38-e4abb98366f4" providerId="AD" clId="Web-{CD7514B9-334C-4F81-B7C7-9890E5B70630}" dt="2023-05-11T18:30:32.273" v="116" actId="1076"/>
      <pc:docMkLst>
        <pc:docMk/>
      </pc:docMkLst>
      <pc:sldChg chg="del">
        <pc:chgData name="Heather Wojtarowicz" userId="S::heather@gedcollaborative.com::68502311-73d7-4e82-9e38-e4abb98366f4" providerId="AD" clId="Web-{CD7514B9-334C-4F81-B7C7-9890E5B70630}" dt="2023-05-11T17:55:57.223" v="96"/>
        <pc:sldMkLst>
          <pc:docMk/>
          <pc:sldMk cId="4283664002" sldId="1506"/>
        </pc:sldMkLst>
      </pc:sldChg>
      <pc:sldChg chg="modSp">
        <pc:chgData name="Heather Wojtarowicz" userId="S::heather@gedcollaborative.com::68502311-73d7-4e82-9e38-e4abb98366f4" providerId="AD" clId="Web-{CD7514B9-334C-4F81-B7C7-9890E5B70630}" dt="2023-05-11T17:05:29.074" v="0" actId="14100"/>
        <pc:sldMkLst>
          <pc:docMk/>
          <pc:sldMk cId="1508979771" sldId="4987"/>
        </pc:sldMkLst>
      </pc:sldChg>
      <pc:sldChg chg="modSp">
        <pc:chgData name="Heather Wojtarowicz" userId="S::heather@gedcollaborative.com::68502311-73d7-4e82-9e38-e4abb98366f4" providerId="AD" clId="Web-{CD7514B9-334C-4F81-B7C7-9890E5B70630}" dt="2023-05-11T17:23:38.803" v="54" actId="20577"/>
        <pc:sldMkLst>
          <pc:docMk/>
          <pc:sldMk cId="1864478381" sldId="5003"/>
        </pc:sldMkLst>
      </pc:sldChg>
      <pc:sldChg chg="addSp delSp modSp">
        <pc:chgData name="Heather Wojtarowicz" userId="S::heather@gedcollaborative.com::68502311-73d7-4e82-9e38-e4abb98366f4" providerId="AD" clId="Web-{CD7514B9-334C-4F81-B7C7-9890E5B70630}" dt="2023-05-11T18:30:32.273" v="116" actId="1076"/>
        <pc:sldMkLst>
          <pc:docMk/>
          <pc:sldMk cId="2828736860" sldId="5004"/>
        </pc:sldMkLst>
      </pc:sldChg>
      <pc:sldChg chg="modSp">
        <pc:chgData name="Heather Wojtarowicz" userId="S::heather@gedcollaborative.com::68502311-73d7-4e82-9e38-e4abb98366f4" providerId="AD" clId="Web-{CD7514B9-334C-4F81-B7C7-9890E5B70630}" dt="2023-05-11T17:36:42.243" v="95" actId="20577"/>
        <pc:sldMkLst>
          <pc:docMk/>
          <pc:sldMk cId="3088622943" sldId="5010"/>
        </pc:sldMkLst>
      </pc:sldChg>
    </pc:docChg>
  </pc:docChgLst>
  <pc:docChgLst>
    <pc:chgData name="Heather Wojtarowicz" userId="S::heather@gedcollaborative.com::68502311-73d7-4e82-9e38-e4abb98366f4" providerId="AD" clId="Web-{40B05386-A5CD-4123-BE47-16105D421F8C}"/>
    <pc:docChg chg="modSld">
      <pc:chgData name="Heather Wojtarowicz" userId="S::heather@gedcollaborative.com::68502311-73d7-4e82-9e38-e4abb98366f4" providerId="AD" clId="Web-{40B05386-A5CD-4123-BE47-16105D421F8C}" dt="2023-03-13T18:54:20.024" v="87" actId="1076"/>
      <pc:docMkLst>
        <pc:docMk/>
      </pc:docMkLst>
    </pc:docChg>
  </pc:docChgLst>
  <pc:docChgLst>
    <pc:chgData name="Conor Sullivan" userId="S::conor@gedcollaborative.com::2a9d0757-9bb8-4e87-ad40-9e8822bc039d" providerId="AD" clId="Web-{2F6C4F90-DC83-47E3-90F1-4787611CE76B}"/>
    <pc:docChg chg="">
      <pc:chgData name="Conor Sullivan" userId="S::conor@gedcollaborative.com::2a9d0757-9bb8-4e87-ad40-9e8822bc039d" providerId="AD" clId="Web-{2F6C4F90-DC83-47E3-90F1-4787611CE76B}" dt="2023-03-29T17:35:43.632" v="0"/>
      <pc:docMkLst>
        <pc:docMk/>
      </pc:docMkLst>
    </pc:docChg>
  </pc:docChgLst>
  <pc:docChgLst>
    <pc:chgData name="Heather Wojtarowicz" userId="S::heather@gedcollaborative.com::68502311-73d7-4e82-9e38-e4abb98366f4" providerId="AD" clId="Web-{72B49BE0-1D29-45FF-B1FD-A70413F03FFD}"/>
    <pc:docChg chg="modSld">
      <pc:chgData name="Heather Wojtarowicz" userId="S::heather@gedcollaborative.com::68502311-73d7-4e82-9e38-e4abb98366f4" providerId="AD" clId="Web-{72B49BE0-1D29-45FF-B1FD-A70413F03FFD}" dt="2023-05-15T20:17:47.253" v="52" actId="20577"/>
      <pc:docMkLst>
        <pc:docMk/>
      </pc:docMkLst>
    </pc:docChg>
  </pc:docChgLst>
  <pc:docChgLst>
    <pc:chgData name="Don Melady" userId="S::don@gedcollaborative.com::a527807e-1127-47fa-b233-2aa528cd67f3" providerId="AD" clId="Web-{76798F18-6773-424A-856C-60F8C5C532BC}"/>
    <pc:docChg chg="modSld">
      <pc:chgData name="Don Melady" userId="S::don@gedcollaborative.com::a527807e-1127-47fa-b233-2aa528cd67f3" providerId="AD" clId="Web-{76798F18-6773-424A-856C-60F8C5C532BC}" dt="2024-01-16T17:44:31.567" v="21" actId="20577"/>
      <pc:docMkLst>
        <pc:docMk/>
      </pc:docMkLst>
    </pc:docChg>
  </pc:docChgLst>
  <pc:docChgLst>
    <pc:chgData name="Don Melady" userId="a527807e-1127-47fa-b233-2aa528cd67f3" providerId="ADAL" clId="{E7099A50-E4F2-3C4C-B78A-78C0165DC865}"/>
    <pc:docChg chg="undo custSel addSld modSld sldOrd">
      <pc:chgData name="Don Melady" userId="a527807e-1127-47fa-b233-2aa528cd67f3" providerId="ADAL" clId="{E7099A50-E4F2-3C4C-B78A-78C0165DC865}" dt="2023-03-20T13:37:04.626" v="3391" actId="6549"/>
      <pc:docMkLst>
        <pc:docMk/>
      </pc:docMkLst>
      <pc:sldChg chg="modCm">
        <pc:chgData name="Don Melady" userId="a527807e-1127-47fa-b233-2aa528cd67f3" providerId="ADAL" clId="{E7099A50-E4F2-3C4C-B78A-78C0165DC865}" dt="2023-03-14T19:36:44.240" v="142"/>
        <pc:sldMkLst>
          <pc:docMk/>
          <pc:sldMk cId="4283664002" sldId="1506"/>
        </pc:sldMkLst>
      </pc:sldChg>
      <pc:sldChg chg="modSp mod">
        <pc:chgData name="Don Melady" userId="a527807e-1127-47fa-b233-2aa528cd67f3" providerId="ADAL" clId="{E7099A50-E4F2-3C4C-B78A-78C0165DC865}" dt="2023-03-20T01:13:50.777" v="2073" actId="113"/>
        <pc:sldMkLst>
          <pc:docMk/>
          <pc:sldMk cId="4241561996" sldId="4988"/>
        </pc:sldMkLst>
      </pc:sldChg>
      <pc:sldChg chg="modCm">
        <pc:chgData name="Don Melady" userId="a527807e-1127-47fa-b233-2aa528cd67f3" providerId="ADAL" clId="{E7099A50-E4F2-3C4C-B78A-78C0165DC865}" dt="2023-03-14T19:36:56.417" v="143"/>
        <pc:sldMkLst>
          <pc:docMk/>
          <pc:sldMk cId="3942513486" sldId="5000"/>
        </pc:sldMkLst>
      </pc:sldChg>
      <pc:sldChg chg="modNotesTx">
        <pc:chgData name="Don Melady" userId="a527807e-1127-47fa-b233-2aa528cd67f3" providerId="ADAL" clId="{E7099A50-E4F2-3C4C-B78A-78C0165DC865}" dt="2023-03-20T01:19:58.886" v="2104" actId="20577"/>
        <pc:sldMkLst>
          <pc:docMk/>
          <pc:sldMk cId="3816512649" sldId="5002"/>
        </pc:sldMkLst>
      </pc:sldChg>
      <pc:sldChg chg="modSp mod ord modCm">
        <pc:chgData name="Don Melady" userId="a527807e-1127-47fa-b233-2aa528cd67f3" providerId="ADAL" clId="{E7099A50-E4F2-3C4C-B78A-78C0165DC865}" dt="2023-03-16T13:11:47.828" v="198" actId="20577"/>
        <pc:sldMkLst>
          <pc:docMk/>
          <pc:sldMk cId="1864478381" sldId="5003"/>
        </pc:sldMkLst>
      </pc:sldChg>
      <pc:sldChg chg="modCm">
        <pc:chgData name="Don Melady" userId="a527807e-1127-47fa-b233-2aa528cd67f3" providerId="ADAL" clId="{E7099A50-E4F2-3C4C-B78A-78C0165DC865}" dt="2023-03-14T19:35:35.982" v="141"/>
        <pc:sldMkLst>
          <pc:docMk/>
          <pc:sldMk cId="2828736860" sldId="5004"/>
        </pc:sldMkLst>
      </pc:sldChg>
      <pc:sldChg chg="modSp mod">
        <pc:chgData name="Don Melady" userId="a527807e-1127-47fa-b233-2aa528cd67f3" providerId="ADAL" clId="{E7099A50-E4F2-3C4C-B78A-78C0165DC865}" dt="2023-03-20T13:35:43.535" v="3315" actId="6549"/>
        <pc:sldMkLst>
          <pc:docMk/>
          <pc:sldMk cId="3858620705" sldId="5008"/>
        </pc:sldMkLst>
      </pc:sldChg>
      <pc:sldChg chg="modSp mod">
        <pc:chgData name="Don Melady" userId="a527807e-1127-47fa-b233-2aa528cd67f3" providerId="ADAL" clId="{E7099A50-E4F2-3C4C-B78A-78C0165DC865}" dt="2023-03-20T13:37:04.626" v="3391" actId="6549"/>
        <pc:sldMkLst>
          <pc:docMk/>
          <pc:sldMk cId="2291138266" sldId="5009"/>
        </pc:sldMkLst>
      </pc:sldChg>
      <pc:sldChg chg="modSp mod">
        <pc:chgData name="Don Melady" userId="a527807e-1127-47fa-b233-2aa528cd67f3" providerId="ADAL" clId="{E7099A50-E4F2-3C4C-B78A-78C0165DC865}" dt="2023-03-20T00:55:56.485" v="1406" actId="20577"/>
        <pc:sldMkLst>
          <pc:docMk/>
          <pc:sldMk cId="676943757" sldId="5011"/>
        </pc:sldMkLst>
      </pc:sldChg>
      <pc:sldChg chg="modSp new mod">
        <pc:chgData name="Don Melady" userId="a527807e-1127-47fa-b233-2aa528cd67f3" providerId="ADAL" clId="{E7099A50-E4F2-3C4C-B78A-78C0165DC865}" dt="2023-03-20T00:57:48.648" v="1527" actId="20577"/>
        <pc:sldMkLst>
          <pc:docMk/>
          <pc:sldMk cId="2026298586" sldId="5013"/>
        </pc:sldMkLst>
      </pc:sldChg>
      <pc:sldChg chg="addSp delSp modSp new mod modClrScheme chgLayout">
        <pc:chgData name="Don Melady" userId="a527807e-1127-47fa-b233-2aa528cd67f3" providerId="ADAL" clId="{E7099A50-E4F2-3C4C-B78A-78C0165DC865}" dt="2023-03-20T13:32:02.941" v="3295" actId="20577"/>
        <pc:sldMkLst>
          <pc:docMk/>
          <pc:sldMk cId="1139916203" sldId="5014"/>
        </pc:sldMkLst>
      </pc:sldChg>
      <pc:sldChg chg="addSp delSp modSp new mod modClrScheme chgLayout modNotesTx">
        <pc:chgData name="Don Melady" userId="a527807e-1127-47fa-b233-2aa528cd67f3" providerId="ADAL" clId="{E7099A50-E4F2-3C4C-B78A-78C0165DC865}" dt="2023-03-20T01:23:22.424" v="2187" actId="20577"/>
        <pc:sldMkLst>
          <pc:docMk/>
          <pc:sldMk cId="926011226" sldId="5015"/>
        </pc:sldMkLst>
      </pc:sldChg>
    </pc:docChg>
  </pc:docChgLst>
  <pc:docChgLst>
    <pc:chgData name="Heather Wojtarowicz" userId="S::heather@gedcollaborative.com::68502311-73d7-4e82-9e38-e4abb98366f4" providerId="AD" clId="Web-{4F3BF2BE-81D2-400C-8E1A-0BF6FAA7BA87}"/>
    <pc:docChg chg="modSld">
      <pc:chgData name="Heather Wojtarowicz" userId="S::heather@gedcollaborative.com::68502311-73d7-4e82-9e38-e4abb98366f4" providerId="AD" clId="Web-{4F3BF2BE-81D2-400C-8E1A-0BF6FAA7BA87}" dt="2023-01-13T19:39:24.129" v="90" actId="20577"/>
      <pc:docMkLst>
        <pc:docMk/>
      </pc:docMkLst>
      <pc:sldChg chg="modSp">
        <pc:chgData name="Heather Wojtarowicz" userId="S::heather@gedcollaborative.com::68502311-73d7-4e82-9e38-e4abb98366f4" providerId="AD" clId="Web-{4F3BF2BE-81D2-400C-8E1A-0BF6FAA7BA87}" dt="2023-01-13T19:35:09.121" v="50" actId="20577"/>
        <pc:sldMkLst>
          <pc:docMk/>
          <pc:sldMk cId="361233458" sldId="1444"/>
        </pc:sldMkLst>
      </pc:sldChg>
      <pc:sldChg chg="modSp">
        <pc:chgData name="Heather Wojtarowicz" userId="S::heather@gedcollaborative.com::68502311-73d7-4e82-9e38-e4abb98366f4" providerId="AD" clId="Web-{4F3BF2BE-81D2-400C-8E1A-0BF6FAA7BA87}" dt="2023-01-13T19:39:24.129" v="90" actId="20577"/>
        <pc:sldMkLst>
          <pc:docMk/>
          <pc:sldMk cId="3280565396" sldId="1492"/>
        </pc:sldMkLst>
      </pc:sldChg>
      <pc:sldChg chg="modSp">
        <pc:chgData name="Heather Wojtarowicz" userId="S::heather@gedcollaborative.com::68502311-73d7-4e82-9e38-e4abb98366f4" providerId="AD" clId="Web-{4F3BF2BE-81D2-400C-8E1A-0BF6FAA7BA87}" dt="2023-01-13T19:37:11.360" v="78"/>
        <pc:sldMkLst>
          <pc:docMk/>
          <pc:sldMk cId="4283664002" sldId="1506"/>
        </pc:sldMkLst>
      </pc:sldChg>
      <pc:sldChg chg="addSp delSp modSp">
        <pc:chgData name="Heather Wojtarowicz" userId="S::heather@gedcollaborative.com::68502311-73d7-4e82-9e38-e4abb98366f4" providerId="AD" clId="Web-{4F3BF2BE-81D2-400C-8E1A-0BF6FAA7BA87}" dt="2023-01-13T18:03:51.013" v="39" actId="1076"/>
        <pc:sldMkLst>
          <pc:docMk/>
          <pc:sldMk cId="4241561996" sldId="4988"/>
        </pc:sldMkLst>
      </pc:sldChg>
    </pc:docChg>
  </pc:docChgLst>
  <pc:docChgLst>
    <pc:chgData name="Don Melady" userId="S::don@gedcollaborative.com::a527807e-1127-47fa-b233-2aa528cd67f3" providerId="AD" clId="Web-{FC2AF448-EFC8-4DC0-9612-293563D3178C}"/>
    <pc:docChg chg="modSld sldOrd">
      <pc:chgData name="Don Melady" userId="S::don@gedcollaborative.com::a527807e-1127-47fa-b233-2aa528cd67f3" providerId="AD" clId="Web-{FC2AF448-EFC8-4DC0-9612-293563D3178C}" dt="2023-01-18T15:26:07.062" v="77"/>
      <pc:docMkLst>
        <pc:docMk/>
      </pc:docMkLst>
      <pc:sldChg chg="ord">
        <pc:chgData name="Don Melady" userId="S::don@gedcollaborative.com::a527807e-1127-47fa-b233-2aa528cd67f3" providerId="AD" clId="Web-{FC2AF448-EFC8-4DC0-9612-293563D3178C}" dt="2023-01-18T15:26:07.062" v="77"/>
        <pc:sldMkLst>
          <pc:docMk/>
          <pc:sldMk cId="361233458" sldId="1444"/>
        </pc:sldMkLst>
      </pc:sldChg>
      <pc:sldChg chg="modSp">
        <pc:chgData name="Don Melady" userId="S::don@gedcollaborative.com::a527807e-1127-47fa-b233-2aa528cd67f3" providerId="AD" clId="Web-{FC2AF448-EFC8-4DC0-9612-293563D3178C}" dt="2023-01-18T14:24:56.197" v="1" actId="20577"/>
        <pc:sldMkLst>
          <pc:docMk/>
          <pc:sldMk cId="129351751" sldId="4998"/>
        </pc:sldMkLst>
      </pc:sldChg>
      <pc:sldChg chg="modSp">
        <pc:chgData name="Don Melady" userId="S::don@gedcollaborative.com::a527807e-1127-47fa-b233-2aa528cd67f3" providerId="AD" clId="Web-{FC2AF448-EFC8-4DC0-9612-293563D3178C}" dt="2023-01-18T14:28:05.935" v="70" actId="14100"/>
        <pc:sldMkLst>
          <pc:docMk/>
          <pc:sldMk cId="3816512649" sldId="5002"/>
        </pc:sldMkLst>
      </pc:sldChg>
      <pc:sldChg chg="modSp">
        <pc:chgData name="Don Melady" userId="S::don@gedcollaborative.com::a527807e-1127-47fa-b233-2aa528cd67f3" providerId="AD" clId="Web-{FC2AF448-EFC8-4DC0-9612-293563D3178C}" dt="2023-01-18T15:04:44.401" v="76" actId="20577"/>
        <pc:sldMkLst>
          <pc:docMk/>
          <pc:sldMk cId="1864478381" sldId="5003"/>
        </pc:sldMkLst>
      </pc:sldChg>
    </pc:docChg>
  </pc:docChgLst>
  <pc:docChgLst>
    <pc:chgData name="Heather Wojtarowicz" userId="S::heather@gedcollaborative.com::68502311-73d7-4e82-9e38-e4abb98366f4" providerId="AD" clId="Web-{7CAD9B94-8397-42A5-B606-A5E154B366FF}"/>
    <pc:docChg chg="modSld">
      <pc:chgData name="Heather Wojtarowicz" userId="S::heather@gedcollaborative.com::68502311-73d7-4e82-9e38-e4abb98366f4" providerId="AD" clId="Web-{7CAD9B94-8397-42A5-B606-A5E154B366FF}" dt="2024-01-19T17:36:59.357" v="30" actId="1076"/>
      <pc:docMkLst>
        <pc:docMk/>
      </pc:docMkLst>
    </pc:docChg>
  </pc:docChgLst>
  <pc:docChgLst>
    <pc:chgData name="Heather Wojtarowicz" userId="S::heather@gedcollaborative.com::68502311-73d7-4e82-9e38-e4abb98366f4" providerId="AD" clId="Web-{64FBBC01-500C-425D-A3A3-B3A5EB2278B7}"/>
    <pc:docChg chg="modSld sldOrd">
      <pc:chgData name="Heather Wojtarowicz" userId="S::heather@gedcollaborative.com::68502311-73d7-4e82-9e38-e4abb98366f4" providerId="AD" clId="Web-{64FBBC01-500C-425D-A3A3-B3A5EB2278B7}" dt="2023-01-18T16:14:58.199" v="6"/>
      <pc:docMkLst>
        <pc:docMk/>
      </pc:docMkLst>
    </pc:docChg>
  </pc:docChgLst>
  <pc:docChgLst>
    <pc:chgData name="Heather Wojtarowicz" userId="S::heather@gedcollaborative.com::68502311-73d7-4e82-9e38-e4abb98366f4" providerId="AD" clId="Web-{57E5303D-2C30-497D-8A6A-7F142B3D5B07}"/>
    <pc:docChg chg="modSld">
      <pc:chgData name="Heather Wojtarowicz" userId="S::heather@gedcollaborative.com::68502311-73d7-4e82-9e38-e4abb98366f4" providerId="AD" clId="Web-{57E5303D-2C30-497D-8A6A-7F142B3D5B07}" dt="2023-05-10T13:24:17.187" v="50" actId="1076"/>
      <pc:docMkLst>
        <pc:docMk/>
      </pc:docMkLst>
      <pc:sldChg chg="addSp delSp modSp">
        <pc:chgData name="Heather Wojtarowicz" userId="S::heather@gedcollaborative.com::68502311-73d7-4e82-9e38-e4abb98366f4" providerId="AD" clId="Web-{57E5303D-2C30-497D-8A6A-7F142B3D5B07}" dt="2023-05-10T13:24:17.187" v="50" actId="1076"/>
        <pc:sldMkLst>
          <pc:docMk/>
          <pc:sldMk cId="1240722997" sldId="5018"/>
        </pc:sldMkLst>
      </pc:sldChg>
    </pc:docChg>
  </pc:docChgLst>
  <pc:docChgLst>
    <pc:chgData name="Heather Wojtarowicz" userId="S::heather@gedcollaborative.com::68502311-73d7-4e82-9e38-e4abb98366f4" providerId="AD" clId="Web-{C2049578-79B9-44FF-A7F4-2024BE1724B5}"/>
    <pc:docChg chg="modSld">
      <pc:chgData name="Heather Wojtarowicz" userId="S::heather@gedcollaborative.com::68502311-73d7-4e82-9e38-e4abb98366f4" providerId="AD" clId="Web-{C2049578-79B9-44FF-A7F4-2024BE1724B5}" dt="2023-11-06T19:05:50.543" v="16" actId="20577"/>
      <pc:docMkLst>
        <pc:docMk/>
      </pc:docMkLst>
      <pc:sldChg chg="modSp">
        <pc:chgData name="Heather Wojtarowicz" userId="S::heather@gedcollaborative.com::68502311-73d7-4e82-9e38-e4abb98366f4" providerId="AD" clId="Web-{C2049578-79B9-44FF-A7F4-2024BE1724B5}" dt="2023-11-06T19:05:50.543" v="16" actId="20577"/>
        <pc:sldMkLst>
          <pc:docMk/>
          <pc:sldMk cId="1508979771" sldId="4987"/>
        </pc:sldMkLst>
      </pc:sldChg>
    </pc:docChg>
  </pc:docChgLst>
  <pc:docChgLst>
    <pc:chgData name="Heather Wojtarowicz" userId="S::heather@gedcollaborative.com::68502311-73d7-4e82-9e38-e4abb98366f4" providerId="AD" clId="Web-{CEC6F53A-894B-491B-A9CE-5585660DD884}"/>
    <pc:docChg chg="modSld">
      <pc:chgData name="Heather Wojtarowicz" userId="S::heather@gedcollaborative.com::68502311-73d7-4e82-9e38-e4abb98366f4" providerId="AD" clId="Web-{CEC6F53A-894B-491B-A9CE-5585660DD884}" dt="2023-03-16T11:55:17.888" v="189"/>
      <pc:docMkLst>
        <pc:docMk/>
      </pc:docMkLst>
      <pc:sldChg chg="delCm">
        <pc:chgData name="Heather Wojtarowicz" userId="S::heather@gedcollaborative.com::68502311-73d7-4e82-9e38-e4abb98366f4" providerId="AD" clId="Web-{CEC6F53A-894B-491B-A9CE-5585660DD884}" dt="2023-03-16T11:43:41.684" v="1"/>
        <pc:sldMkLst>
          <pc:docMk/>
          <pc:sldMk cId="1864478381" sldId="5003"/>
        </pc:sldMkLst>
      </pc:sldChg>
      <pc:sldChg chg="modSp">
        <pc:chgData name="Heather Wojtarowicz" userId="S::heather@gedcollaborative.com::68502311-73d7-4e82-9e38-e4abb98366f4" providerId="AD" clId="Web-{CEC6F53A-894B-491B-A9CE-5585660DD884}" dt="2023-03-16T11:51:54.118" v="187" actId="20577"/>
        <pc:sldMkLst>
          <pc:docMk/>
          <pc:sldMk cId="676943757" sldId="5011"/>
        </pc:sldMkLst>
      </pc:sldChg>
    </pc:docChg>
  </pc:docChgLst>
  <pc:docChgLst>
    <pc:chgData name="Heather Wojtarowicz" userId="S::heather@gedcollaborative.com::68502311-73d7-4e82-9e38-e4abb98366f4" providerId="AD" clId="Web-{0067E07F-2B8E-40DE-822D-B2479CDFCC6F}"/>
    <pc:docChg chg="modSld">
      <pc:chgData name="Heather Wojtarowicz" userId="S::heather@gedcollaborative.com::68502311-73d7-4e82-9e38-e4abb98366f4" providerId="AD" clId="Web-{0067E07F-2B8E-40DE-822D-B2479CDFCC6F}" dt="2023-03-13T21:07:19.330" v="56" actId="20577"/>
      <pc:docMkLst>
        <pc:docMk/>
      </pc:docMkLst>
      <pc:sldChg chg="modSp">
        <pc:chgData name="Heather Wojtarowicz" userId="S::heather@gedcollaborative.com::68502311-73d7-4e82-9e38-e4abb98366f4" providerId="AD" clId="Web-{0067E07F-2B8E-40DE-822D-B2479CDFCC6F}" dt="2023-03-13T21:07:19.330" v="56" actId="20577"/>
        <pc:sldMkLst>
          <pc:docMk/>
          <pc:sldMk cId="3273861117" sldId="5006"/>
        </pc:sldMkLst>
      </pc:sldChg>
    </pc:docChg>
  </pc:docChgLst>
  <pc:docChgLst>
    <pc:chgData name="Heather Wojtarowicz" userId="S::heather@gedcollaborative.com::68502311-73d7-4e82-9e38-e4abb98366f4" providerId="AD" clId="Web-{2248FB78-0335-4DA2-B8F8-FA982149090C}"/>
    <pc:docChg chg="modSld">
      <pc:chgData name="Heather Wojtarowicz" userId="S::heather@gedcollaborative.com::68502311-73d7-4e82-9e38-e4abb98366f4" providerId="AD" clId="Web-{2248FB78-0335-4DA2-B8F8-FA982149090C}" dt="2023-03-13T20:21:31.757" v="24" actId="20577"/>
      <pc:docMkLst>
        <pc:docMk/>
      </pc:docMkLst>
    </pc:docChg>
  </pc:docChgLst>
  <pc:docChgLst>
    <pc:chgData name="Laura Stabler" userId="4010e0e0-8dde-4dfc-9473-d4f43d44aed5" providerId="ADAL" clId="{C6F4357C-CA7F-774B-92B4-03D17B03E04E}"/>
    <pc:docChg chg="addSld delSld modSld">
      <pc:chgData name="Laura Stabler" userId="4010e0e0-8dde-4dfc-9473-d4f43d44aed5" providerId="ADAL" clId="{C6F4357C-CA7F-774B-92B4-03D17B03E04E}" dt="2022-11-21T17:17:24.294" v="185"/>
      <pc:docMkLst>
        <pc:docMk/>
      </pc:docMkLst>
      <pc:sldChg chg="add">
        <pc:chgData name="Laura Stabler" userId="4010e0e0-8dde-4dfc-9473-d4f43d44aed5" providerId="ADAL" clId="{C6F4357C-CA7F-774B-92B4-03D17B03E04E}" dt="2022-11-21T17:17:24.294" v="185"/>
        <pc:sldMkLst>
          <pc:docMk/>
          <pc:sldMk cId="3568305675" sldId="436"/>
        </pc:sldMkLst>
      </pc:sldChg>
      <pc:sldChg chg="add">
        <pc:chgData name="Laura Stabler" userId="4010e0e0-8dde-4dfc-9473-d4f43d44aed5" providerId="ADAL" clId="{C6F4357C-CA7F-774B-92B4-03D17B03E04E}" dt="2022-11-21T17:17:24.294" v="185"/>
        <pc:sldMkLst>
          <pc:docMk/>
          <pc:sldMk cId="1763803993" sldId="441"/>
        </pc:sldMkLst>
      </pc:sldChg>
      <pc:sldChg chg="add">
        <pc:chgData name="Laura Stabler" userId="4010e0e0-8dde-4dfc-9473-d4f43d44aed5" providerId="ADAL" clId="{C6F4357C-CA7F-774B-92B4-03D17B03E04E}" dt="2022-11-21T17:17:24.294" v="185"/>
        <pc:sldMkLst>
          <pc:docMk/>
          <pc:sldMk cId="520826649" sldId="442"/>
        </pc:sldMkLst>
      </pc:sldChg>
      <pc:sldChg chg="addSp modSp mod">
        <pc:chgData name="Laura Stabler" userId="4010e0e0-8dde-4dfc-9473-d4f43d44aed5" providerId="ADAL" clId="{C6F4357C-CA7F-774B-92B4-03D17B03E04E}" dt="2022-11-19T05:12:03.019" v="182" actId="1076"/>
        <pc:sldMkLst>
          <pc:docMk/>
          <pc:sldMk cId="1508979771" sldId="4987"/>
        </pc:sldMkLst>
      </pc:sldChg>
      <pc:sldChg chg="modSp mod">
        <pc:chgData name="Laura Stabler" userId="4010e0e0-8dde-4dfc-9473-d4f43d44aed5" providerId="ADAL" clId="{C6F4357C-CA7F-774B-92B4-03D17B03E04E}" dt="2022-11-19T05:13:03.298" v="184" actId="1076"/>
        <pc:sldMkLst>
          <pc:docMk/>
          <pc:sldMk cId="3094403132" sldId="4999"/>
        </pc:sldMkLst>
      </pc:sldChg>
      <pc:sldChg chg="modSp del mod">
        <pc:chgData name="Laura Stabler" userId="4010e0e0-8dde-4dfc-9473-d4f43d44aed5" providerId="ADAL" clId="{C6F4357C-CA7F-774B-92B4-03D17B03E04E}" dt="2022-11-19T05:10:17.551" v="157" actId="2696"/>
        <pc:sldMkLst>
          <pc:docMk/>
          <pc:sldMk cId="1305781203" sldId="5001"/>
        </pc:sldMkLst>
      </pc:sldChg>
    </pc:docChg>
  </pc:docChgLst>
  <pc:docChgLst>
    <pc:chgData name="Heather Wojtarowicz" userId="S::heather@gedcollaborative.com::68502311-73d7-4e82-9e38-e4abb98366f4" providerId="AD" clId="Web-{2DE32A45-5667-45F9-A570-3A6BB90D526A}"/>
    <pc:docChg chg="modSld">
      <pc:chgData name="Heather Wojtarowicz" userId="S::heather@gedcollaborative.com::68502311-73d7-4e82-9e38-e4abb98366f4" providerId="AD" clId="Web-{2DE32A45-5667-45F9-A570-3A6BB90D526A}" dt="2024-05-28T14:21:50.401" v="75" actId="20577"/>
      <pc:docMkLst>
        <pc:docMk/>
      </pc:docMkLst>
      <pc:sldChg chg="addSp modSp">
        <pc:chgData name="Heather Wojtarowicz" userId="S::heather@gedcollaborative.com::68502311-73d7-4e82-9e38-e4abb98366f4" providerId="AD" clId="Web-{2DE32A45-5667-45F9-A570-3A6BB90D526A}" dt="2024-05-28T14:13:10.642" v="11" actId="1076"/>
        <pc:sldMkLst>
          <pc:docMk/>
          <pc:sldMk cId="1508979771" sldId="4987"/>
        </pc:sldMkLst>
      </pc:sldChg>
      <pc:sldChg chg="delSp modSp">
        <pc:chgData name="Heather Wojtarowicz" userId="S::heather@gedcollaborative.com::68502311-73d7-4e82-9e38-e4abb98366f4" providerId="AD" clId="Web-{2DE32A45-5667-45F9-A570-3A6BB90D526A}" dt="2024-05-28T14:21:50.401" v="75" actId="20577"/>
        <pc:sldMkLst>
          <pc:docMk/>
          <pc:sldMk cId="3094403132" sldId="4999"/>
        </pc:sldMkLst>
      </pc:sldChg>
      <pc:sldChg chg="modSp">
        <pc:chgData name="Heather Wojtarowicz" userId="S::heather@gedcollaborative.com::68502311-73d7-4e82-9e38-e4abb98366f4" providerId="AD" clId="Web-{2DE32A45-5667-45F9-A570-3A6BB90D526A}" dt="2024-05-28T14:15:04.845" v="49" actId="20577"/>
        <pc:sldMkLst>
          <pc:docMk/>
          <pc:sldMk cId="3273861117" sldId="5006"/>
        </pc:sldMkLst>
      </pc:sldChg>
      <pc:sldChg chg="modSp">
        <pc:chgData name="Heather Wojtarowicz" userId="S::heather@gedcollaborative.com::68502311-73d7-4e82-9e38-e4abb98366f4" providerId="AD" clId="Web-{2DE32A45-5667-45F9-A570-3A6BB90D526A}" dt="2024-05-28T14:14:29.610" v="47" actId="1076"/>
        <pc:sldMkLst>
          <pc:docMk/>
          <pc:sldMk cId="3976599974" sldId="5025"/>
        </pc:sldMkLst>
      </pc:sldChg>
      <pc:sldChg chg="modSp">
        <pc:chgData name="Heather Wojtarowicz" userId="S::heather@gedcollaborative.com::68502311-73d7-4e82-9e38-e4abb98366f4" providerId="AD" clId="Web-{2DE32A45-5667-45F9-A570-3A6BB90D526A}" dt="2024-05-28T14:15:33.299" v="56" actId="20577"/>
        <pc:sldMkLst>
          <pc:docMk/>
          <pc:sldMk cId="614217778" sldId="5031"/>
        </pc:sldMkLst>
      </pc:sldChg>
    </pc:docChg>
  </pc:docChgLst>
  <pc:docChgLst>
    <pc:chgData name="Conor Sullivan" userId="2a9d0757-9bb8-4e87-ad40-9e8822bc039d" providerId="ADAL" clId="{CDA2BBAA-94BF-42F2-B61D-7031187DEA14}"/>
    <pc:docChg chg="">
      <pc:chgData name="Conor Sullivan" userId="2a9d0757-9bb8-4e87-ad40-9e8822bc039d" providerId="ADAL" clId="{CDA2BBAA-94BF-42F2-B61D-7031187DEA14}" dt="2023-03-23T19:47:25.769" v="12"/>
      <pc:docMkLst>
        <pc:docMk/>
      </pc:docMkLst>
      <pc:sldChg chg="addCm">
        <pc:chgData name="Conor Sullivan" userId="2a9d0757-9bb8-4e87-ad40-9e8822bc039d" providerId="ADAL" clId="{CDA2BBAA-94BF-42F2-B61D-7031187DEA14}" dt="2023-03-23T19:32:22.813" v="5"/>
        <pc:sldMkLst>
          <pc:docMk/>
          <pc:sldMk cId="3392050906" sldId="1352"/>
        </pc:sldMkLst>
      </pc:sldChg>
      <pc:sldChg chg="addCm">
        <pc:chgData name="Conor Sullivan" userId="2a9d0757-9bb8-4e87-ad40-9e8822bc039d" providerId="ADAL" clId="{CDA2BBAA-94BF-42F2-B61D-7031187DEA14}" dt="2023-03-23T19:46:24.988" v="11"/>
        <pc:sldMkLst>
          <pc:docMk/>
          <pc:sldMk cId="197216341" sldId="1443"/>
        </pc:sldMkLst>
      </pc:sldChg>
      <pc:sldChg chg="addCm">
        <pc:chgData name="Conor Sullivan" userId="2a9d0757-9bb8-4e87-ad40-9e8822bc039d" providerId="ADAL" clId="{CDA2BBAA-94BF-42F2-B61D-7031187DEA14}" dt="2023-03-23T19:43:22.756" v="8"/>
        <pc:sldMkLst>
          <pc:docMk/>
          <pc:sldMk cId="361233458" sldId="1444"/>
        </pc:sldMkLst>
      </pc:sldChg>
    </pc:docChg>
  </pc:docChgLst>
  <pc:docChgLst>
    <pc:chgData name="Don Melady" userId="a527807e-1127-47fa-b233-2aa528cd67f3" providerId="ADAL" clId="{629BDA27-C16A-7546-BD14-AD7BB49F9799}"/>
    <pc:docChg chg="undo custSel addSld delSld modSld sldOrd">
      <pc:chgData name="Don Melady" userId="a527807e-1127-47fa-b233-2aa528cd67f3" providerId="ADAL" clId="{629BDA27-C16A-7546-BD14-AD7BB49F9799}" dt="2024-03-08T15:55:35.923" v="1485" actId="680"/>
      <pc:docMkLst>
        <pc:docMk/>
      </pc:docMkLst>
      <pc:sldChg chg="ord">
        <pc:chgData name="Don Melady" userId="a527807e-1127-47fa-b233-2aa528cd67f3" providerId="ADAL" clId="{629BDA27-C16A-7546-BD14-AD7BB49F9799}" dt="2024-01-22T19:34:41.732" v="1466" actId="20578"/>
        <pc:sldMkLst>
          <pc:docMk/>
          <pc:sldMk cId="1655228942" sldId="5017"/>
        </pc:sldMkLst>
      </pc:sldChg>
      <pc:sldChg chg="modSp mod ord modNotesTx">
        <pc:chgData name="Don Melady" userId="a527807e-1127-47fa-b233-2aa528cd67f3" providerId="ADAL" clId="{629BDA27-C16A-7546-BD14-AD7BB49F9799}" dt="2024-01-22T17:17:50.209" v="1430" actId="6549"/>
        <pc:sldMkLst>
          <pc:docMk/>
          <pc:sldMk cId="2387149354" sldId="5026"/>
        </pc:sldMkLst>
      </pc:sldChg>
      <pc:sldChg chg="modSp mod">
        <pc:chgData name="Don Melady" userId="a527807e-1127-47fa-b233-2aa528cd67f3" providerId="ADAL" clId="{629BDA27-C16A-7546-BD14-AD7BB49F9799}" dt="2024-01-22T19:32:57.839" v="1464" actId="313"/>
        <pc:sldMkLst>
          <pc:docMk/>
          <pc:sldMk cId="603916778" sldId="5027"/>
        </pc:sldMkLst>
      </pc:sldChg>
      <pc:sldChg chg="modSp mod ord">
        <pc:chgData name="Don Melady" userId="a527807e-1127-47fa-b233-2aa528cd67f3" providerId="ADAL" clId="{629BDA27-C16A-7546-BD14-AD7BB49F9799}" dt="2024-01-22T17:17:38.666" v="1428" actId="20578"/>
        <pc:sldMkLst>
          <pc:docMk/>
          <pc:sldMk cId="1030316162" sldId="5029"/>
        </pc:sldMkLst>
      </pc:sldChg>
      <pc:sldChg chg="new del">
        <pc:chgData name="Don Melady" userId="a527807e-1127-47fa-b233-2aa528cd67f3" providerId="ADAL" clId="{629BDA27-C16A-7546-BD14-AD7BB49F9799}" dt="2024-03-08T15:55:35.923" v="1485" actId="680"/>
        <pc:sldMkLst>
          <pc:docMk/>
          <pc:sldMk cId="2013680186" sldId="5030"/>
        </pc:sldMkLst>
      </pc:sldChg>
    </pc:docChg>
  </pc:docChgLst>
  <pc:docChgLst>
    <pc:chgData name="Heather Wojtarowicz" userId="S::heather@gedcollaborative.com::68502311-73d7-4e82-9e38-e4abb98366f4" providerId="AD" clId="Web-{0299739A-73C8-4E6F-8C40-9AB7BDE261F4}"/>
    <pc:docChg chg="modSld">
      <pc:chgData name="Heather Wojtarowicz" userId="S::heather@gedcollaborative.com::68502311-73d7-4e82-9e38-e4abb98366f4" providerId="AD" clId="Web-{0299739A-73C8-4E6F-8C40-9AB7BDE261F4}" dt="2023-08-14T18:40:38.262" v="10" actId="20577"/>
      <pc:docMkLst>
        <pc:docMk/>
      </pc:docMkLst>
      <pc:sldChg chg="delSp modSp">
        <pc:chgData name="Heather Wojtarowicz" userId="S::heather@gedcollaborative.com::68502311-73d7-4e82-9e38-e4abb98366f4" providerId="AD" clId="Web-{0299739A-73C8-4E6F-8C40-9AB7BDE261F4}" dt="2023-08-14T18:40:38.262" v="10" actId="20577"/>
        <pc:sldMkLst>
          <pc:docMk/>
          <pc:sldMk cId="3976599974" sldId="5025"/>
        </pc:sldMkLst>
      </pc:sldChg>
    </pc:docChg>
  </pc:docChgLst>
  <pc:docChgLst>
    <pc:chgData name="Don Melady" userId="a527807e-1127-47fa-b233-2aa528cd67f3" providerId="ADAL" clId="{FAE5F9F2-E112-D24F-9011-A0B83DD6333F}"/>
    <pc:docChg chg="custSel delSld modSld sldOrd delMainMaster">
      <pc:chgData name="Don Melady" userId="a527807e-1127-47fa-b233-2aa528cd67f3" providerId="ADAL" clId="{FAE5F9F2-E112-D24F-9011-A0B83DD6333F}" dt="2023-08-14T18:21:44.718" v="1047" actId="20578"/>
      <pc:docMkLst>
        <pc:docMk/>
      </pc:docMkLst>
      <pc:sldChg chg="modSp mod ord">
        <pc:chgData name="Don Melady" userId="a527807e-1127-47fa-b233-2aa528cd67f3" providerId="ADAL" clId="{FAE5F9F2-E112-D24F-9011-A0B83DD6333F}" dt="2023-08-14T18:21:40.242" v="1046" actId="20578"/>
        <pc:sldMkLst>
          <pc:docMk/>
          <pc:sldMk cId="2853637260" sldId="5016"/>
        </pc:sldMkLst>
      </pc:sldChg>
      <pc:sldChg chg="ord">
        <pc:chgData name="Don Melady" userId="a527807e-1127-47fa-b233-2aa528cd67f3" providerId="ADAL" clId="{FAE5F9F2-E112-D24F-9011-A0B83DD6333F}" dt="2023-08-14T18:21:44.718" v="1047" actId="20578"/>
        <pc:sldMkLst>
          <pc:docMk/>
          <pc:sldMk cId="2382694027" sldId="5018"/>
        </pc:sldMkLst>
      </pc:sldChg>
      <pc:sldChg chg="modNotesTx">
        <pc:chgData name="Don Melady" userId="a527807e-1127-47fa-b233-2aa528cd67f3" providerId="ADAL" clId="{FAE5F9F2-E112-D24F-9011-A0B83DD6333F}" dt="2023-08-14T09:44:54.995" v="1041" actId="20577"/>
        <pc:sldMkLst>
          <pc:docMk/>
          <pc:sldMk cId="1747382206" sldId="5021"/>
        </pc:sldMkLst>
      </pc:sldChg>
      <pc:sldMasterChg chg="del delSldLayout">
        <pc:chgData name="Don Melady" userId="a527807e-1127-47fa-b233-2aa528cd67f3" providerId="ADAL" clId="{FAE5F9F2-E112-D24F-9011-A0B83DD6333F}" dt="2023-08-09T13:16:43.766" v="26" actId="2696"/>
        <pc:sldMasterMkLst>
          <pc:docMk/>
          <pc:sldMasterMk cId="289762249" sldId="2147483805"/>
        </pc:sldMasterMkLst>
        <pc:sldLayoutChg chg="del">
          <pc:chgData name="Don Melady" userId="a527807e-1127-47fa-b233-2aa528cd67f3" providerId="ADAL" clId="{FAE5F9F2-E112-D24F-9011-A0B83DD6333F}" dt="2023-08-09T13:16:43.766" v="26" actId="2696"/>
          <pc:sldLayoutMkLst>
            <pc:docMk/>
            <pc:sldMasterMk cId="289762249" sldId="2147483805"/>
            <pc:sldLayoutMk cId="2423876538" sldId="2147483806"/>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2171651552" sldId="2147483807"/>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1378402917" sldId="2147483808"/>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1027114442" sldId="2147483809"/>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221733415" sldId="2147483810"/>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1567043653" sldId="2147483811"/>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201162779" sldId="2147483812"/>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3939027160" sldId="2147483813"/>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1705403171" sldId="2147483814"/>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3346085618" sldId="2147483815"/>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320153241" sldId="2147483816"/>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2929497980" sldId="2147483817"/>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2521666015" sldId="2147483818"/>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3527626046" sldId="2147483819"/>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3597031465" sldId="2147483820"/>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1711987315" sldId="2147483821"/>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4125504457" sldId="2147483822"/>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1163862083" sldId="2147483823"/>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2303460583" sldId="2147483824"/>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4209265148" sldId="2147483825"/>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746809876" sldId="2147483826"/>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765493621" sldId="2147483827"/>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1989559967" sldId="2147483828"/>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3980440870" sldId="2147483829"/>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978512181" sldId="2147483830"/>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2049615820" sldId="2147483831"/>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1526846251" sldId="2147483832"/>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1519699811" sldId="2147483833"/>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1789243373" sldId="2147483834"/>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4065779887" sldId="2147483835"/>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903640965" sldId="2147483836"/>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217519686" sldId="2147483837"/>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2032886343" sldId="2147483838"/>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3234676383" sldId="2147483839"/>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910490106" sldId="2147483840"/>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578723103" sldId="2147483841"/>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3616412970" sldId="2147483842"/>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1409618097" sldId="2147483843"/>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3857521733" sldId="2147483844"/>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1371536693" sldId="2147483846"/>
          </pc:sldLayoutMkLst>
        </pc:sldLayoutChg>
        <pc:sldLayoutChg chg="del">
          <pc:chgData name="Don Melady" userId="a527807e-1127-47fa-b233-2aa528cd67f3" providerId="ADAL" clId="{FAE5F9F2-E112-D24F-9011-A0B83DD6333F}" dt="2023-08-09T13:16:43.766" v="26" actId="2696"/>
          <pc:sldLayoutMkLst>
            <pc:docMk/>
            <pc:sldMasterMk cId="289762249" sldId="2147483805"/>
            <pc:sldLayoutMk cId="1526580033" sldId="2147483921"/>
          </pc:sldLayoutMkLst>
        </pc:sldLayoutChg>
      </pc:sldMasterChg>
    </pc:docChg>
  </pc:docChgLst>
  <pc:docChgLst>
    <pc:chgData name="Conor Sullivan" userId="S::conor@gedcollaborative.com::2a9d0757-9bb8-4e87-ad40-9e8822bc039d" providerId="AD" clId="Web-{99302702-C16E-4934-8E75-443FBE38B8A5}"/>
    <pc:docChg chg="addSld modSld sldOrd">
      <pc:chgData name="Conor Sullivan" userId="S::conor@gedcollaborative.com::2a9d0757-9bb8-4e87-ad40-9e8822bc039d" providerId="AD" clId="Web-{99302702-C16E-4934-8E75-443FBE38B8A5}" dt="2023-01-18T15:48:46.843" v="29" actId="20577"/>
      <pc:docMkLst>
        <pc:docMk/>
      </pc:docMkLst>
      <pc:sldChg chg="ord">
        <pc:chgData name="Conor Sullivan" userId="S::conor@gedcollaborative.com::2a9d0757-9bb8-4e87-ad40-9e8822bc039d" providerId="AD" clId="Web-{99302702-C16E-4934-8E75-443FBE38B8A5}" dt="2023-01-18T15:25:59.243" v="0"/>
        <pc:sldMkLst>
          <pc:docMk/>
          <pc:sldMk cId="361233458" sldId="1444"/>
        </pc:sldMkLst>
      </pc:sldChg>
      <pc:sldChg chg="modSp new">
        <pc:chgData name="Conor Sullivan" userId="S::conor@gedcollaborative.com::2a9d0757-9bb8-4e87-ad40-9e8822bc039d" providerId="AD" clId="Web-{99302702-C16E-4934-8E75-443FBE38B8A5}" dt="2023-01-18T15:31:27.439" v="23" actId="20577"/>
        <pc:sldMkLst>
          <pc:docMk/>
          <pc:sldMk cId="1280015372" sldId="5005"/>
        </pc:sldMkLst>
      </pc:sldChg>
      <pc:sldChg chg="modSp">
        <pc:chgData name="Conor Sullivan" userId="S::conor@gedcollaborative.com::2a9d0757-9bb8-4e87-ad40-9e8822bc039d" providerId="AD" clId="Web-{99302702-C16E-4934-8E75-443FBE38B8A5}" dt="2023-01-18T15:48:46.843" v="29" actId="20577"/>
        <pc:sldMkLst>
          <pc:docMk/>
          <pc:sldMk cId="3273861117" sldId="5006"/>
        </pc:sldMkLst>
      </pc:sldChg>
    </pc:docChg>
  </pc:docChgLst>
  <pc:docChgLst>
    <pc:chgData name="Heather Wojtarowicz" userId="S::heather@gedcollaborative.com::68502311-73d7-4e82-9e38-e4abb98366f4" providerId="AD" clId="Web-{A93CEE70-9ECB-45C7-98B8-72D99A436A00}"/>
    <pc:docChg chg="modSld">
      <pc:chgData name="Heather Wojtarowicz" userId="S::heather@gedcollaborative.com::68502311-73d7-4e82-9e38-e4abb98366f4" providerId="AD" clId="Web-{A93CEE70-9ECB-45C7-98B8-72D99A436A00}" dt="2023-05-15T16:46:30.256" v="79" actId="1076"/>
      <pc:docMkLst>
        <pc:docMk/>
      </pc:docMkLst>
      <pc:sldChg chg="modSp">
        <pc:chgData name="Heather Wojtarowicz" userId="S::heather@gedcollaborative.com::68502311-73d7-4e82-9e38-e4abb98366f4" providerId="AD" clId="Web-{A93CEE70-9ECB-45C7-98B8-72D99A436A00}" dt="2023-05-15T16:46:17.115" v="78" actId="20577"/>
        <pc:sldMkLst>
          <pc:docMk/>
          <pc:sldMk cId="3854601173" sldId="5015"/>
        </pc:sldMkLst>
      </pc:sldChg>
    </pc:docChg>
  </pc:docChgLst>
  <pc:docChgLst>
    <pc:chgData name="Heather Wojtarowicz" userId="S::heather@gedcollaborative.com::68502311-73d7-4e82-9e38-e4abb98366f4" providerId="AD" clId="Web-{D93B78F3-98A5-46E9-A848-BDD3C817D5F1}"/>
    <pc:docChg chg="modSld">
      <pc:chgData name="Heather Wojtarowicz" userId="S::heather@gedcollaborative.com::68502311-73d7-4e82-9e38-e4abb98366f4" providerId="AD" clId="Web-{D93B78F3-98A5-46E9-A848-BDD3C817D5F1}" dt="2023-03-14T20:57:32.241" v="11" actId="1076"/>
      <pc:docMkLst>
        <pc:docMk/>
      </pc:docMkLst>
      <pc:sldChg chg="addSp modSp">
        <pc:chgData name="Heather Wojtarowicz" userId="S::heather@gedcollaborative.com::68502311-73d7-4e82-9e38-e4abb98366f4" providerId="AD" clId="Web-{D93B78F3-98A5-46E9-A848-BDD3C817D5F1}" dt="2023-03-14T20:57:32.241" v="11" actId="1076"/>
        <pc:sldMkLst>
          <pc:docMk/>
          <pc:sldMk cId="3280565396" sldId="1492"/>
        </pc:sldMkLst>
      </pc:sldChg>
    </pc:docChg>
  </pc:docChgLst>
  <pc:docChgLst>
    <pc:chgData name="Heather Wojtarowicz" userId="S::heather@gedcollaborative.com::68502311-73d7-4e82-9e38-e4abb98366f4" providerId="AD" clId="Web-{39BEFBBF-62AA-4E09-9643-01549052C2D9}"/>
    <pc:docChg chg="modSld">
      <pc:chgData name="Heather Wojtarowicz" userId="S::heather@gedcollaborative.com::68502311-73d7-4e82-9e38-e4abb98366f4" providerId="AD" clId="Web-{39BEFBBF-62AA-4E09-9643-01549052C2D9}" dt="2023-03-13T20:28:15.031" v="87" actId="20577"/>
      <pc:docMkLst>
        <pc:docMk/>
      </pc:docMkLst>
      <pc:sldChg chg="modSp">
        <pc:chgData name="Heather Wojtarowicz" userId="S::heather@gedcollaborative.com::68502311-73d7-4e82-9e38-e4abb98366f4" providerId="AD" clId="Web-{39BEFBBF-62AA-4E09-9643-01549052C2D9}" dt="2023-03-13T20:28:15.031" v="87" actId="20577"/>
        <pc:sldMkLst>
          <pc:docMk/>
          <pc:sldMk cId="129351751" sldId="4998"/>
        </pc:sldMkLst>
      </pc:sldChg>
      <pc:sldChg chg="delSp modSp">
        <pc:chgData name="Heather Wojtarowicz" userId="S::heather@gedcollaborative.com::68502311-73d7-4e82-9e38-e4abb98366f4" providerId="AD" clId="Web-{39BEFBBF-62AA-4E09-9643-01549052C2D9}" dt="2023-03-13T20:27:32.562" v="82" actId="20577"/>
        <pc:sldMkLst>
          <pc:docMk/>
          <pc:sldMk cId="3816512649" sldId="5002"/>
        </pc:sldMkLst>
      </pc:sldChg>
    </pc:docChg>
  </pc:docChgLst>
  <pc:docChgLst>
    <pc:chgData name="Heather Wojtarowicz" userId="S::heather@gedcollaborative.com::68502311-73d7-4e82-9e38-e4abb98366f4" providerId="AD" clId="Web-{37BD543A-A06B-4B5B-AAAA-4B9D6A54E872}"/>
    <pc:docChg chg="modSld">
      <pc:chgData name="Heather Wojtarowicz" userId="S::heather@gedcollaborative.com::68502311-73d7-4e82-9e38-e4abb98366f4" providerId="AD" clId="Web-{37BD543A-A06B-4B5B-AAAA-4B9D6A54E872}" dt="2024-04-29T16:13:13.459" v="1"/>
      <pc:docMkLst>
        <pc:docMk/>
      </pc:docMkLst>
      <pc:sldChg chg="modSp">
        <pc:chgData name="Heather Wojtarowicz" userId="S::heather@gedcollaborative.com::68502311-73d7-4e82-9e38-e4abb98366f4" providerId="AD" clId="Web-{37BD543A-A06B-4B5B-AAAA-4B9D6A54E872}" dt="2024-04-29T16:13:13.459" v="1"/>
        <pc:sldMkLst>
          <pc:docMk/>
          <pc:sldMk cId="3094403132" sldId="4999"/>
        </pc:sldMkLst>
      </pc:sldChg>
    </pc:docChg>
  </pc:docChgLst>
  <pc:docChgLst>
    <pc:chgData name="Heather Wojtarowicz" userId="S::heather@gedcollaborative.com::68502311-73d7-4e82-9e38-e4abb98366f4" providerId="AD" clId="Web-{07230494-4F66-4612-8FF2-FE5A769FCFA8}"/>
    <pc:docChg chg="modSld">
      <pc:chgData name="Heather Wojtarowicz" userId="S::heather@gedcollaborative.com::68502311-73d7-4e82-9e38-e4abb98366f4" providerId="AD" clId="Web-{07230494-4F66-4612-8FF2-FE5A769FCFA8}" dt="2024-01-03T18:22:21.614" v="17" actId="20577"/>
      <pc:docMkLst>
        <pc:docMk/>
      </pc:docMkLst>
      <pc:sldChg chg="delSp modSp">
        <pc:chgData name="Heather Wojtarowicz" userId="S::heather@gedcollaborative.com::68502311-73d7-4e82-9e38-e4abb98366f4" providerId="AD" clId="Web-{07230494-4F66-4612-8FF2-FE5A769FCFA8}" dt="2024-01-03T18:22:21.614" v="17" actId="20577"/>
        <pc:sldMkLst>
          <pc:docMk/>
          <pc:sldMk cId="3976599974" sldId="5025"/>
        </pc:sldMkLst>
      </pc:sldChg>
    </pc:docChg>
  </pc:docChgLst>
  <pc:docChgLst>
    <pc:chgData name="Heather Wojtarowicz" userId="S::heather@gedcollaborative.com::68502311-73d7-4e82-9e38-e4abb98366f4" providerId="AD" clId="Web-{80AAC7FC-D41E-4A3C-8A40-FC52A9981F0E}"/>
    <pc:docChg chg="modSld">
      <pc:chgData name="Heather Wojtarowicz" userId="S::heather@gedcollaborative.com::68502311-73d7-4e82-9e38-e4abb98366f4" providerId="AD" clId="Web-{80AAC7FC-D41E-4A3C-8A40-FC52A9981F0E}" dt="2023-03-20T17:44:30.572" v="16"/>
      <pc:docMkLst>
        <pc:docMk/>
      </pc:docMkLst>
      <pc:sldChg chg="modSp">
        <pc:chgData name="Heather Wojtarowicz" userId="S::heather@gedcollaborative.com::68502311-73d7-4e82-9e38-e4abb98366f4" providerId="AD" clId="Web-{80AAC7FC-D41E-4A3C-8A40-FC52A9981F0E}" dt="2023-03-20T16:50:05.350" v="15" actId="1076"/>
        <pc:sldMkLst>
          <pc:docMk/>
          <pc:sldMk cId="2291138266" sldId="5009"/>
        </pc:sldMkLst>
      </pc:sldChg>
    </pc:docChg>
  </pc:docChgLst>
  <pc:docChgLst>
    <pc:chgData name="Heather Wojtarowicz" userId="S::heather@gedcollaborative.com::68502311-73d7-4e82-9e38-e4abb98366f4" providerId="AD" clId="Web-{49C8833B-9427-4E7D-AFCC-FD183B677C94}"/>
    <pc:docChg chg="addSld delSld modSld">
      <pc:chgData name="Heather Wojtarowicz" userId="S::heather@gedcollaborative.com::68502311-73d7-4e82-9e38-e4abb98366f4" providerId="AD" clId="Web-{49C8833B-9427-4E7D-AFCC-FD183B677C94}" dt="2023-08-03T14:39:55.660" v="67"/>
      <pc:docMkLst>
        <pc:docMk/>
      </pc:docMkLst>
      <pc:sldChg chg="delSp modSp addCm">
        <pc:chgData name="Heather Wojtarowicz" userId="S::heather@gedcollaborative.com::68502311-73d7-4e82-9e38-e4abb98366f4" providerId="AD" clId="Web-{49C8833B-9427-4E7D-AFCC-FD183B677C94}" dt="2023-08-03T14:39:55.660" v="67"/>
        <pc:sldMkLst>
          <pc:docMk/>
          <pc:sldMk cId="3280565396" sldId="1492"/>
        </pc:sldMkLst>
      </pc:sldChg>
      <pc:sldChg chg="modSp">
        <pc:chgData name="Heather Wojtarowicz" userId="S::heather@gedcollaborative.com::68502311-73d7-4e82-9e38-e4abb98366f4" providerId="AD" clId="Web-{49C8833B-9427-4E7D-AFCC-FD183B677C94}" dt="2023-08-03T14:29:16.877" v="12" actId="20577"/>
        <pc:sldMkLst>
          <pc:docMk/>
          <pc:sldMk cId="2853637260" sldId="5016"/>
        </pc:sldMkLst>
      </pc:sldChg>
      <pc:sldChg chg="addSp delSp modSp add replId">
        <pc:chgData name="Heather Wojtarowicz" userId="S::heather@gedcollaborative.com::68502311-73d7-4e82-9e38-e4abb98366f4" providerId="AD" clId="Web-{49C8833B-9427-4E7D-AFCC-FD183B677C94}" dt="2023-08-03T14:39:25.706" v="60" actId="1076"/>
        <pc:sldMkLst>
          <pc:docMk/>
          <pc:sldMk cId="1655228942" sldId="5017"/>
        </pc:sldMkLst>
      </pc:sldChg>
      <pc:sldChg chg="del">
        <pc:chgData name="Heather Wojtarowicz" userId="S::heather@gedcollaborative.com::68502311-73d7-4e82-9e38-e4abb98366f4" providerId="AD" clId="Web-{49C8833B-9427-4E7D-AFCC-FD183B677C94}" dt="2023-08-03T14:29:40.815" v="21"/>
        <pc:sldMkLst>
          <pc:docMk/>
          <pc:sldMk cId="2678884731" sldId="5017"/>
        </pc:sldMkLst>
      </pc:sldChg>
    </pc:docChg>
  </pc:docChgLst>
  <pc:docChgLst>
    <pc:chgData name="Heather Wojtarowicz" userId="S::heather@gedcollaborative.com::68502311-73d7-4e82-9e38-e4abb98366f4" providerId="AD" clId="Web-{A4B2D19E-723B-4130-92B4-6D5BB57D7D16}"/>
    <pc:docChg chg="modSld">
      <pc:chgData name="Heather Wojtarowicz" userId="S::heather@gedcollaborative.com::68502311-73d7-4e82-9e38-e4abb98366f4" providerId="AD" clId="Web-{A4B2D19E-723B-4130-92B4-6D5BB57D7D16}" dt="2024-01-17T16:45:36.793" v="36" actId="20577"/>
      <pc:docMkLst>
        <pc:docMk/>
      </pc:docMkLst>
    </pc:docChg>
  </pc:docChgLst>
  <pc:docChgLst>
    <pc:chgData name="Heather Wojtarowicz" userId="S::heather@gedcollaborative.com::68502311-73d7-4e82-9e38-e4abb98366f4" providerId="AD" clId="Web-{37EB638F-CA27-41C5-B383-393BD3AE9991}"/>
    <pc:docChg chg="addSld modSld sldOrd">
      <pc:chgData name="Heather Wojtarowicz" userId="S::heather@gedcollaborative.com::68502311-73d7-4e82-9e38-e4abb98366f4" providerId="AD" clId="Web-{37EB638F-CA27-41C5-B383-393BD3AE9991}" dt="2024-04-29T16:33:32.800" v="69" actId="14100"/>
      <pc:docMkLst>
        <pc:docMk/>
      </pc:docMkLst>
      <pc:sldChg chg="addSp delSp modSp">
        <pc:chgData name="Heather Wojtarowicz" userId="S::heather@gedcollaborative.com::68502311-73d7-4e82-9e38-e4abb98366f4" providerId="AD" clId="Web-{37EB638F-CA27-41C5-B383-393BD3AE9991}" dt="2024-04-29T16:25:54.080" v="14" actId="1076"/>
        <pc:sldMkLst>
          <pc:docMk/>
          <pc:sldMk cId="3392050906" sldId="1352"/>
        </pc:sldMkLst>
      </pc:sldChg>
      <pc:sldChg chg="addSp delSp modSp add ord replId addCm modCm">
        <pc:chgData name="Heather Wojtarowicz" userId="S::heather@gedcollaborative.com::68502311-73d7-4e82-9e38-e4abb98366f4" providerId="AD" clId="Web-{37EB638F-CA27-41C5-B383-393BD3AE9991}" dt="2024-04-29T16:33:32.800" v="69" actId="14100"/>
        <pc:sldMkLst>
          <pc:docMk/>
          <pc:sldMk cId="2736313105" sldId="5033"/>
        </pc:sldMkLst>
        <pc:extLst>
          <p:ext xmlns:p="http://schemas.openxmlformats.org/presentationml/2006/main" uri="{D6D511B9-2390-475A-947B-AFAB55BFBCF1}">
            <pc226:cmChg xmlns:pc226="http://schemas.microsoft.com/office/powerpoint/2022/06/main/command" chg="add mod">
              <pc226:chgData name="Heather Wojtarowicz" userId="S::heather@gedcollaborative.com::68502311-73d7-4e82-9e38-e4abb98366f4" providerId="AD" clId="Web-{37EB638F-CA27-41C5-B383-393BD3AE9991}" dt="2024-04-29T16:32:27.722" v="60"/>
              <pc2:cmMkLst xmlns:pc2="http://schemas.microsoft.com/office/powerpoint/2019/9/main/command">
                <pc:docMk/>
                <pc:sldMk cId="2736313105" sldId="5033"/>
                <pc2:cmMk id="{2EAF5AFB-CB1C-4CD4-9091-657278616BD7}"/>
              </pc2:cmMkLst>
            </pc226:cmChg>
          </p:ext>
        </pc:extLst>
      </pc:sldChg>
    </pc:docChg>
  </pc:docChgLst>
  <pc:docChgLst>
    <pc:chgData name="Heather Wojtarowicz" userId="S::heather@gedcollaborative.com::68502311-73d7-4e82-9e38-e4abb98366f4" providerId="AD" clId="Web-{9845BCE7-4884-4515-879A-982E57D1AA69}"/>
    <pc:docChg chg="delSld modSld">
      <pc:chgData name="Heather Wojtarowicz" userId="S::heather@gedcollaborative.com::68502311-73d7-4e82-9e38-e4abb98366f4" providerId="AD" clId="Web-{9845BCE7-4884-4515-879A-982E57D1AA69}" dt="2023-03-21T20:20:49.904" v="405" actId="20577"/>
      <pc:docMkLst>
        <pc:docMk/>
      </pc:docMkLst>
      <pc:sldChg chg="addSp delSp modSp">
        <pc:chgData name="Heather Wojtarowicz" userId="S::heather@gedcollaborative.com::68502311-73d7-4e82-9e38-e4abb98366f4" providerId="AD" clId="Web-{9845BCE7-4884-4515-879A-982E57D1AA69}" dt="2023-03-21T20:19:01.664" v="370" actId="1076"/>
        <pc:sldMkLst>
          <pc:docMk/>
          <pc:sldMk cId="775140957" sldId="1313"/>
        </pc:sldMkLst>
      </pc:sldChg>
      <pc:sldChg chg="addSp delSp modSp">
        <pc:chgData name="Heather Wojtarowicz" userId="S::heather@gedcollaborative.com::68502311-73d7-4e82-9e38-e4abb98366f4" providerId="AD" clId="Web-{9845BCE7-4884-4515-879A-982E57D1AA69}" dt="2023-03-21T20:10:56.995" v="268" actId="20577"/>
        <pc:sldMkLst>
          <pc:docMk/>
          <pc:sldMk cId="3392050906" sldId="1352"/>
        </pc:sldMkLst>
      </pc:sldChg>
      <pc:sldChg chg="del">
        <pc:chgData name="Heather Wojtarowicz" userId="S::heather@gedcollaborative.com::68502311-73d7-4e82-9e38-e4abb98366f4" providerId="AD" clId="Web-{9845BCE7-4884-4515-879A-982E57D1AA69}" dt="2023-03-21T20:02:20.761" v="126"/>
        <pc:sldMkLst>
          <pc:docMk/>
          <pc:sldMk cId="2267990426" sldId="1434"/>
        </pc:sldMkLst>
      </pc:sldChg>
      <pc:sldChg chg="del">
        <pc:chgData name="Heather Wojtarowicz" userId="S::heather@gedcollaborative.com::68502311-73d7-4e82-9e38-e4abb98366f4" providerId="AD" clId="Web-{9845BCE7-4884-4515-879A-982E57D1AA69}" dt="2023-03-21T20:10:31.493" v="266"/>
        <pc:sldMkLst>
          <pc:docMk/>
          <pc:sldMk cId="1672136958" sldId="4950"/>
        </pc:sldMkLst>
      </pc:sldChg>
      <pc:sldChg chg="modSp del">
        <pc:chgData name="Heather Wojtarowicz" userId="S::heather@gedcollaborative.com::68502311-73d7-4e82-9e38-e4abb98366f4" providerId="AD" clId="Web-{9845BCE7-4884-4515-879A-982E57D1AA69}" dt="2023-03-21T20:13:22.941" v="313"/>
        <pc:sldMkLst>
          <pc:docMk/>
          <pc:sldMk cId="4241561996" sldId="4988"/>
        </pc:sldMkLst>
      </pc:sldChg>
    </pc:docChg>
  </pc:docChgLst>
  <pc:docChgLst>
    <pc:chgData name="Laura Stabler" userId="S::laura@gedcollaborative.com::4010e0e0-8dde-4dfc-9473-d4f43d44aed5" providerId="AD" clId="Web-{C578F4EF-C375-429A-8A0A-9992F4FE8820}"/>
    <pc:docChg chg="modSld">
      <pc:chgData name="Laura Stabler" userId="S::laura@gedcollaborative.com::4010e0e0-8dde-4dfc-9473-d4f43d44aed5" providerId="AD" clId="Web-{C578F4EF-C375-429A-8A0A-9992F4FE8820}" dt="2022-11-19T04:46:37.623" v="50" actId="1076"/>
      <pc:docMkLst>
        <pc:docMk/>
      </pc:docMkLst>
    </pc:docChg>
  </pc:docChgLst>
  <pc:docChgLst>
    <pc:chgData name="Heather Wojtarowicz" userId="S::heather@gedcollaborative.com::68502311-73d7-4e82-9e38-e4abb98366f4" providerId="AD" clId="Web-{FEED3354-F5B0-4E84-A523-51CCC1D13B32}"/>
    <pc:docChg chg="">
      <pc:chgData name="Heather Wojtarowicz" userId="S::heather@gedcollaborative.com::68502311-73d7-4e82-9e38-e4abb98366f4" providerId="AD" clId="Web-{FEED3354-F5B0-4E84-A523-51CCC1D13B32}" dt="2023-03-29T15:26:43.747" v="0"/>
      <pc:docMkLst>
        <pc:docMk/>
      </pc:docMkLst>
    </pc:docChg>
  </pc:docChgLst>
  <pc:docChgLst>
    <pc:chgData name="Heather Wojtarowicz" userId="S::heather@gedcollaborative.com::68502311-73d7-4e82-9e38-e4abb98366f4" providerId="AD" clId="Web-{A011108A-436F-4211-B26C-F673E90EB2D7}"/>
    <pc:docChg chg="modSld">
      <pc:chgData name="Heather Wojtarowicz" userId="S::heather@gedcollaborative.com::68502311-73d7-4e82-9e38-e4abb98366f4" providerId="AD" clId="Web-{A011108A-436F-4211-B26C-F673E90EB2D7}" dt="2023-03-13T20:53:24.110" v="126"/>
      <pc:docMkLst>
        <pc:docMk/>
      </pc:docMkLst>
      <pc:sldChg chg="addSp modSp">
        <pc:chgData name="Heather Wojtarowicz" userId="S::heather@gedcollaborative.com::68502311-73d7-4e82-9e38-e4abb98366f4" providerId="AD" clId="Web-{A011108A-436F-4211-B26C-F673E90EB2D7}" dt="2023-03-13T20:49:25.446" v="72" actId="1076"/>
        <pc:sldMkLst>
          <pc:docMk/>
          <pc:sldMk cId="3280565396" sldId="1492"/>
        </pc:sldMkLst>
      </pc:sldChg>
      <pc:sldChg chg="addCm">
        <pc:chgData name="Heather Wojtarowicz" userId="S::heather@gedcollaborative.com::68502311-73d7-4e82-9e38-e4abb98366f4" providerId="AD" clId="Web-{A011108A-436F-4211-B26C-F673E90EB2D7}" dt="2023-03-13T20:53:05.828" v="124"/>
        <pc:sldMkLst>
          <pc:docMk/>
          <pc:sldMk cId="4283664002" sldId="1506"/>
        </pc:sldMkLst>
      </pc:sldChg>
      <pc:sldChg chg="addCm">
        <pc:chgData name="Heather Wojtarowicz" userId="S::heather@gedcollaborative.com::68502311-73d7-4e82-9e38-e4abb98366f4" providerId="AD" clId="Web-{A011108A-436F-4211-B26C-F673E90EB2D7}" dt="2023-03-13T20:53:13.704" v="125"/>
        <pc:sldMkLst>
          <pc:docMk/>
          <pc:sldMk cId="3942513486" sldId="5000"/>
        </pc:sldMkLst>
      </pc:sldChg>
      <pc:sldChg chg="modSp">
        <pc:chgData name="Heather Wojtarowicz" userId="S::heather@gedcollaborative.com::68502311-73d7-4e82-9e38-e4abb98366f4" providerId="AD" clId="Web-{A011108A-436F-4211-B26C-F673E90EB2D7}" dt="2023-03-13T20:52:39.343" v="123" actId="20577"/>
        <pc:sldMkLst>
          <pc:docMk/>
          <pc:sldMk cId="3816512649" sldId="5002"/>
        </pc:sldMkLst>
      </pc:sldChg>
    </pc:docChg>
  </pc:docChgLst>
  <pc:docChgLst>
    <pc:chgData name="Don Melady" userId="a527807e-1127-47fa-b233-2aa528cd67f3" providerId="ADAL" clId="{393E017E-FF2A-6F49-8974-9319D5B83219}"/>
    <pc:docChg chg="custSel modSld">
      <pc:chgData name="Don Melady" userId="a527807e-1127-47fa-b233-2aa528cd67f3" providerId="ADAL" clId="{393E017E-FF2A-6F49-8974-9319D5B83219}" dt="2023-05-15T18:25:00.171" v="2250"/>
      <pc:docMkLst>
        <pc:docMk/>
      </pc:docMkLst>
      <pc:sldChg chg="delSp modSp mod">
        <pc:chgData name="Don Melady" userId="a527807e-1127-47fa-b233-2aa528cd67f3" providerId="ADAL" clId="{393E017E-FF2A-6F49-8974-9319D5B83219}" dt="2023-05-15T18:25:00.171" v="2250"/>
        <pc:sldMkLst>
          <pc:docMk/>
          <pc:sldMk cId="3280565396" sldId="1492"/>
        </pc:sldMkLst>
      </pc:sldChg>
      <pc:sldChg chg="modSp mod">
        <pc:chgData name="Don Melady" userId="a527807e-1127-47fa-b233-2aa528cd67f3" providerId="ADAL" clId="{393E017E-FF2A-6F49-8974-9319D5B83219}" dt="2023-05-11T16:19:46.438" v="106" actId="20577"/>
        <pc:sldMkLst>
          <pc:docMk/>
          <pc:sldMk cId="1508979771" sldId="4987"/>
        </pc:sldMkLst>
      </pc:sldChg>
      <pc:sldChg chg="modNotesTx">
        <pc:chgData name="Don Melady" userId="a527807e-1127-47fa-b233-2aa528cd67f3" providerId="ADAL" clId="{393E017E-FF2A-6F49-8974-9319D5B83219}" dt="2023-05-11T16:20:39.375" v="108" actId="20577"/>
        <pc:sldMkLst>
          <pc:docMk/>
          <pc:sldMk cId="129351751" sldId="4998"/>
        </pc:sldMkLst>
      </pc:sldChg>
      <pc:sldChg chg="modSp mod modNotesTx">
        <pc:chgData name="Don Melady" userId="a527807e-1127-47fa-b233-2aa528cd67f3" providerId="ADAL" clId="{393E017E-FF2A-6F49-8974-9319D5B83219}" dt="2023-05-15T01:27:56.032" v="1146" actId="20577"/>
        <pc:sldMkLst>
          <pc:docMk/>
          <pc:sldMk cId="1864478381" sldId="5003"/>
        </pc:sldMkLst>
      </pc:sldChg>
      <pc:sldChg chg="addSp delSp modSp mod modCm">
        <pc:chgData name="Don Melady" userId="a527807e-1127-47fa-b233-2aa528cd67f3" providerId="ADAL" clId="{393E017E-FF2A-6F49-8974-9319D5B83219}" dt="2023-05-15T16:21:06.750" v="2240"/>
        <pc:sldMkLst>
          <pc:docMk/>
          <pc:sldMk cId="2828736860" sldId="5004"/>
        </pc:sldMkLst>
      </pc:sldChg>
      <pc:sldChg chg="modSp mod">
        <pc:chgData name="Don Melady" userId="a527807e-1127-47fa-b233-2aa528cd67f3" providerId="ADAL" clId="{393E017E-FF2A-6F49-8974-9319D5B83219}" dt="2023-05-15T00:59:41.091" v="275" actId="6549"/>
        <pc:sldMkLst>
          <pc:docMk/>
          <pc:sldMk cId="3088622943" sldId="5010"/>
        </pc:sldMkLst>
      </pc:sldChg>
      <pc:sldChg chg="addSp modSp mod">
        <pc:chgData name="Don Melady" userId="a527807e-1127-47fa-b233-2aa528cd67f3" providerId="ADAL" clId="{393E017E-FF2A-6F49-8974-9319D5B83219}" dt="2023-05-15T01:20:50.995" v="1026" actId="1076"/>
        <pc:sldMkLst>
          <pc:docMk/>
          <pc:sldMk cId="1139916203" sldId="5014"/>
        </pc:sldMkLst>
      </pc:sldChg>
      <pc:sldChg chg="modSp mod modNotesTx">
        <pc:chgData name="Don Melady" userId="a527807e-1127-47fa-b233-2aa528cd67f3" providerId="ADAL" clId="{393E017E-FF2A-6F49-8974-9319D5B83219}" dt="2023-05-15T12:13:06.390" v="1518" actId="20577"/>
        <pc:sldMkLst>
          <pc:docMk/>
          <pc:sldMk cId="3854601173" sldId="5015"/>
        </pc:sldMkLst>
      </pc:sldChg>
      <pc:sldChg chg="modSp mod modNotesTx">
        <pc:chgData name="Don Melady" userId="a527807e-1127-47fa-b233-2aa528cd67f3" providerId="ADAL" clId="{393E017E-FF2A-6F49-8974-9319D5B83219}" dt="2023-05-15T15:58:55.276" v="1963" actId="20577"/>
        <pc:sldMkLst>
          <pc:docMk/>
          <pc:sldMk cId="2853637260" sldId="5016"/>
        </pc:sldMkLst>
      </pc:sldChg>
      <pc:sldChg chg="modSp mod modNotesTx">
        <pc:chgData name="Don Melady" userId="a527807e-1127-47fa-b233-2aa528cd67f3" providerId="ADAL" clId="{393E017E-FF2A-6F49-8974-9319D5B83219}" dt="2023-05-15T00:59:30.193" v="274" actId="2711"/>
        <pc:sldMkLst>
          <pc:docMk/>
          <pc:sldMk cId="2678884731" sldId="5017"/>
        </pc:sldMkLst>
      </pc:sldChg>
    </pc:docChg>
  </pc:docChgLst>
  <pc:docChgLst>
    <pc:chgData name="Heather Wojtarowicz" userId="S::heather@gedcollaborative.com::68502311-73d7-4e82-9e38-e4abb98366f4" providerId="AD" clId="Web-{3BEA63E8-E559-4EFD-B67A-74DF6ADF7F34}"/>
    <pc:docChg chg="">
      <pc:chgData name="Heather Wojtarowicz" userId="S::heather@gedcollaborative.com::68502311-73d7-4e82-9e38-e4abb98366f4" providerId="AD" clId="Web-{3BEA63E8-E559-4EFD-B67A-74DF6ADF7F34}" dt="2023-03-15T15:29:11.365" v="0"/>
      <pc:docMkLst>
        <pc:docMk/>
      </pc:docMkLst>
      <pc:sldChg chg="delCm">
        <pc:chgData name="Heather Wojtarowicz" userId="S::heather@gedcollaborative.com::68502311-73d7-4e82-9e38-e4abb98366f4" providerId="AD" clId="Web-{3BEA63E8-E559-4EFD-B67A-74DF6ADF7F34}" dt="2023-03-15T15:29:11.365" v="0"/>
        <pc:sldMkLst>
          <pc:docMk/>
          <pc:sldMk cId="4283664002" sldId="1506"/>
        </pc:sldMkLst>
      </pc:sldChg>
    </pc:docChg>
  </pc:docChgLst>
  <pc:docChgLst>
    <pc:chgData name="Heather Wojtarowicz" userId="S::heather@gedcollaborative.com::68502311-73d7-4e82-9e38-e4abb98366f4" providerId="AD" clId="Web-{5602FA11-C904-4F64-BE79-385903844E14}"/>
    <pc:docChg chg="modSld sldOrd">
      <pc:chgData name="Heather Wojtarowicz" userId="S::heather@gedcollaborative.com::68502311-73d7-4e82-9e38-e4abb98366f4" providerId="AD" clId="Web-{5602FA11-C904-4F64-BE79-385903844E14}" dt="2023-08-14T18:33:48.559" v="63" actId="1076"/>
      <pc:docMkLst>
        <pc:docMk/>
      </pc:docMkLst>
      <pc:sldChg chg="ord">
        <pc:chgData name="Heather Wojtarowicz" userId="S::heather@gedcollaborative.com::68502311-73d7-4e82-9e38-e4abb98366f4" providerId="AD" clId="Web-{5602FA11-C904-4F64-BE79-385903844E14}" dt="2023-08-14T18:33:02.198" v="57"/>
        <pc:sldMkLst>
          <pc:docMk/>
          <pc:sldMk cId="733459606" sldId="5022"/>
        </pc:sldMkLst>
      </pc:sldChg>
      <pc:sldChg chg="ord">
        <pc:chgData name="Heather Wojtarowicz" userId="S::heather@gedcollaborative.com::68502311-73d7-4e82-9e38-e4abb98366f4" providerId="AD" clId="Web-{5602FA11-C904-4F64-BE79-385903844E14}" dt="2023-08-14T18:33:02.198" v="58"/>
        <pc:sldMkLst>
          <pc:docMk/>
          <pc:sldMk cId="3281167327" sldId="5023"/>
        </pc:sldMkLst>
      </pc:sldChg>
      <pc:sldChg chg="ord">
        <pc:chgData name="Heather Wojtarowicz" userId="S::heather@gedcollaborative.com::68502311-73d7-4e82-9e38-e4abb98366f4" providerId="AD" clId="Web-{5602FA11-C904-4F64-BE79-385903844E14}" dt="2023-08-14T18:33:02.198" v="59"/>
        <pc:sldMkLst>
          <pc:docMk/>
          <pc:sldMk cId="851950893" sldId="5024"/>
        </pc:sldMkLst>
      </pc:sldChg>
      <pc:sldChg chg="modSp ord modCm">
        <pc:chgData name="Heather Wojtarowicz" userId="S::heather@gedcollaborative.com::68502311-73d7-4e82-9e38-e4abb98366f4" providerId="AD" clId="Web-{5602FA11-C904-4F64-BE79-385903844E14}" dt="2023-08-14T18:33:48.559" v="63" actId="1076"/>
        <pc:sldMkLst>
          <pc:docMk/>
          <pc:sldMk cId="3976599974" sldId="5025"/>
        </pc:sldMkLst>
      </pc:sldChg>
    </pc:docChg>
  </pc:docChgLst>
  <pc:docChgLst>
    <pc:chgData name="Heather Wojtarowicz" userId="S::heather@gedcollaborative.com::68502311-73d7-4e82-9e38-e4abb98366f4" providerId="AD" clId="Web-{F44CDFE2-8649-49ED-8EF7-09E5F43F5E8D}"/>
    <pc:docChg chg="delSld modSld sldOrd">
      <pc:chgData name="Heather Wojtarowicz" userId="S::heather@gedcollaborative.com::68502311-73d7-4e82-9e38-e4abb98366f4" providerId="AD" clId="Web-{F44CDFE2-8649-49ED-8EF7-09E5F43F5E8D}" dt="2023-03-16T14:02:32.156" v="239" actId="20577"/>
      <pc:docMkLst>
        <pc:docMk/>
      </pc:docMkLst>
      <pc:sldChg chg="addSp modSp">
        <pc:chgData name="Heather Wojtarowicz" userId="S::heather@gedcollaborative.com::68502311-73d7-4e82-9e38-e4abb98366f4" providerId="AD" clId="Web-{F44CDFE2-8649-49ED-8EF7-09E5F43F5E8D}" dt="2023-03-16T13:37:39.499" v="141" actId="20577"/>
        <pc:sldMkLst>
          <pc:docMk/>
          <pc:sldMk cId="197216341" sldId="1443"/>
        </pc:sldMkLst>
      </pc:sldChg>
      <pc:sldChg chg="addSp modSp">
        <pc:chgData name="Heather Wojtarowicz" userId="S::heather@gedcollaborative.com::68502311-73d7-4e82-9e38-e4abb98366f4" providerId="AD" clId="Web-{F44CDFE2-8649-49ED-8EF7-09E5F43F5E8D}" dt="2023-03-16T13:40:38.815" v="232" actId="20577"/>
        <pc:sldMkLst>
          <pc:docMk/>
          <pc:sldMk cId="1672136958" sldId="4950"/>
        </pc:sldMkLst>
      </pc:sldChg>
      <pc:sldChg chg="del">
        <pc:chgData name="Heather Wojtarowicz" userId="S::heather@gedcollaborative.com::68502311-73d7-4e82-9e38-e4abb98366f4" providerId="AD" clId="Web-{F44CDFE2-8649-49ED-8EF7-09E5F43F5E8D}" dt="2023-03-16T12:29:52.502" v="52"/>
        <pc:sldMkLst>
          <pc:docMk/>
          <pc:sldMk cId="2161078912" sldId="5007"/>
        </pc:sldMkLst>
      </pc:sldChg>
      <pc:sldChg chg="modSp ord">
        <pc:chgData name="Heather Wojtarowicz" userId="S::heather@gedcollaborative.com::68502311-73d7-4e82-9e38-e4abb98366f4" providerId="AD" clId="Web-{F44CDFE2-8649-49ED-8EF7-09E5F43F5E8D}" dt="2023-03-16T14:02:32.156" v="239" actId="20577"/>
        <pc:sldMkLst>
          <pc:docMk/>
          <pc:sldMk cId="676943757" sldId="5011"/>
        </pc:sldMkLst>
      </pc:sldChg>
    </pc:docChg>
  </pc:docChgLst>
  <pc:docChgLst>
    <pc:chgData name="Heather Wojtarowicz" userId="S::heather@gedcollaborative.com::68502311-73d7-4e82-9e38-e4abb98366f4" providerId="AD" clId="Web-{EA61C225-1BF6-4208-B9F4-E04EA7A19B2F}"/>
    <pc:docChg chg="modSld sldOrd">
      <pc:chgData name="Heather Wojtarowicz" userId="S::heather@gedcollaborative.com::68502311-73d7-4e82-9e38-e4abb98366f4" providerId="AD" clId="Web-{EA61C225-1BF6-4208-B9F4-E04EA7A19B2F}" dt="2023-08-09T14:55:23.761" v="93"/>
      <pc:docMkLst>
        <pc:docMk/>
      </pc:docMkLst>
      <pc:sldChg chg="addCm delCm modCm">
        <pc:chgData name="Heather Wojtarowicz" userId="S::heather@gedcollaborative.com::68502311-73d7-4e82-9e38-e4abb98366f4" providerId="AD" clId="Web-{EA61C225-1BF6-4208-B9F4-E04EA7A19B2F}" dt="2023-08-09T14:55:10.917" v="92"/>
        <pc:sldMkLst>
          <pc:docMk/>
          <pc:sldMk cId="3280565396" sldId="1492"/>
        </pc:sldMkLst>
      </pc:sldChg>
      <pc:sldChg chg="modSp">
        <pc:chgData name="Heather Wojtarowicz" userId="S::heather@gedcollaborative.com::68502311-73d7-4e82-9e38-e4abb98366f4" providerId="AD" clId="Web-{EA61C225-1BF6-4208-B9F4-E04EA7A19B2F}" dt="2023-08-09T14:51:43.381" v="80" actId="20577"/>
        <pc:sldMkLst>
          <pc:docMk/>
          <pc:sldMk cId="129351751" sldId="4998"/>
        </pc:sldMkLst>
      </pc:sldChg>
      <pc:sldChg chg="modCm">
        <pc:chgData name="Heather Wojtarowicz" userId="S::heather@gedcollaborative.com::68502311-73d7-4e82-9e38-e4abb98366f4" providerId="AD" clId="Web-{EA61C225-1BF6-4208-B9F4-E04EA7A19B2F}" dt="2023-08-09T14:55:23.761" v="93"/>
        <pc:sldMkLst>
          <pc:docMk/>
          <pc:sldMk cId="3088622943" sldId="5010"/>
        </pc:sldMkLst>
      </pc:sldChg>
      <pc:sldChg chg="ord">
        <pc:chgData name="Heather Wojtarowicz" userId="S::heather@gedcollaborative.com::68502311-73d7-4e82-9e38-e4abb98366f4" providerId="AD" clId="Web-{EA61C225-1BF6-4208-B9F4-E04EA7A19B2F}" dt="2023-08-09T14:36:53.171" v="13"/>
        <pc:sldMkLst>
          <pc:docMk/>
          <pc:sldMk cId="3854601173" sldId="5015"/>
        </pc:sldMkLst>
      </pc:sldChg>
      <pc:sldChg chg="modSp">
        <pc:chgData name="Heather Wojtarowicz" userId="S::heather@gedcollaborative.com::68502311-73d7-4e82-9e38-e4abb98366f4" providerId="AD" clId="Web-{EA61C225-1BF6-4208-B9F4-E04EA7A19B2F}" dt="2023-08-09T14:37:21.953" v="28" actId="20577"/>
        <pc:sldMkLst>
          <pc:docMk/>
          <pc:sldMk cId="2853637260" sldId="5016"/>
        </pc:sldMkLst>
      </pc:sldChg>
    </pc:docChg>
  </pc:docChgLst>
  <pc:docChgLst>
    <pc:chgData name="Conor Sullivan" userId="S::conor@gedcollaborative.com::2a9d0757-9bb8-4e87-ad40-9e8822bc039d" providerId="AD" clId="Web-{925C2473-9EFD-428E-8E69-F8789EABC7C3}"/>
    <pc:docChg chg="mod modSld">
      <pc:chgData name="Conor Sullivan" userId="S::conor@gedcollaborative.com::2a9d0757-9bb8-4e87-ad40-9e8822bc039d" providerId="AD" clId="Web-{925C2473-9EFD-428E-8E69-F8789EABC7C3}" dt="2023-03-20T17:00:13.651" v="28"/>
      <pc:docMkLst>
        <pc:docMk/>
      </pc:docMkLst>
      <pc:sldChg chg="addCm">
        <pc:chgData name="Conor Sullivan" userId="S::conor@gedcollaborative.com::2a9d0757-9bb8-4e87-ad40-9e8822bc039d" providerId="AD" clId="Web-{925C2473-9EFD-428E-8E69-F8789EABC7C3}" dt="2023-03-20T16:54:08.658" v="1"/>
        <pc:sldMkLst>
          <pc:docMk/>
          <pc:sldMk cId="1672136958" sldId="4950"/>
        </pc:sldMkLst>
      </pc:sldChg>
      <pc:sldChg chg="modSp">
        <pc:chgData name="Conor Sullivan" userId="S::conor@gedcollaborative.com::2a9d0757-9bb8-4e87-ad40-9e8822bc039d" providerId="AD" clId="Web-{925C2473-9EFD-428E-8E69-F8789EABC7C3}" dt="2023-03-20T16:55:49.020" v="27" actId="20577"/>
        <pc:sldMkLst>
          <pc:docMk/>
          <pc:sldMk cId="1864478381" sldId="5003"/>
        </pc:sldMkLst>
      </pc:sldChg>
    </pc:docChg>
  </pc:docChgLst>
  <pc:docChgLst>
    <pc:chgData name="Heather Wojtarowicz" userId="S::heather@gedcollaborative.com::68502311-73d7-4e82-9e38-e4abb98366f4" providerId="AD" clId="Web-{8A03E068-6269-48B5-9D2F-7E651A3F94D2}"/>
    <pc:docChg chg="addSld delSld modSld sldOrd">
      <pc:chgData name="Heather Wojtarowicz" userId="S::heather@gedcollaborative.com::68502311-73d7-4e82-9e38-e4abb98366f4" providerId="AD" clId="Web-{8A03E068-6269-48B5-9D2F-7E651A3F94D2}" dt="2023-08-09T17:59:20.932" v="82"/>
      <pc:docMkLst>
        <pc:docMk/>
      </pc:docMkLst>
      <pc:sldChg chg="modSp">
        <pc:chgData name="Heather Wojtarowicz" userId="S::heather@gedcollaborative.com::68502311-73d7-4e82-9e38-e4abb98366f4" providerId="AD" clId="Web-{8A03E068-6269-48B5-9D2F-7E651A3F94D2}" dt="2023-08-09T17:20:56.645" v="16" actId="20577"/>
        <pc:sldMkLst>
          <pc:docMk/>
          <pc:sldMk cId="2853637260" sldId="5016"/>
        </pc:sldMkLst>
      </pc:sldChg>
      <pc:sldChg chg="ord">
        <pc:chgData name="Heather Wojtarowicz" userId="S::heather@gedcollaborative.com::68502311-73d7-4e82-9e38-e4abb98366f4" providerId="AD" clId="Web-{8A03E068-6269-48B5-9D2F-7E651A3F94D2}" dt="2023-08-09T17:32:56.836" v="17"/>
        <pc:sldMkLst>
          <pc:docMk/>
          <pc:sldMk cId="2382694027" sldId="5018"/>
        </pc:sldMkLst>
      </pc:sldChg>
      <pc:sldChg chg="new del">
        <pc:chgData name="Heather Wojtarowicz" userId="S::heather@gedcollaborative.com::68502311-73d7-4e82-9e38-e4abb98366f4" providerId="AD" clId="Web-{8A03E068-6269-48B5-9D2F-7E651A3F94D2}" dt="2023-08-09T17:48:18.526" v="19"/>
        <pc:sldMkLst>
          <pc:docMk/>
          <pc:sldMk cId="1630249081" sldId="5019"/>
        </pc:sldMkLst>
      </pc:sldChg>
      <pc:sldChg chg="addSp delSp modSp add ord replId delAnim">
        <pc:chgData name="Heather Wojtarowicz" userId="S::heather@gedcollaborative.com::68502311-73d7-4e82-9e38-e4abb98366f4" providerId="AD" clId="Web-{8A03E068-6269-48B5-9D2F-7E651A3F94D2}" dt="2023-08-09T17:57:21.876" v="62" actId="1076"/>
        <pc:sldMkLst>
          <pc:docMk/>
          <pc:sldMk cId="4264281315" sldId="5019"/>
        </pc:sldMkLst>
      </pc:sldChg>
    </pc:docChg>
  </pc:docChgLst>
  <pc:docChgLst>
    <pc:chgData name="Don Melady" userId="S::don@gedcollaborative.com::a527807e-1127-47fa-b233-2aa528cd67f3" providerId="AD" clId="Web-{C7F14A9A-CCF6-4057-990A-A2F947A22B87}"/>
    <pc:docChg chg="addSld modSld sldOrd">
      <pc:chgData name="Don Melady" userId="S::don@gedcollaborative.com::a527807e-1127-47fa-b233-2aa528cd67f3" providerId="AD" clId="Web-{C7F14A9A-CCF6-4057-990A-A2F947A22B87}" dt="2022-11-21T17:34:12.563" v="6"/>
      <pc:docMkLst>
        <pc:docMk/>
      </pc:docMkLst>
      <pc:sldChg chg="ord">
        <pc:chgData name="Don Melady" userId="S::don@gedcollaborative.com::a527807e-1127-47fa-b233-2aa528cd67f3" providerId="AD" clId="Web-{C7F14A9A-CCF6-4057-990A-A2F947A22B87}" dt="2022-11-21T17:34:12.563" v="6"/>
        <pc:sldMkLst>
          <pc:docMk/>
          <pc:sldMk cId="197216341" sldId="1443"/>
        </pc:sldMkLst>
      </pc:sldChg>
      <pc:sldChg chg="addSp delSp modSp new mod modClrScheme chgLayout">
        <pc:chgData name="Don Melady" userId="S::don@gedcollaborative.com::a527807e-1127-47fa-b233-2aa528cd67f3" providerId="AD" clId="Web-{C7F14A9A-CCF6-4057-990A-A2F947A22B87}" dt="2022-11-21T17:33:57.297" v="5" actId="1076"/>
        <pc:sldMkLst>
          <pc:docMk/>
          <pc:sldMk cId="3942513486" sldId="5000"/>
        </pc:sldMkLst>
      </pc:sldChg>
    </pc:docChg>
  </pc:docChgLst>
  <pc:docChgLst>
    <pc:chgData clId="Web-{93644F83-8C00-4823-A423-36C38BBF7CDF}"/>
    <pc:docChg chg="modSld">
      <pc:chgData name="" userId="" providerId="" clId="Web-{93644F83-8C00-4823-A423-36C38BBF7CDF}" dt="2023-09-11T14:50:40.798" v="7" actId="20577"/>
      <pc:docMkLst>
        <pc:docMk/>
      </pc:docMkLst>
    </pc:docChg>
  </pc:docChgLst>
  <pc:docChgLst>
    <pc:chgData name="Heather Wojtarowicz" userId="S::heather@gedcollaborative.com::68502311-73d7-4e82-9e38-e4abb98366f4" providerId="AD" clId="Web-{31B501CE-75D2-4BBA-8ADD-F95A1D0DBFB0}"/>
    <pc:docChg chg="modSld">
      <pc:chgData name="Heather Wojtarowicz" userId="S::heather@gedcollaborative.com::68502311-73d7-4e82-9e38-e4abb98366f4" providerId="AD" clId="Web-{31B501CE-75D2-4BBA-8ADD-F95A1D0DBFB0}" dt="2023-08-03T19:12:12.129" v="111"/>
      <pc:docMkLst>
        <pc:docMk/>
      </pc:docMkLst>
      <pc:sldChg chg="addSp delSp modSp delCm">
        <pc:chgData name="Heather Wojtarowicz" userId="S::heather@gedcollaborative.com::68502311-73d7-4e82-9e38-e4abb98366f4" providerId="AD" clId="Web-{31B501CE-75D2-4BBA-8ADD-F95A1D0DBFB0}" dt="2023-08-03T19:12:12.129" v="111"/>
        <pc:sldMkLst>
          <pc:docMk/>
          <pc:sldMk cId="2828736860" sldId="5004"/>
        </pc:sldMkLst>
      </pc:sldChg>
      <pc:sldChg chg="modSp">
        <pc:chgData name="Heather Wojtarowicz" userId="S::heather@gedcollaborative.com::68502311-73d7-4e82-9e38-e4abb98366f4" providerId="AD" clId="Web-{31B501CE-75D2-4BBA-8ADD-F95A1D0DBFB0}" dt="2023-08-03T19:12:01.378" v="110" actId="20577"/>
        <pc:sldMkLst>
          <pc:docMk/>
          <pc:sldMk cId="3273861117" sldId="5006"/>
        </pc:sldMkLst>
      </pc:sldChg>
    </pc:docChg>
  </pc:docChgLst>
  <pc:docChgLst>
    <pc:chgData name="Heather Wojtarowicz" userId="S::heather@gedcollaborative.com::68502311-73d7-4e82-9e38-e4abb98366f4" providerId="AD" clId="Web-{E8E27639-7071-4CF5-9AB5-110B650545BC}"/>
    <pc:docChg chg="addSld delSld modSld">
      <pc:chgData name="Heather Wojtarowicz" userId="S::heather@gedcollaborative.com::68502311-73d7-4e82-9e38-e4abb98366f4" providerId="AD" clId="Web-{E8E27639-7071-4CF5-9AB5-110B650545BC}" dt="2023-03-13T21:00:42.693" v="52" actId="20577"/>
      <pc:docMkLst>
        <pc:docMk/>
      </pc:docMkLst>
      <pc:sldChg chg="addSp delSp modSp add replId">
        <pc:chgData name="Heather Wojtarowicz" userId="S::heather@gedcollaborative.com::68502311-73d7-4e82-9e38-e4abb98366f4" providerId="AD" clId="Web-{E8E27639-7071-4CF5-9AB5-110B650545BC}" dt="2023-03-13T21:00:42.693" v="52" actId="20577"/>
        <pc:sldMkLst>
          <pc:docMk/>
          <pc:sldMk cId="1251222216" sldId="5012"/>
        </pc:sldMkLst>
      </pc:sldChg>
      <pc:sldChg chg="new add del">
        <pc:chgData name="Heather Wojtarowicz" userId="S::heather@gedcollaborative.com::68502311-73d7-4e82-9e38-e4abb98366f4" providerId="AD" clId="Web-{E8E27639-7071-4CF5-9AB5-110B650545BC}" dt="2023-03-13T20:57:04.969" v="3"/>
        <pc:sldMkLst>
          <pc:docMk/>
          <pc:sldMk cId="3001882295" sldId="5012"/>
        </pc:sldMkLst>
      </pc:sldChg>
    </pc:docChg>
  </pc:docChgLst>
  <pc:docChgLst>
    <pc:chgData name="Heather Wojtarowicz" userId="S::heather@gedcollaborative.com::68502311-73d7-4e82-9e38-e4abb98366f4" providerId="AD" clId="Web-{5B49582F-860F-4623-8A3E-13724F7042A1}"/>
    <pc:docChg chg="modSld">
      <pc:chgData name="Heather Wojtarowicz" userId="S::heather@gedcollaborative.com::68502311-73d7-4e82-9e38-e4abb98366f4" providerId="AD" clId="Web-{5B49582F-860F-4623-8A3E-13724F7042A1}" dt="2024-04-29T15:15:33.966" v="68"/>
      <pc:docMkLst>
        <pc:docMk/>
      </pc:docMkLst>
      <pc:sldChg chg="addSp delSp modSp">
        <pc:chgData name="Heather Wojtarowicz" userId="S::heather@gedcollaborative.com::68502311-73d7-4e82-9e38-e4abb98366f4" providerId="AD" clId="Web-{5B49582F-860F-4623-8A3E-13724F7042A1}" dt="2024-04-29T15:14:56.965" v="62" actId="20577"/>
        <pc:sldMkLst>
          <pc:docMk/>
          <pc:sldMk cId="1508979771" sldId="4987"/>
        </pc:sldMkLst>
      </pc:sldChg>
      <pc:sldChg chg="modSp addCm">
        <pc:chgData name="Heather Wojtarowicz" userId="S::heather@gedcollaborative.com::68502311-73d7-4e82-9e38-e4abb98366f4" providerId="AD" clId="Web-{5B49582F-860F-4623-8A3E-13724F7042A1}" dt="2024-04-29T15:14:21.479" v="56"/>
        <pc:sldMkLst>
          <pc:docMk/>
          <pc:sldMk cId="1139916203" sldId="5014"/>
        </pc:sldMkLst>
        <pc:extLst>
          <p:ext xmlns:p="http://schemas.openxmlformats.org/presentationml/2006/main" uri="{D6D511B9-2390-475A-947B-AFAB55BFBCF1}">
            <pc226:cmChg xmlns:pc226="http://schemas.microsoft.com/office/powerpoint/2022/06/main/command" chg="add">
              <pc226:chgData name="Heather Wojtarowicz" userId="S::heather@gedcollaborative.com::68502311-73d7-4e82-9e38-e4abb98366f4" providerId="AD" clId="Web-{5B49582F-860F-4623-8A3E-13724F7042A1}" dt="2024-04-29T15:14:21.479" v="56"/>
              <pc2:cmMkLst xmlns:pc2="http://schemas.microsoft.com/office/powerpoint/2019/9/main/command">
                <pc:docMk/>
                <pc:sldMk cId="1139916203" sldId="5014"/>
                <pc2:cmMk id="{7F41FE85-BFCA-4EC5-8BAA-52E0814A065D}"/>
              </pc2:cmMkLst>
            </pc226:cmChg>
          </p:ext>
        </pc:extLst>
      </pc:sldChg>
    </pc:docChg>
  </pc:docChgLst>
  <pc:docChgLst>
    <pc:chgData name="Heather Wojtarowicz" userId="S::heather@gedcollaborative.com::68502311-73d7-4e82-9e38-e4abb98366f4" providerId="AD" clId="Web-{7F067F44-0E0D-4CAF-B672-D1DB16465F55}"/>
    <pc:docChg chg="">
      <pc:chgData name="Heather Wojtarowicz" userId="S::heather@gedcollaborative.com::68502311-73d7-4e82-9e38-e4abb98366f4" providerId="AD" clId="Web-{7F067F44-0E0D-4CAF-B672-D1DB16465F55}" dt="2023-03-22T16:19:15.223" v="1"/>
      <pc:docMkLst>
        <pc:docMk/>
      </pc:docMkLst>
    </pc:docChg>
  </pc:docChgLst>
  <pc:docChgLst>
    <pc:chgData name="Heather Wojtarowicz" userId="S::heather@gedcollaborative.com::68502311-73d7-4e82-9e38-e4abb98366f4" providerId="AD" clId="Web-{76BAE7DF-FAB4-49F1-B808-017CA0DC4E0E}"/>
    <pc:docChg chg="modSld">
      <pc:chgData name="Heather Wojtarowicz" userId="S::heather@gedcollaborative.com::68502311-73d7-4e82-9e38-e4abb98366f4" providerId="AD" clId="Web-{76BAE7DF-FAB4-49F1-B808-017CA0DC4E0E}" dt="2023-01-18T16:32:06.833" v="46" actId="20577"/>
      <pc:docMkLst>
        <pc:docMk/>
      </pc:docMkLst>
      <pc:sldChg chg="delSp">
        <pc:chgData name="Heather Wojtarowicz" userId="S::heather@gedcollaborative.com::68502311-73d7-4e82-9e38-e4abb98366f4" providerId="AD" clId="Web-{76BAE7DF-FAB4-49F1-B808-017CA0DC4E0E}" dt="2023-01-18T16:31:03.535" v="44"/>
        <pc:sldMkLst>
          <pc:docMk/>
          <pc:sldMk cId="3280565396" sldId="1492"/>
        </pc:sldMkLst>
      </pc:sldChg>
      <pc:sldChg chg="modSp">
        <pc:chgData name="Heather Wojtarowicz" userId="S::heather@gedcollaborative.com::68502311-73d7-4e82-9e38-e4abb98366f4" providerId="AD" clId="Web-{76BAE7DF-FAB4-49F1-B808-017CA0DC4E0E}" dt="2023-01-18T16:27:54.282" v="20"/>
        <pc:sldMkLst>
          <pc:docMk/>
          <pc:sldMk cId="1508979771" sldId="4987"/>
        </pc:sldMkLst>
      </pc:sldChg>
      <pc:sldChg chg="addSp modSp">
        <pc:chgData name="Heather Wojtarowicz" userId="S::heather@gedcollaborative.com::68502311-73d7-4e82-9e38-e4abb98366f4" providerId="AD" clId="Web-{76BAE7DF-FAB4-49F1-B808-017CA0DC4E0E}" dt="2023-01-18T16:30:41.706" v="43"/>
        <pc:sldMkLst>
          <pc:docMk/>
          <pc:sldMk cId="2828736860" sldId="5004"/>
        </pc:sldMkLst>
      </pc:sldChg>
      <pc:sldChg chg="modSp">
        <pc:chgData name="Heather Wojtarowicz" userId="S::heather@gedcollaborative.com::68502311-73d7-4e82-9e38-e4abb98366f4" providerId="AD" clId="Web-{76BAE7DF-FAB4-49F1-B808-017CA0DC4E0E}" dt="2023-01-18T16:32:06.833" v="46" actId="20577"/>
        <pc:sldMkLst>
          <pc:docMk/>
          <pc:sldMk cId="3273861117" sldId="5006"/>
        </pc:sldMkLst>
      </pc:sldChg>
      <pc:sldChg chg="addSp delSp modSp">
        <pc:chgData name="Heather Wojtarowicz" userId="S::heather@gedcollaborative.com::68502311-73d7-4e82-9e38-e4abb98366f4" providerId="AD" clId="Web-{76BAE7DF-FAB4-49F1-B808-017CA0DC4E0E}" dt="2023-01-18T16:27:24.344" v="19" actId="1076"/>
        <pc:sldMkLst>
          <pc:docMk/>
          <pc:sldMk cId="2161078912" sldId="5007"/>
        </pc:sldMkLst>
      </pc:sldChg>
      <pc:sldChg chg="modSp">
        <pc:chgData name="Heather Wojtarowicz" userId="S::heather@gedcollaborative.com::68502311-73d7-4e82-9e38-e4abb98366f4" providerId="AD" clId="Web-{76BAE7DF-FAB4-49F1-B808-017CA0DC4E0E}" dt="2023-01-18T16:29:36.940" v="41" actId="20577"/>
        <pc:sldMkLst>
          <pc:docMk/>
          <pc:sldMk cId="3858620705" sldId="5008"/>
        </pc:sldMkLst>
      </pc:sldChg>
    </pc:docChg>
  </pc:docChgLst>
  <pc:docChgLst>
    <pc:chgData name="Don Melady" userId="S::don@gedcollaborative.com::a527807e-1127-47fa-b233-2aa528cd67f3" providerId="AD" clId="Web-{8FD73191-E0F9-442B-9C92-1A5CABA0A335}"/>
    <pc:docChg chg="modSld sldOrd">
      <pc:chgData name="Don Melady" userId="S::don@gedcollaborative.com::a527807e-1127-47fa-b233-2aa528cd67f3" providerId="AD" clId="Web-{8FD73191-E0F9-442B-9C92-1A5CABA0A335}" dt="2023-01-18T16:56:09.197" v="104"/>
      <pc:docMkLst>
        <pc:docMk/>
      </pc:docMkLst>
      <pc:sldChg chg="modSp">
        <pc:chgData name="Don Melady" userId="S::don@gedcollaborative.com::a527807e-1127-47fa-b233-2aa528cd67f3" providerId="AD" clId="Web-{8FD73191-E0F9-442B-9C92-1A5CABA0A335}" dt="2023-01-18T16:50:30.735" v="32" actId="20577"/>
        <pc:sldMkLst>
          <pc:docMk/>
          <pc:sldMk cId="3816512649" sldId="5002"/>
        </pc:sldMkLst>
      </pc:sldChg>
      <pc:sldChg chg="modSp">
        <pc:chgData name="Don Melady" userId="S::don@gedcollaborative.com::a527807e-1127-47fa-b233-2aa528cd67f3" providerId="AD" clId="Web-{8FD73191-E0F9-442B-9C92-1A5CABA0A335}" dt="2023-01-18T16:43:14.162" v="21" actId="20577"/>
        <pc:sldMkLst>
          <pc:docMk/>
          <pc:sldMk cId="2161078912" sldId="5007"/>
        </pc:sldMkLst>
      </pc:sldChg>
    </pc:docChg>
  </pc:docChgLst>
  <pc:docChgLst>
    <pc:chgData name="Heather Wojtarowicz" userId="S::heather@gedcollaborative.com::68502311-73d7-4e82-9e38-e4abb98366f4" providerId="AD" clId="Web-{3366A976-FBF8-481E-AF4D-48ACD89A449B}"/>
    <pc:docChg chg="">
      <pc:chgData name="Heather Wojtarowicz" userId="S::heather@gedcollaborative.com::68502311-73d7-4e82-9e38-e4abb98366f4" providerId="AD" clId="Web-{3366A976-FBF8-481E-AF4D-48ACD89A449B}" dt="2023-05-15T02:13:27.682" v="1"/>
      <pc:docMkLst>
        <pc:docMk/>
      </pc:docMkLst>
    </pc:docChg>
  </pc:docChgLst>
  <pc:docChgLst>
    <pc:chgData name="Heather Wojtarowicz" userId="S::heather@gedcollaborative.com::68502311-73d7-4e82-9e38-e4abb98366f4" providerId="AD" clId="Web-{F64B3BCD-5FFA-4DC8-9006-3BD6064A23F0}"/>
    <pc:docChg chg="mod addSld delSld modSld">
      <pc:chgData name="Heather Wojtarowicz" userId="S::heather@gedcollaborative.com::68502311-73d7-4e82-9e38-e4abb98366f4" providerId="AD" clId="Web-{F64B3BCD-5FFA-4DC8-9006-3BD6064A23F0}" dt="2023-03-13T20:43:15.354" v="136" actId="20577"/>
      <pc:docMkLst>
        <pc:docMk/>
      </pc:docMkLst>
      <pc:sldChg chg="addSp modSp">
        <pc:chgData name="Heather Wojtarowicz" userId="S::heather@gedcollaborative.com::68502311-73d7-4e82-9e38-e4abb98366f4" providerId="AD" clId="Web-{F64B3BCD-5FFA-4DC8-9006-3BD6064A23F0}" dt="2023-03-13T20:29:33.008" v="6" actId="20577"/>
        <pc:sldMkLst>
          <pc:docMk/>
          <pc:sldMk cId="1672136958" sldId="4950"/>
        </pc:sldMkLst>
      </pc:sldChg>
      <pc:sldChg chg="modSp">
        <pc:chgData name="Heather Wojtarowicz" userId="S::heather@gedcollaborative.com::68502311-73d7-4e82-9e38-e4abb98366f4" providerId="AD" clId="Web-{F64B3BCD-5FFA-4DC8-9006-3BD6064A23F0}" dt="2023-03-13T20:31:02.776" v="21" actId="20577"/>
        <pc:sldMkLst>
          <pc:docMk/>
          <pc:sldMk cId="4241561996" sldId="4988"/>
        </pc:sldMkLst>
      </pc:sldChg>
      <pc:sldChg chg="addSp delSp modSp">
        <pc:chgData name="Heather Wojtarowicz" userId="S::heather@gedcollaborative.com::68502311-73d7-4e82-9e38-e4abb98366f4" providerId="AD" clId="Web-{F64B3BCD-5FFA-4DC8-9006-3BD6064A23F0}" dt="2023-03-13T20:32:00.886" v="43" actId="1076"/>
        <pc:sldMkLst>
          <pc:docMk/>
          <pc:sldMk cId="3094403132" sldId="4999"/>
        </pc:sldMkLst>
      </pc:sldChg>
      <pc:sldChg chg="addCm">
        <pc:chgData name="Heather Wojtarowicz" userId="S::heather@gedcollaborative.com::68502311-73d7-4e82-9e38-e4abb98366f4" providerId="AD" clId="Web-{F64B3BCD-5FFA-4DC8-9006-3BD6064A23F0}" dt="2023-03-13T20:34:42.999" v="91"/>
        <pc:sldMkLst>
          <pc:docMk/>
          <pc:sldMk cId="2828736860" sldId="5004"/>
        </pc:sldMkLst>
      </pc:sldChg>
      <pc:sldChg chg="del">
        <pc:chgData name="Heather Wojtarowicz" userId="S::heather@gedcollaborative.com::68502311-73d7-4e82-9e38-e4abb98366f4" providerId="AD" clId="Web-{F64B3BCD-5FFA-4DC8-9006-3BD6064A23F0}" dt="2023-03-13T20:32:15.012" v="44"/>
        <pc:sldMkLst>
          <pc:docMk/>
          <pc:sldMk cId="1280015372" sldId="5005"/>
        </pc:sldMkLst>
      </pc:sldChg>
      <pc:sldChg chg="modSp">
        <pc:chgData name="Heather Wojtarowicz" userId="S::heather@gedcollaborative.com::68502311-73d7-4e82-9e38-e4abb98366f4" providerId="AD" clId="Web-{F64B3BCD-5FFA-4DC8-9006-3BD6064A23F0}" dt="2023-03-13T20:43:15.354" v="136" actId="20577"/>
        <pc:sldMkLst>
          <pc:docMk/>
          <pc:sldMk cId="3273861117" sldId="5006"/>
        </pc:sldMkLst>
      </pc:sldChg>
      <pc:sldChg chg="modSp">
        <pc:chgData name="Heather Wojtarowicz" userId="S::heather@gedcollaborative.com::68502311-73d7-4e82-9e38-e4abb98366f4" providerId="AD" clId="Web-{F64B3BCD-5FFA-4DC8-9006-3BD6064A23F0}" dt="2023-03-13T20:32:38.215" v="79" actId="20577"/>
        <pc:sldMkLst>
          <pc:docMk/>
          <pc:sldMk cId="3858620705" sldId="5008"/>
        </pc:sldMkLst>
      </pc:sldChg>
      <pc:sldChg chg="modSp add replId">
        <pc:chgData name="Heather Wojtarowicz" userId="S::heather@gedcollaborative.com::68502311-73d7-4e82-9e38-e4abb98366f4" providerId="AD" clId="Web-{F64B3BCD-5FFA-4DC8-9006-3BD6064A23F0}" dt="2023-03-13T20:32:58.106" v="84" actId="20577"/>
        <pc:sldMkLst>
          <pc:docMk/>
          <pc:sldMk cId="2291138266" sldId="5009"/>
        </pc:sldMkLst>
      </pc:sldChg>
      <pc:sldChg chg="del">
        <pc:chgData name="Heather Wojtarowicz" userId="S::heather@gedcollaborative.com::68502311-73d7-4e82-9e38-e4abb98366f4" providerId="AD" clId="Web-{F64B3BCD-5FFA-4DC8-9006-3BD6064A23F0}" dt="2023-03-13T20:32:46.075" v="80"/>
        <pc:sldMkLst>
          <pc:docMk/>
          <pc:sldMk cId="4027097466" sldId="5009"/>
        </pc:sldMkLst>
      </pc:sldChg>
      <pc:sldChg chg="modSp add replId">
        <pc:chgData name="Heather Wojtarowicz" userId="S::heather@gedcollaborative.com::68502311-73d7-4e82-9e38-e4abb98366f4" providerId="AD" clId="Web-{F64B3BCD-5FFA-4DC8-9006-3BD6064A23F0}" dt="2023-03-13T20:33:05.794" v="86" actId="20577"/>
        <pc:sldMkLst>
          <pc:docMk/>
          <pc:sldMk cId="3088622943" sldId="5010"/>
        </pc:sldMkLst>
      </pc:sldChg>
      <pc:sldChg chg="del">
        <pc:chgData name="Heather Wojtarowicz" userId="S::heather@gedcollaborative.com::68502311-73d7-4e82-9e38-e4abb98366f4" providerId="AD" clId="Web-{F64B3BCD-5FFA-4DC8-9006-3BD6064A23F0}" dt="2023-03-13T20:32:48.200" v="81"/>
        <pc:sldMkLst>
          <pc:docMk/>
          <pc:sldMk cId="3250366753" sldId="5010"/>
        </pc:sldMkLst>
      </pc:sldChg>
      <pc:sldChg chg="modSp add replId">
        <pc:chgData name="Heather Wojtarowicz" userId="S::heather@gedcollaborative.com::68502311-73d7-4e82-9e38-e4abb98366f4" providerId="AD" clId="Web-{F64B3BCD-5FFA-4DC8-9006-3BD6064A23F0}" dt="2023-03-13T20:33:19.669" v="89" actId="20577"/>
        <pc:sldMkLst>
          <pc:docMk/>
          <pc:sldMk cId="676943757" sldId="5011"/>
        </pc:sldMkLst>
      </pc:sldChg>
    </pc:docChg>
  </pc:docChgLst>
  <pc:docChgLst>
    <pc:chgData name="Heather Wojtarowicz" userId="S::heather@gedcollaborative.com::68502311-73d7-4e82-9e38-e4abb98366f4" providerId="AD" clId="Web-{44A38662-CEE7-4DFB-B671-D05347A85188}"/>
    <pc:docChg chg="modSld">
      <pc:chgData name="Heather Wojtarowicz" userId="S::heather@gedcollaborative.com::68502311-73d7-4e82-9e38-e4abb98366f4" providerId="AD" clId="Web-{44A38662-CEE7-4DFB-B671-D05347A85188}" dt="2024-05-23T21:14:47.956" v="7"/>
      <pc:docMkLst>
        <pc:docMk/>
      </pc:docMkLst>
    </pc:docChg>
  </pc:docChgLst>
  <pc:docChgLst>
    <pc:chgData name="Heather Wojtarowicz" userId="S::heather@gedcollaborative.com::68502311-73d7-4e82-9e38-e4abb98366f4" providerId="AD" clId="Web-{995DF3FB-2AE7-44FD-8D21-BFABDF3A89C2}"/>
    <pc:docChg chg="modSld">
      <pc:chgData name="Heather Wojtarowicz" userId="S::heather@gedcollaborative.com::68502311-73d7-4e82-9e38-e4abb98366f4" providerId="AD" clId="Web-{995DF3FB-2AE7-44FD-8D21-BFABDF3A89C2}" dt="2023-06-19T20:54:54.011" v="4" actId="20577"/>
      <pc:docMkLst>
        <pc:docMk/>
      </pc:docMkLst>
    </pc:docChg>
  </pc:docChgLst>
  <pc:docChgLst>
    <pc:chgData name="Heather Wojtarowicz" userId="S::heather@gedcollaborative.com::68502311-73d7-4e82-9e38-e4abb98366f4" providerId="AD" clId="Web-{A76964CC-E39E-4473-8D3B-7A118B7873DF}"/>
    <pc:docChg chg="modSld">
      <pc:chgData name="Heather Wojtarowicz" userId="S::heather@gedcollaborative.com::68502311-73d7-4e82-9e38-e4abb98366f4" providerId="AD" clId="Web-{A76964CC-E39E-4473-8D3B-7A118B7873DF}" dt="2023-03-20T18:40:04.360" v="5" actId="20577"/>
      <pc:docMkLst>
        <pc:docMk/>
      </pc:docMkLst>
      <pc:sldChg chg="delCm">
        <pc:chgData name="Heather Wojtarowicz" userId="S::heather@gedcollaborative.com::68502311-73d7-4e82-9e38-e4abb98366f4" providerId="AD" clId="Web-{A76964CC-E39E-4473-8D3B-7A118B7873DF}" dt="2023-03-20T18:30:36.546" v="0"/>
        <pc:sldMkLst>
          <pc:docMk/>
          <pc:sldMk cId="1672136958" sldId="4950"/>
        </pc:sldMkLst>
      </pc:sldChg>
    </pc:docChg>
  </pc:docChgLst>
  <pc:docChgLst>
    <pc:chgData name="Heather Wojtarowicz" userId="S::heather@gedcollaborative.com::68502311-73d7-4e82-9e38-e4abb98366f4" providerId="AD" clId="Web-{B8DC2696-DF41-4D3E-914D-34403541AB7D}"/>
    <pc:docChg chg="modSld">
      <pc:chgData name="Heather Wojtarowicz" userId="S::heather@gedcollaborative.com::68502311-73d7-4e82-9e38-e4abb98366f4" providerId="AD" clId="Web-{B8DC2696-DF41-4D3E-914D-34403541AB7D}" dt="2024-05-16T19:15:37.441" v="32" actId="20577"/>
      <pc:docMkLst>
        <pc:docMk/>
      </pc:docMkLst>
      <pc:sldChg chg="modSp">
        <pc:chgData name="Heather Wojtarowicz" userId="S::heather@gedcollaborative.com::68502311-73d7-4e82-9e38-e4abb98366f4" providerId="AD" clId="Web-{B8DC2696-DF41-4D3E-914D-34403541AB7D}" dt="2024-05-16T19:15:37.441" v="32" actId="20577"/>
        <pc:sldMkLst>
          <pc:docMk/>
          <pc:sldMk cId="3094403132" sldId="4999"/>
        </pc:sldMkLst>
      </pc:sldChg>
    </pc:docChg>
  </pc:docChgLst>
  <pc:docChgLst>
    <pc:chgData name="Donald Melady" userId="S::don.melady_utoronto.ca#ext#@adminliveunc.onmicrosoft.com::cc0d8663-5394-4ed1-a1b2-d8bfcc4fe031" providerId="AD" clId="Web-{499B37EA-6C99-9D58-0C73-80CB9A2DA4F5}"/>
    <pc:docChg chg="modSld">
      <pc:chgData name="Donald Melady" userId="S::don.melady_utoronto.ca#ext#@adminliveunc.onmicrosoft.com::cc0d8663-5394-4ed1-a1b2-d8bfcc4fe031" providerId="AD" clId="Web-{499B37EA-6C99-9D58-0C73-80CB9A2DA4F5}" dt="2024-10-07T15:29:27.863" v="33" actId="20577"/>
      <pc:docMkLst>
        <pc:docMk/>
      </pc:docMkLst>
      <pc:sldChg chg="modSp">
        <pc:chgData name="Donald Melady" userId="S::don.melady_utoronto.ca#ext#@adminliveunc.onmicrosoft.com::cc0d8663-5394-4ed1-a1b2-d8bfcc4fe031" providerId="AD" clId="Web-{499B37EA-6C99-9D58-0C73-80CB9A2DA4F5}" dt="2024-10-07T15:29:27.863" v="33" actId="20577"/>
        <pc:sldMkLst>
          <pc:docMk/>
          <pc:sldMk cId="82127335" sldId="5032"/>
        </pc:sldMkLst>
      </pc:sldChg>
    </pc:docChg>
  </pc:docChgLst>
  <pc:docChgLst>
    <pc:chgData name="Don Melady" userId="S::don@gedcollaborative.com::a527807e-1127-47fa-b233-2aa528cd67f3" providerId="AD" clId="Web-{E9202885-4F18-4024-A45D-960799F4E938}"/>
    <pc:docChg chg="modSld">
      <pc:chgData name="Don Melady" userId="S::don@gedcollaborative.com::a527807e-1127-47fa-b233-2aa528cd67f3" providerId="AD" clId="Web-{E9202885-4F18-4024-A45D-960799F4E938}" dt="2023-03-16T11:56:29.480" v="6" actId="20577"/>
      <pc:docMkLst>
        <pc:docMk/>
      </pc:docMkLst>
      <pc:sldChg chg="modSp">
        <pc:chgData name="Don Melady" userId="S::don@gedcollaborative.com::a527807e-1127-47fa-b233-2aa528cd67f3" providerId="AD" clId="Web-{E9202885-4F18-4024-A45D-960799F4E938}" dt="2023-03-16T11:56:29.480" v="6" actId="20577"/>
        <pc:sldMkLst>
          <pc:docMk/>
          <pc:sldMk cId="4283664002" sldId="1506"/>
        </pc:sldMkLst>
      </pc:sldChg>
    </pc:docChg>
  </pc:docChgLst>
  <pc:docChgLst>
    <pc:chgData name="Heather Wojtarowicz" userId="S::heather@gedcollaborative.com::68502311-73d7-4e82-9e38-e4abb98366f4" providerId="AD" clId="Web-{830743A9-91EA-4A0E-9803-AE8FA3E3F79D}"/>
    <pc:docChg chg="modSld">
      <pc:chgData name="Heather Wojtarowicz" userId="S::heather@gedcollaborative.com::68502311-73d7-4e82-9e38-e4abb98366f4" providerId="AD" clId="Web-{830743A9-91EA-4A0E-9803-AE8FA3E3F79D}" dt="2024-04-29T16:14:35.749" v="1" actId="1076"/>
      <pc:docMkLst>
        <pc:docMk/>
      </pc:docMkLst>
    </pc:docChg>
  </pc:docChgLst>
  <pc:docChgLst>
    <pc:chgData name="Heather Wojtarowicz" userId="S::heather@gedcollaborative.com::68502311-73d7-4e82-9e38-e4abb98366f4" providerId="AD" clId="Web-{93644F83-8C00-4823-A423-36C38BBF7CDF}"/>
    <pc:docChg chg="modSld">
      <pc:chgData name="Heather Wojtarowicz" userId="S::heather@gedcollaborative.com::68502311-73d7-4e82-9e38-e4abb98366f4" providerId="AD" clId="Web-{93644F83-8C00-4823-A423-36C38BBF7CDF}" dt="2023-09-11T14:51:25.611" v="23" actId="20577"/>
      <pc:docMkLst>
        <pc:docMk/>
      </pc:docMkLst>
    </pc:docChg>
  </pc:docChgLst>
  <pc:docChgLst>
    <pc:chgData name="Don Melady" userId="S::don@gedcollaborative.com::a527807e-1127-47fa-b233-2aa528cd67f3" providerId="AD" clId="Web-{A1B259B4-786C-44C7-8B50-61DAB1CB1024}"/>
    <pc:docChg chg="modSld">
      <pc:chgData name="Don Melady" userId="S::don@gedcollaborative.com::a527807e-1127-47fa-b233-2aa528cd67f3" providerId="AD" clId="Web-{A1B259B4-786C-44C7-8B50-61DAB1CB1024}" dt="2023-06-27T14:31:11.925" v="48" actId="20577"/>
      <pc:docMkLst>
        <pc:docMk/>
      </pc:docMkLst>
    </pc:docChg>
  </pc:docChgLst>
  <pc:docChgLst>
    <pc:chgData name="Heather Wojtarowicz" userId="S::heather@gedcollaborative.com::68502311-73d7-4e82-9e38-e4abb98366f4" providerId="AD" clId="Web-{F884FA06-ADF3-4818-BA3C-D67B3C7F023C}"/>
    <pc:docChg chg="modSld">
      <pc:chgData name="Heather Wojtarowicz" userId="S::heather@gedcollaborative.com::68502311-73d7-4e82-9e38-e4abb98366f4" providerId="AD" clId="Web-{F884FA06-ADF3-4818-BA3C-D67B3C7F023C}" dt="2023-08-09T18:00:43.442" v="8"/>
      <pc:docMkLst>
        <pc:docMk/>
      </pc:docMkLst>
      <pc:sldChg chg="addSp delSp modSp">
        <pc:chgData name="Heather Wojtarowicz" userId="S::heather@gedcollaborative.com::68502311-73d7-4e82-9e38-e4abb98366f4" providerId="AD" clId="Web-{F884FA06-ADF3-4818-BA3C-D67B3C7F023C}" dt="2023-08-09T18:00:43.442" v="8"/>
        <pc:sldMkLst>
          <pc:docMk/>
          <pc:sldMk cId="1139916203" sldId="5014"/>
        </pc:sldMkLst>
      </pc:sldChg>
    </pc:docChg>
  </pc:docChgLst>
  <pc:docChgLst>
    <pc:chgData name="Heather Wojtarowicz" userId="S::heather@gedcollaborative.com::68502311-73d7-4e82-9e38-e4abb98366f4" providerId="AD" clId="Web-{62079B72-581B-49F0-9BD7-2D15384630C2}"/>
    <pc:docChg chg="addSld modSld">
      <pc:chgData name="Heather Wojtarowicz" userId="S::heather@gedcollaborative.com::68502311-73d7-4e82-9e38-e4abb98366f4" providerId="AD" clId="Web-{62079B72-581B-49F0-9BD7-2D15384630C2}" dt="2023-05-02T15:04:28.630" v="18" actId="20577"/>
      <pc:docMkLst>
        <pc:docMk/>
      </pc:docMkLst>
      <pc:sldChg chg="modSp">
        <pc:chgData name="Heather Wojtarowicz" userId="S::heather@gedcollaborative.com::68502311-73d7-4e82-9e38-e4abb98366f4" providerId="AD" clId="Web-{62079B72-581B-49F0-9BD7-2D15384630C2}" dt="2023-05-02T15:04:14.270" v="12" actId="20577"/>
        <pc:sldMkLst>
          <pc:docMk/>
          <pc:sldMk cId="3854601173" sldId="5015"/>
        </pc:sldMkLst>
      </pc:sldChg>
      <pc:sldChg chg="modSp">
        <pc:chgData name="Heather Wojtarowicz" userId="S::heather@gedcollaborative.com::68502311-73d7-4e82-9e38-e4abb98366f4" providerId="AD" clId="Web-{62079B72-581B-49F0-9BD7-2D15384630C2}" dt="2023-05-02T15:04:06.708" v="9" actId="20577"/>
        <pc:sldMkLst>
          <pc:docMk/>
          <pc:sldMk cId="2853637260" sldId="5016"/>
        </pc:sldMkLst>
      </pc:sldChg>
      <pc:sldChg chg="modSp add replId">
        <pc:chgData name="Heather Wojtarowicz" userId="S::heather@gedcollaborative.com::68502311-73d7-4e82-9e38-e4abb98366f4" providerId="AD" clId="Web-{62079B72-581B-49F0-9BD7-2D15384630C2}" dt="2023-05-02T15:04:11.427" v="10" actId="20577"/>
        <pc:sldMkLst>
          <pc:docMk/>
          <pc:sldMk cId="2678884731" sldId="5017"/>
        </pc:sldMkLst>
      </pc:sldChg>
    </pc:docChg>
  </pc:docChgLst>
  <pc:docChgLst>
    <pc:chgData name="Heather Wojtarowicz" userId="S::heather@gedcollaborative.com::68502311-73d7-4e82-9e38-e4abb98366f4" providerId="AD" clId="Web-{779C1909-307C-4D85-A027-B3128D48328B}"/>
    <pc:docChg chg="modSld">
      <pc:chgData name="Heather Wojtarowicz" userId="S::heather@gedcollaborative.com::68502311-73d7-4e82-9e38-e4abb98366f4" providerId="AD" clId="Web-{779C1909-307C-4D85-A027-B3128D48328B}" dt="2023-07-12T18:15:13.689" v="6" actId="20577"/>
      <pc:docMkLst>
        <pc:docMk/>
      </pc:docMkLst>
    </pc:docChg>
  </pc:docChgLst>
  <pc:docChgLst>
    <pc:chgData name="Heather Wojtarowicz" userId="S::heather@gedcollaborative.com::68502311-73d7-4e82-9e38-e4abb98366f4" providerId="AD" clId="Web-{8B440426-573C-49FC-ADAF-A28B7C50452E}"/>
    <pc:docChg chg="addSld delSld modSld">
      <pc:chgData name="Heather Wojtarowicz" userId="S::heather@gedcollaborative.com::68502311-73d7-4e82-9e38-e4abb98366f4" providerId="AD" clId="Web-{8B440426-573C-49FC-ADAF-A28B7C50452E}" dt="2023-08-03T19:18:46.167" v="8"/>
      <pc:docMkLst>
        <pc:docMk/>
      </pc:docMkLst>
      <pc:sldChg chg="new del">
        <pc:chgData name="Heather Wojtarowicz" userId="S::heather@gedcollaborative.com::68502311-73d7-4e82-9e38-e4abb98366f4" providerId="AD" clId="Web-{8B440426-573C-49FC-ADAF-A28B7C50452E}" dt="2023-08-03T19:18:31.667" v="1"/>
        <pc:sldMkLst>
          <pc:docMk/>
          <pc:sldMk cId="1562569420" sldId="5018"/>
        </pc:sldMkLst>
      </pc:sldChg>
      <pc:sldChg chg="add replId">
        <pc:chgData name="Heather Wojtarowicz" userId="S::heather@gedcollaborative.com::68502311-73d7-4e82-9e38-e4abb98366f4" providerId="AD" clId="Web-{8B440426-573C-49FC-ADAF-A28B7C50452E}" dt="2023-08-03T19:18:35.667" v="2"/>
        <pc:sldMkLst>
          <pc:docMk/>
          <pc:sldMk cId="2382694027" sldId="5018"/>
        </pc:sldMkLst>
      </pc:sldChg>
    </pc:docChg>
  </pc:docChgLst>
  <pc:docChgLst>
    <pc:chgData name="Heather Wojtarowicz" userId="S::heather@gedcollaborative.com::68502311-73d7-4e82-9e38-e4abb98366f4" providerId="AD" clId="Web-{35F1165A-BCCE-490D-8363-FBEA78B1C471}"/>
    <pc:docChg chg="modSld">
      <pc:chgData name="Heather Wojtarowicz" userId="S::heather@gedcollaborative.com::68502311-73d7-4e82-9e38-e4abb98366f4" providerId="AD" clId="Web-{35F1165A-BCCE-490D-8363-FBEA78B1C471}" dt="2023-06-13T19:38:30.353" v="7" actId="20577"/>
      <pc:docMkLst>
        <pc:docMk/>
      </pc:docMkLst>
    </pc:docChg>
  </pc:docChgLst>
  <pc:docChgLst>
    <pc:chgData name="Donald Melady" userId="S::don.melady_utoronto.ca#ext#@adminliveunc.onmicrosoft.com::cc0d8663-5394-4ed1-a1b2-d8bfcc4fe031" providerId="AD" clId="Web-{84B6C394-E165-72BA-BA6F-61D7E5F221FE}"/>
    <pc:docChg chg="mod modSld">
      <pc:chgData name="Donald Melady" userId="S::don.melady_utoronto.ca#ext#@adminliveunc.onmicrosoft.com::cc0d8663-5394-4ed1-a1b2-d8bfcc4fe031" providerId="AD" clId="Web-{84B6C394-E165-72BA-BA6F-61D7E5F221FE}" dt="2025-03-27T20:03:40.353" v="17" actId="20577"/>
      <pc:docMkLst>
        <pc:docMk/>
      </pc:docMkLst>
      <pc:sldChg chg="modSp">
        <pc:chgData name="Donald Melady" userId="S::don.melady_utoronto.ca#ext#@adminliveunc.onmicrosoft.com::cc0d8663-5394-4ed1-a1b2-d8bfcc4fe031" providerId="AD" clId="Web-{84B6C394-E165-72BA-BA6F-61D7E5F221FE}" dt="2025-03-27T20:03:40.353" v="17" actId="20577"/>
        <pc:sldMkLst>
          <pc:docMk/>
          <pc:sldMk cId="1442797166" sldId="5066"/>
        </pc:sldMkLst>
        <pc:spChg chg="mod">
          <ac:chgData name="Donald Melady" userId="S::don.melady_utoronto.ca#ext#@adminliveunc.onmicrosoft.com::cc0d8663-5394-4ed1-a1b2-d8bfcc4fe031" providerId="AD" clId="Web-{84B6C394-E165-72BA-BA6F-61D7E5F221FE}" dt="2025-03-27T20:03:40.353" v="17" actId="20577"/>
          <ac:spMkLst>
            <pc:docMk/>
            <pc:sldMk cId="1442797166" sldId="5066"/>
            <ac:spMk id="3" creationId="{CD4C12CD-1350-49B6-B0AC-05C4D25AD5A1}"/>
          </ac:spMkLst>
        </pc:spChg>
      </pc:sldChg>
    </pc:docChg>
  </pc:docChgLst>
  <pc:docChgLst>
    <pc:chgData name="Heather Wojtarowicz" userId="S::heather@gedcollaborative.com::68502311-73d7-4e82-9e38-e4abb98366f4" providerId="AD" clId="Web-{2E496317-54E9-4642-B05B-D414A627AD24}"/>
    <pc:docChg chg="modSld">
      <pc:chgData name="Heather Wojtarowicz" userId="S::heather@gedcollaborative.com::68502311-73d7-4e82-9e38-e4abb98366f4" providerId="AD" clId="Web-{2E496317-54E9-4642-B05B-D414A627AD24}" dt="2023-07-10T21:01:05.499" v="5"/>
      <pc:docMkLst>
        <pc:docMk/>
      </pc:docMkLst>
    </pc:docChg>
  </pc:docChgLst>
  <pc:docChgLst>
    <pc:chgData name="Don Melady" userId="S::don@gedcollaborative.com::a527807e-1127-47fa-b233-2aa528cd67f3" providerId="AD" clId="Web-{7F7CA495-D618-4ADC-B5EC-8034FFDBCABB}"/>
    <pc:docChg chg="addSld modSld">
      <pc:chgData name="Don Melady" userId="S::don@gedcollaborative.com::a527807e-1127-47fa-b233-2aa528cd67f3" providerId="AD" clId="Web-{7F7CA495-D618-4ADC-B5EC-8034FFDBCABB}" dt="2023-05-08T15:07:38.308" v="61" actId="20577"/>
      <pc:docMkLst>
        <pc:docMk/>
      </pc:docMkLst>
      <pc:sldChg chg="modSp new">
        <pc:chgData name="Don Melady" userId="S::don@gedcollaborative.com::a527807e-1127-47fa-b233-2aa528cd67f3" providerId="AD" clId="Web-{7F7CA495-D618-4ADC-B5EC-8034FFDBCABB}" dt="2023-05-08T15:07:38.308" v="61" actId="20577"/>
        <pc:sldMkLst>
          <pc:docMk/>
          <pc:sldMk cId="1240722997" sldId="5018"/>
        </pc:sldMkLst>
      </pc:sldChg>
    </pc:docChg>
  </pc:docChgLst>
  <pc:docChgLst>
    <pc:chgData name="Heather Wojtarowicz" userId="S::heather@gedcollaborative.com::68502311-73d7-4e82-9e38-e4abb98366f4" providerId="AD" clId="Web-{971C2721-E3BF-4172-BCEA-599A42CE9CE6}"/>
    <pc:docChg chg="modSld">
      <pc:chgData name="Heather Wojtarowicz" userId="S::heather@gedcollaborative.com::68502311-73d7-4e82-9e38-e4abb98366f4" providerId="AD" clId="Web-{971C2721-E3BF-4172-BCEA-599A42CE9CE6}" dt="2023-08-10T13:57:08.374" v="4" actId="20577"/>
      <pc:docMkLst>
        <pc:docMk/>
      </pc:docMkLst>
    </pc:docChg>
  </pc:docChgLst>
  <pc:docChgLst>
    <pc:chgData name="Heather Wojtarowicz" userId="S::heather@gedcollaborative.com::68502311-73d7-4e82-9e38-e4abb98366f4" providerId="AD" clId="Web-{8FFC42EB-D705-48DE-8D51-7BB74174059A}"/>
    <pc:docChg chg="modSld">
      <pc:chgData name="Heather Wojtarowicz" userId="S::heather@gedcollaborative.com::68502311-73d7-4e82-9e38-e4abb98366f4" providerId="AD" clId="Web-{8FFC42EB-D705-48DE-8D51-7BB74174059A}" dt="2023-05-02T14:47:25.046" v="77"/>
      <pc:docMkLst>
        <pc:docMk/>
      </pc:docMkLst>
    </pc:docChg>
  </pc:docChgLst>
  <pc:docChgLst>
    <pc:chgData name="Lorraine Trecroce" userId="1b5b6754-5126-4ced-babb-51888c791f64" providerId="ADAL" clId="{260108F0-3EDC-43E4-A5D9-242CE7C3C9B6}"/>
    <pc:docChg chg="modSld">
      <pc:chgData name="Lorraine Trecroce" userId="1b5b6754-5126-4ced-babb-51888c791f64" providerId="ADAL" clId="{260108F0-3EDC-43E4-A5D9-242CE7C3C9B6}" dt="2023-08-11T15:56:18.953" v="115" actId="207"/>
      <pc:docMkLst>
        <pc:docMk/>
      </pc:docMkLst>
    </pc:docChg>
  </pc:docChgLst>
  <pc:docChgLst>
    <pc:chgData name="Rachel Don-Wauchope" userId="S::rldonwauchope_gmail.com#ext#@gedcollaborativecom.onmicrosoft.com::3c7734e9-8039-48ae-86c1-b3a0af49952c" providerId="AD" clId="Web-{22019838-8632-4EF9-AE80-F4ED8E3F2728}"/>
    <pc:docChg chg="modSld">
      <pc:chgData name="Rachel Don-Wauchope" userId="S::rldonwauchope_gmail.com#ext#@gedcollaborativecom.onmicrosoft.com::3c7734e9-8039-48ae-86c1-b3a0af49952c" providerId="AD" clId="Web-{22019838-8632-4EF9-AE80-F4ED8E3F2728}" dt="2023-08-03T19:29:25.464" v="3" actId="1076"/>
      <pc:docMkLst>
        <pc:docMk/>
      </pc:docMkLst>
      <pc:sldChg chg="addSp modSp addAnim">
        <pc:chgData name="Rachel Don-Wauchope" userId="S::rldonwauchope_gmail.com#ext#@gedcollaborativecom.onmicrosoft.com::3c7734e9-8039-48ae-86c1-b3a0af49952c" providerId="AD" clId="Web-{22019838-8632-4EF9-AE80-F4ED8E3F2728}" dt="2023-08-03T19:29:25.464" v="3" actId="1076"/>
        <pc:sldMkLst>
          <pc:docMk/>
          <pc:sldMk cId="3088622943" sldId="5010"/>
        </pc:sldMkLst>
      </pc:sldChg>
    </pc:docChg>
  </pc:docChgLst>
  <pc:docChgLst>
    <pc:chgData name="Don Melady" userId="S::don@gedcollaborative.com::a527807e-1127-47fa-b233-2aa528cd67f3" providerId="AD" clId="Web-{CD2FBE6F-8098-4B65-A72F-AF9488AB5982}"/>
    <pc:docChg chg="modSld">
      <pc:chgData name="Don Melady" userId="S::don@gedcollaborative.com::a527807e-1127-47fa-b233-2aa528cd67f3" providerId="AD" clId="Web-{CD2FBE6F-8098-4B65-A72F-AF9488AB5982}" dt="2023-08-14T18:19:49.092" v="35" actId="20577"/>
      <pc:docMkLst>
        <pc:docMk/>
      </pc:docMkLst>
    </pc:docChg>
  </pc:docChgLst>
  <pc:docChgLst>
    <pc:chgData name="Heather Wojtarowicz" userId="S::heather@gedcollaborative.com::68502311-73d7-4e82-9e38-e4abb98366f4" providerId="AD" clId="Web-{2AF3ACCB-0ECB-4599-A27F-69376F99520C}"/>
    <pc:docChg chg="modSld">
      <pc:chgData name="Heather Wojtarowicz" userId="S::heather@gedcollaborative.com::68502311-73d7-4e82-9e38-e4abb98366f4" providerId="AD" clId="Web-{2AF3ACCB-0ECB-4599-A27F-69376F99520C}" dt="2023-03-20T14:36:29.163" v="6" actId="1076"/>
      <pc:docMkLst>
        <pc:docMk/>
      </pc:docMkLst>
      <pc:sldChg chg="addSp modSp">
        <pc:chgData name="Heather Wojtarowicz" userId="S::heather@gedcollaborative.com::68502311-73d7-4e82-9e38-e4abb98366f4" providerId="AD" clId="Web-{2AF3ACCB-0ECB-4599-A27F-69376F99520C}" dt="2023-03-20T14:36:29.163" v="6" actId="1076"/>
        <pc:sldMkLst>
          <pc:docMk/>
          <pc:sldMk cId="2026298586" sldId="5013"/>
        </pc:sldMkLst>
      </pc:sldChg>
    </pc:docChg>
  </pc:docChgLst>
  <pc:docChgLst>
    <pc:chgData name="Heather Wojtarowicz" userId="S::heather@gedcollaborative.com::68502311-73d7-4e82-9e38-e4abb98366f4" providerId="AD" clId="Web-{5B8574CE-86DC-4612-832A-815E215738CC}"/>
    <pc:docChg chg="modSld">
      <pc:chgData name="Heather Wojtarowicz" userId="S::heather@gedcollaborative.com::68502311-73d7-4e82-9e38-e4abb98366f4" providerId="AD" clId="Web-{5B8574CE-86DC-4612-832A-815E215738CC}" dt="2024-01-22T17:15:57.578" v="3" actId="20577"/>
      <pc:docMkLst>
        <pc:docMk/>
      </pc:docMkLst>
      <pc:sldChg chg="modSp">
        <pc:chgData name="Heather Wojtarowicz" userId="S::heather@gedcollaborative.com::68502311-73d7-4e82-9e38-e4abb98366f4" providerId="AD" clId="Web-{5B8574CE-86DC-4612-832A-815E215738CC}" dt="2024-01-22T17:15:54.297" v="2" actId="20577"/>
        <pc:sldMkLst>
          <pc:docMk/>
          <pc:sldMk cId="3854601173" sldId="5015"/>
        </pc:sldMkLst>
      </pc:sldChg>
      <pc:sldChg chg="modSp">
        <pc:chgData name="Heather Wojtarowicz" userId="S::heather@gedcollaborative.com::68502311-73d7-4e82-9e38-e4abb98366f4" providerId="AD" clId="Web-{5B8574CE-86DC-4612-832A-815E215738CC}" dt="2024-01-22T17:15:57.578" v="3" actId="20577"/>
        <pc:sldMkLst>
          <pc:docMk/>
          <pc:sldMk cId="2387149354" sldId="5026"/>
        </pc:sldMkLst>
      </pc:sldChg>
    </pc:docChg>
  </pc:docChgLst>
  <pc:docChgLst>
    <pc:chgData name="Don Melady" userId="S::don@gedcollaborative.com::a527807e-1127-47fa-b233-2aa528cd67f3" providerId="AD" clId="Web-{B38FB7C4-10C8-4527-9756-CE611CF9DF88}"/>
    <pc:docChg chg="addSld modSld sldOrd">
      <pc:chgData name="Don Melady" userId="S::don@gedcollaborative.com::a527807e-1127-47fa-b233-2aa528cd67f3" providerId="AD" clId="Web-{B38FB7C4-10C8-4527-9756-CE611CF9DF88}" dt="2023-01-18T14:03:32.095" v="44"/>
      <pc:docMkLst>
        <pc:docMk/>
      </pc:docMkLst>
      <pc:sldChg chg="ord">
        <pc:chgData name="Don Melady" userId="S::don@gedcollaborative.com::a527807e-1127-47fa-b233-2aa528cd67f3" providerId="AD" clId="Web-{B38FB7C4-10C8-4527-9756-CE611CF9DF88}" dt="2023-01-18T14:02:53.266" v="29"/>
        <pc:sldMkLst>
          <pc:docMk/>
          <pc:sldMk cId="3942513486" sldId="5000"/>
        </pc:sldMkLst>
      </pc:sldChg>
      <pc:sldChg chg="modSp">
        <pc:chgData name="Don Melady" userId="S::don@gedcollaborative.com::a527807e-1127-47fa-b233-2aa528cd67f3" providerId="AD" clId="Web-{B38FB7C4-10C8-4527-9756-CE611CF9DF88}" dt="2023-01-18T13:58:41.243" v="3" actId="20577"/>
        <pc:sldMkLst>
          <pc:docMk/>
          <pc:sldMk cId="3816512649" sldId="5002"/>
        </pc:sldMkLst>
      </pc:sldChg>
      <pc:sldChg chg="addSp delSp modSp new mod ord modClrScheme chgLayout">
        <pc:chgData name="Don Melady" userId="S::don@gedcollaborative.com::a527807e-1127-47fa-b233-2aa528cd67f3" providerId="AD" clId="Web-{B38FB7C4-10C8-4527-9756-CE611CF9DF88}" dt="2023-01-18T14:02:32.078" v="28" actId="20577"/>
        <pc:sldMkLst>
          <pc:docMk/>
          <pc:sldMk cId="1864478381" sldId="5003"/>
        </pc:sldMkLst>
      </pc:sldChg>
    </pc:docChg>
  </pc:docChgLst>
  <pc:docChgLst>
    <pc:chgData name="Heather Wojtarowicz" userId="S::heather@gedcollaborative.com::68502311-73d7-4e82-9e38-e4abb98366f4" providerId="AD" clId="Web-{D3D849E5-5693-4A8B-8394-66437D1CE591}"/>
    <pc:docChg chg="addSld delSld modSld sldOrd">
      <pc:chgData name="Heather Wojtarowicz" userId="S::heather@gedcollaborative.com::68502311-73d7-4e82-9e38-e4abb98366f4" providerId="AD" clId="Web-{D3D849E5-5693-4A8B-8394-66437D1CE591}" dt="2023-01-18T16:01:15.808" v="257" actId="1076"/>
      <pc:docMkLst>
        <pc:docMk/>
      </pc:docMkLst>
      <pc:sldChg chg="addSp delSp modSp">
        <pc:chgData name="Heather Wojtarowicz" userId="S::heather@gedcollaborative.com::68502311-73d7-4e82-9e38-e4abb98366f4" providerId="AD" clId="Web-{D3D849E5-5693-4A8B-8394-66437D1CE591}" dt="2023-01-18T15:37:18.516" v="35" actId="14100"/>
        <pc:sldMkLst>
          <pc:docMk/>
          <pc:sldMk cId="1280015372" sldId="5005"/>
        </pc:sldMkLst>
      </pc:sldChg>
      <pc:sldChg chg="new del">
        <pc:chgData name="Heather Wojtarowicz" userId="S::heather@gedcollaborative.com::68502311-73d7-4e82-9e38-e4abb98366f4" providerId="AD" clId="Web-{D3D849E5-5693-4A8B-8394-66437D1CE591}" dt="2023-01-18T15:42:55.858" v="37"/>
        <pc:sldMkLst>
          <pc:docMk/>
          <pc:sldMk cId="3351472095" sldId="5006"/>
        </pc:sldMkLst>
      </pc:sldChg>
    </pc:docChg>
  </pc:docChgLst>
  <pc:docChgLst>
    <pc:chgData name="Don Melady" userId="S::don@gedcollaborative.com::a527807e-1127-47fa-b233-2aa528cd67f3" providerId="AD" clId="Web-{35D084F3-1010-47ED-9C35-E13C79D15B55}"/>
    <pc:docChg chg="modSld">
      <pc:chgData name="Don Melady" userId="S::don@gedcollaborative.com::a527807e-1127-47fa-b233-2aa528cd67f3" providerId="AD" clId="Web-{35D084F3-1010-47ED-9C35-E13C79D15B55}" dt="2023-08-14T16:07:30.082" v="29" actId="20577"/>
      <pc:docMkLst>
        <pc:docMk/>
      </pc:docMkLst>
    </pc:docChg>
  </pc:docChgLst>
  <pc:docChgLst>
    <pc:chgData clId="Web-{9E95E2B2-9A1F-4496-9D10-9E2152C8F236}"/>
    <pc:docChg chg="modSld">
      <pc:chgData name="" userId="" providerId="" clId="Web-{9E95E2B2-9A1F-4496-9D10-9E2152C8F236}" dt="2023-09-11T14:54:01.170" v="3" actId="1076"/>
      <pc:docMkLst>
        <pc:docMk/>
      </pc:docMkLst>
      <pc:sldChg chg="modSp">
        <pc:chgData name="" userId="" providerId="" clId="Web-{9E95E2B2-9A1F-4496-9D10-9E2152C8F236}" dt="2023-09-11T14:54:01.170" v="3" actId="1076"/>
        <pc:sldMkLst>
          <pc:docMk/>
          <pc:sldMk cId="1508979771" sldId="4987"/>
        </pc:sldMkLst>
      </pc:sldChg>
    </pc:docChg>
  </pc:docChgLst>
  <pc:docChgLst>
    <pc:chgData name="Don Melady" userId="S::don@gedcollaborative.com::a527807e-1127-47fa-b233-2aa528cd67f3" providerId="AD" clId="Web-{2CF7D7D8-D4A8-4FFE-9DBC-5548BF711504}"/>
    <pc:docChg chg="delSld modSld">
      <pc:chgData name="Don Melady" userId="S::don@gedcollaborative.com::a527807e-1127-47fa-b233-2aa528cd67f3" providerId="AD" clId="Web-{2CF7D7D8-D4A8-4FFE-9DBC-5548BF711504}" dt="2022-11-21T16:14:55.186" v="15"/>
      <pc:docMkLst>
        <pc:docMk/>
      </pc:docMkLst>
      <pc:sldChg chg="modSp">
        <pc:chgData name="Don Melady" userId="S::don@gedcollaborative.com::a527807e-1127-47fa-b233-2aa528cd67f3" providerId="AD" clId="Web-{2CF7D7D8-D4A8-4FFE-9DBC-5548BF711504}" dt="2022-11-21T16:14:51.810" v="14" actId="20577"/>
        <pc:sldMkLst>
          <pc:docMk/>
          <pc:sldMk cId="4241561996" sldId="4988"/>
        </pc:sldMkLst>
      </pc:sldChg>
      <pc:sldChg chg="del">
        <pc:chgData name="Don Melady" userId="S::don@gedcollaborative.com::a527807e-1127-47fa-b233-2aa528cd67f3" providerId="AD" clId="Web-{2CF7D7D8-D4A8-4FFE-9DBC-5548BF711504}" dt="2022-11-21T16:14:55.186" v="15"/>
        <pc:sldMkLst>
          <pc:docMk/>
          <pc:sldMk cId="1767259061" sldId="4990"/>
        </pc:sldMkLst>
      </pc:sldChg>
      <pc:sldChg chg="modSp">
        <pc:chgData name="Don Melady" userId="S::don@gedcollaborative.com::a527807e-1127-47fa-b233-2aa528cd67f3" providerId="AD" clId="Web-{2CF7D7D8-D4A8-4FFE-9DBC-5548BF711504}" dt="2022-11-21T16:03:46.337" v="12" actId="1076"/>
        <pc:sldMkLst>
          <pc:docMk/>
          <pc:sldMk cId="129351751" sldId="4998"/>
        </pc:sldMkLst>
      </pc:sldChg>
    </pc:docChg>
  </pc:docChgLst>
  <pc:docChgLst>
    <pc:chgData name="Heather Wojtarowicz" userId="S::heather@gedcollaborative.com::68502311-73d7-4e82-9e38-e4abb98366f4" providerId="AD" clId="Web-{E950DDB5-A1D3-4FF2-A37D-9C46009FE1DB}"/>
    <pc:docChg chg="modSld">
      <pc:chgData name="Heather Wojtarowicz" userId="S::heather@gedcollaborative.com::68502311-73d7-4e82-9e38-e4abb98366f4" providerId="AD" clId="Web-{E950DDB5-A1D3-4FF2-A37D-9C46009FE1DB}" dt="2023-03-16T14:36:28.409" v="90" actId="20577"/>
      <pc:docMkLst>
        <pc:docMk/>
      </pc:docMkLst>
      <pc:sldChg chg="modSp">
        <pc:chgData name="Heather Wojtarowicz" userId="S::heather@gedcollaborative.com::68502311-73d7-4e82-9e38-e4abb98366f4" providerId="AD" clId="Web-{E950DDB5-A1D3-4FF2-A37D-9C46009FE1DB}" dt="2023-03-16T14:36:28.409" v="90" actId="20577"/>
        <pc:sldMkLst>
          <pc:docMk/>
          <pc:sldMk cId="3273861117" sldId="5006"/>
        </pc:sldMkLst>
      </pc:sldChg>
    </pc:docChg>
  </pc:docChgLst>
  <pc:docChgLst>
    <pc:chgData name="Wojtarowicz, Heather Mae" userId="893f9098-4580-4060-b43f-8d84ddcdc154" providerId="ADAL" clId="{B7FEFE6F-648B-4320-BE9D-918B123AD79B}"/>
    <pc:docChg chg="modSld">
      <pc:chgData name="Wojtarowicz, Heather Mae" userId="893f9098-4580-4060-b43f-8d84ddcdc154" providerId="ADAL" clId="{B7FEFE6F-648B-4320-BE9D-918B123AD79B}" dt="2024-08-05T16:49:27.329" v="125" actId="20577"/>
      <pc:docMkLst>
        <pc:docMk/>
      </pc:docMkLst>
      <pc:sldChg chg="modSp mod delCm">
        <pc:chgData name="Wojtarowicz, Heather Mae" userId="893f9098-4580-4060-b43f-8d84ddcdc154" providerId="ADAL" clId="{B7FEFE6F-648B-4320-BE9D-918B123AD79B}" dt="2024-08-05T16:48:35.297" v="6"/>
        <pc:sldMkLst>
          <pc:docMk/>
          <pc:sldMk cId="3094403132" sldId="4999"/>
        </pc:sldMkLst>
        <pc:extLst>
          <p:ext xmlns:p="http://schemas.openxmlformats.org/presentationml/2006/main" uri="{D6D511B9-2390-475A-947B-AFAB55BFBCF1}">
            <pc226:cmChg xmlns:pc226="http://schemas.microsoft.com/office/powerpoint/2022/06/main/command" chg="del">
              <pc226:chgData name="Wojtarowicz, Heather Mae" userId="893f9098-4580-4060-b43f-8d84ddcdc154" providerId="ADAL" clId="{B7FEFE6F-648B-4320-BE9D-918B123AD79B}" dt="2024-08-05T16:48:35.297" v="6"/>
              <pc2:cmMkLst xmlns:pc2="http://schemas.microsoft.com/office/powerpoint/2019/9/main/command">
                <pc:docMk/>
                <pc:sldMk cId="3094403132" sldId="4999"/>
                <pc2:cmMk id="{97241BA5-C0E1-42A7-9A35-939E2ABB74DC}"/>
              </pc2:cmMkLst>
            </pc226:cmChg>
          </p:ext>
        </pc:extLst>
      </pc:sldChg>
      <pc:sldChg chg="modSp mod">
        <pc:chgData name="Wojtarowicz, Heather Mae" userId="893f9098-4580-4060-b43f-8d84ddcdc154" providerId="ADAL" clId="{B7FEFE6F-648B-4320-BE9D-918B123AD79B}" dt="2024-08-05T16:48:51.947" v="43" actId="6549"/>
        <pc:sldMkLst>
          <pc:docMk/>
          <pc:sldMk cId="3935847976" sldId="5029"/>
        </pc:sldMkLst>
      </pc:sldChg>
      <pc:sldChg chg="modSp mod">
        <pc:chgData name="Wojtarowicz, Heather Mae" userId="893f9098-4580-4060-b43f-8d84ddcdc154" providerId="ADAL" clId="{B7FEFE6F-648B-4320-BE9D-918B123AD79B}" dt="2024-08-05T16:49:27.329" v="125" actId="20577"/>
        <pc:sldMkLst>
          <pc:docMk/>
          <pc:sldMk cId="786938951" sldId="5030"/>
        </pc:sldMkLst>
      </pc:sldChg>
      <pc:sldChg chg="modSp mod">
        <pc:chgData name="Wojtarowicz, Heather Mae" userId="893f9098-4580-4060-b43f-8d84ddcdc154" providerId="ADAL" clId="{B7FEFE6F-648B-4320-BE9D-918B123AD79B}" dt="2024-08-05T16:49:18.727" v="98" actId="6549"/>
        <pc:sldMkLst>
          <pc:docMk/>
          <pc:sldMk cId="614217778" sldId="5031"/>
        </pc:sldMkLst>
      </pc:sldChg>
      <pc:sldChg chg="modSp mod">
        <pc:chgData name="Wojtarowicz, Heather Mae" userId="893f9098-4580-4060-b43f-8d84ddcdc154" providerId="ADAL" clId="{B7FEFE6F-648B-4320-BE9D-918B123AD79B}" dt="2024-08-05T16:49:07.182" v="75" actId="6549"/>
        <pc:sldMkLst>
          <pc:docMk/>
          <pc:sldMk cId="82127335" sldId="5032"/>
        </pc:sldMkLst>
      </pc:sldChg>
    </pc:docChg>
  </pc:docChgLst>
  <pc:docChgLst>
    <pc:chgData name="Heather Wojtarowicz" userId="S::heather@gedcollaborative.com::68502311-73d7-4e82-9e38-e4abb98366f4" providerId="AD" clId="Web-{99A9510A-CFC3-47DC-B0A1-84D654729EF9}"/>
    <pc:docChg chg="modSld">
      <pc:chgData name="Heather Wojtarowicz" userId="S::heather@gedcollaborative.com::68502311-73d7-4e82-9e38-e4abb98366f4" providerId="AD" clId="Web-{99A9510A-CFC3-47DC-B0A1-84D654729EF9}" dt="2023-05-10T16:17:42.294" v="2" actId="20577"/>
      <pc:docMkLst>
        <pc:docMk/>
      </pc:docMkLst>
    </pc:docChg>
  </pc:docChgLst>
  <pc:docChgLst>
    <pc:chgData name="Heather Wojtarowicz" userId="S::heather@gedcollaborative.com::68502311-73d7-4e82-9e38-e4abb98366f4" providerId="AD" clId="Web-{231053D3-FEBF-4C06-91BF-483FA8F3B7B9}"/>
    <pc:docChg chg="delSld modSld">
      <pc:chgData name="Heather Wojtarowicz" userId="S::heather@gedcollaborative.com::68502311-73d7-4e82-9e38-e4abb98366f4" providerId="AD" clId="Web-{231053D3-FEBF-4C06-91BF-483FA8F3B7B9}" dt="2023-03-14T20:51:50.122" v="27"/>
      <pc:docMkLst>
        <pc:docMk/>
      </pc:docMkLst>
      <pc:sldChg chg="addSp modSp modCm">
        <pc:chgData name="Heather Wojtarowicz" userId="S::heather@gedcollaborative.com::68502311-73d7-4e82-9e38-e4abb98366f4" providerId="AD" clId="Web-{231053D3-FEBF-4C06-91BF-483FA8F3B7B9}" dt="2023-03-14T20:50:29.698" v="26" actId="1076"/>
        <pc:sldMkLst>
          <pc:docMk/>
          <pc:sldMk cId="4283664002" sldId="1506"/>
        </pc:sldMkLst>
      </pc:sldChg>
      <pc:sldChg chg="del">
        <pc:chgData name="Heather Wojtarowicz" userId="S::heather@gedcollaborative.com::68502311-73d7-4e82-9e38-e4abb98366f4" providerId="AD" clId="Web-{231053D3-FEBF-4C06-91BF-483FA8F3B7B9}" dt="2023-03-14T20:51:50.122" v="27"/>
        <pc:sldMkLst>
          <pc:docMk/>
          <pc:sldMk cId="3942513486" sldId="5000"/>
        </pc:sldMkLst>
      </pc:sldChg>
    </pc:docChg>
  </pc:docChgLst>
  <pc:docChgLst>
    <pc:chgData name="Don Melady" userId="S::don@gedcollaborative.com::a527807e-1127-47fa-b233-2aa528cd67f3" providerId="AD" clId="Web-{F88ECF1E-0EA4-4B4B-9FAF-2F1067327DF3}"/>
    <pc:docChg chg="modSld">
      <pc:chgData name="Don Melady" userId="S::don@gedcollaborative.com::a527807e-1127-47fa-b233-2aa528cd67f3" providerId="AD" clId="Web-{F88ECF1E-0EA4-4B4B-9FAF-2F1067327DF3}" dt="2023-03-20T18:25:12.018" v="27"/>
      <pc:docMkLst>
        <pc:docMk/>
      </pc:docMkLst>
      <pc:sldChg chg="modSp">
        <pc:chgData name="Don Melady" userId="S::don@gedcollaborative.com::a527807e-1127-47fa-b233-2aa528cd67f3" providerId="AD" clId="Web-{F88ECF1E-0EA4-4B4B-9FAF-2F1067327DF3}" dt="2023-03-20T18:24:05.217" v="4" actId="20577"/>
        <pc:sldMkLst>
          <pc:docMk/>
          <pc:sldMk cId="2291138266" sldId="5009"/>
        </pc:sldMkLst>
      </pc:sldChg>
      <pc:sldChg chg="modSp">
        <pc:chgData name="Don Melady" userId="S::don@gedcollaborative.com::a527807e-1127-47fa-b233-2aa528cd67f3" providerId="AD" clId="Web-{F88ECF1E-0EA4-4B4B-9FAF-2F1067327DF3}" dt="2023-03-20T18:22:57.041" v="1" actId="20577"/>
        <pc:sldMkLst>
          <pc:docMk/>
          <pc:sldMk cId="1139916203" sldId="5014"/>
        </pc:sldMkLst>
      </pc:sldChg>
    </pc:docChg>
  </pc:docChgLst>
  <pc:docChgLst>
    <pc:chgData name="Heather Wojtarowicz" userId="S::heather@gedcollaborative.com::68502311-73d7-4e82-9e38-e4abb98366f4" providerId="AD" clId="Web-{69D8A3F0-8F26-45F8-B268-C1A8370DD5E4}"/>
    <pc:docChg chg="modSld">
      <pc:chgData name="Heather Wojtarowicz" userId="S::heather@gedcollaborative.com::68502311-73d7-4e82-9e38-e4abb98366f4" providerId="AD" clId="Web-{69D8A3F0-8F26-45F8-B268-C1A8370DD5E4}" dt="2023-03-20T14:15:33.861" v="35" actId="20577"/>
      <pc:docMkLst>
        <pc:docMk/>
      </pc:docMkLst>
      <pc:sldChg chg="modSp">
        <pc:chgData name="Heather Wojtarowicz" userId="S::heather@gedcollaborative.com::68502311-73d7-4e82-9e38-e4abb98366f4" providerId="AD" clId="Web-{69D8A3F0-8F26-45F8-B268-C1A8370DD5E4}" dt="2023-03-20T14:08:57.334" v="0" actId="1076"/>
        <pc:sldMkLst>
          <pc:docMk/>
          <pc:sldMk cId="3858620705" sldId="5008"/>
        </pc:sldMkLst>
      </pc:sldChg>
      <pc:sldChg chg="modSp">
        <pc:chgData name="Heather Wojtarowicz" userId="S::heather@gedcollaborative.com::68502311-73d7-4e82-9e38-e4abb98366f4" providerId="AD" clId="Web-{69D8A3F0-8F26-45F8-B268-C1A8370DD5E4}" dt="2023-03-20T14:09:36.913" v="6" actId="20577"/>
        <pc:sldMkLst>
          <pc:docMk/>
          <pc:sldMk cId="3088622943" sldId="5010"/>
        </pc:sldMkLst>
      </pc:sldChg>
      <pc:sldChg chg="modSp">
        <pc:chgData name="Heather Wojtarowicz" userId="S::heather@gedcollaborative.com::68502311-73d7-4e82-9e38-e4abb98366f4" providerId="AD" clId="Web-{69D8A3F0-8F26-45F8-B268-C1A8370DD5E4}" dt="2023-03-20T14:09:04.209" v="1" actId="1076"/>
        <pc:sldMkLst>
          <pc:docMk/>
          <pc:sldMk cId="676943757" sldId="5011"/>
        </pc:sldMkLst>
      </pc:sldChg>
      <pc:sldChg chg="modSp">
        <pc:chgData name="Heather Wojtarowicz" userId="S::heather@gedcollaborative.com::68502311-73d7-4e82-9e38-e4abb98366f4" providerId="AD" clId="Web-{69D8A3F0-8F26-45F8-B268-C1A8370DD5E4}" dt="2023-03-20T14:15:33.861" v="35" actId="20577"/>
        <pc:sldMkLst>
          <pc:docMk/>
          <pc:sldMk cId="2026298586" sldId="5013"/>
        </pc:sldMkLst>
      </pc:sldChg>
    </pc:docChg>
  </pc:docChgLst>
  <pc:docChgLst>
    <pc:chgData name="Heather Wojtarowicz" userId="S::heather@gedcollaborative.com::68502311-73d7-4e82-9e38-e4abb98366f4" providerId="AD" clId="Web-{64360C61-AD18-401C-A44B-00CD5C642164}"/>
    <pc:docChg chg="modSld">
      <pc:chgData name="Heather Wojtarowicz" userId="S::heather@gedcollaborative.com::68502311-73d7-4e82-9e38-e4abb98366f4" providerId="AD" clId="Web-{64360C61-AD18-401C-A44B-00CD5C642164}" dt="2023-08-10T14:35:22.980" v="4" actId="20577"/>
      <pc:docMkLst>
        <pc:docMk/>
      </pc:docMkLst>
      <pc:sldChg chg="modSp">
        <pc:chgData name="Heather Wojtarowicz" userId="S::heather@gedcollaborative.com::68502311-73d7-4e82-9e38-e4abb98366f4" providerId="AD" clId="Web-{64360C61-AD18-401C-A44B-00CD5C642164}" dt="2023-08-10T14:35:22.980" v="4" actId="20577"/>
        <pc:sldMkLst>
          <pc:docMk/>
          <pc:sldMk cId="3094403132" sldId="4999"/>
        </pc:sldMkLst>
      </pc:sldChg>
    </pc:docChg>
  </pc:docChgLst>
  <pc:docChgLst>
    <pc:chgData name="Donald Melady" userId="S::don.melady_utoronto.ca#ext#@adminliveunc.onmicrosoft.com::cc0d8663-5394-4ed1-a1b2-d8bfcc4fe031" providerId="AD" clId="Web-{122DCD27-C757-6F61-9056-011023BB4571}"/>
    <pc:docChg chg="modSld">
      <pc:chgData name="Donald Melady" userId="S::don.melady_utoronto.ca#ext#@adminliveunc.onmicrosoft.com::cc0d8663-5394-4ed1-a1b2-d8bfcc4fe031" providerId="AD" clId="Web-{122DCD27-C757-6F61-9056-011023BB4571}" dt="2025-04-03T19:30:04.377" v="4" actId="20577"/>
      <pc:docMkLst>
        <pc:docMk/>
      </pc:docMkLst>
      <pc:sldChg chg="modSp">
        <pc:chgData name="Donald Melady" userId="S::don.melady_utoronto.ca#ext#@adminliveunc.onmicrosoft.com::cc0d8663-5394-4ed1-a1b2-d8bfcc4fe031" providerId="AD" clId="Web-{122DCD27-C757-6F61-9056-011023BB4571}" dt="2025-04-03T19:30:04.377" v="4" actId="20577"/>
        <pc:sldMkLst>
          <pc:docMk/>
          <pc:sldMk cId="4152525318" sldId="5039"/>
        </pc:sldMkLst>
        <pc:spChg chg="mod">
          <ac:chgData name="Donald Melady" userId="S::don.melady_utoronto.ca#ext#@adminliveunc.onmicrosoft.com::cc0d8663-5394-4ed1-a1b2-d8bfcc4fe031" providerId="AD" clId="Web-{122DCD27-C757-6F61-9056-011023BB4571}" dt="2025-04-03T19:30:04.377" v="4" actId="20577"/>
          <ac:spMkLst>
            <pc:docMk/>
            <pc:sldMk cId="4152525318" sldId="5039"/>
            <ac:spMk id="11" creationId="{53E65F25-1A9D-054A-A19E-EA43D94C9730}"/>
          </ac:spMkLst>
        </pc:spChg>
      </pc:sldChg>
    </pc:docChg>
  </pc:docChgLst>
  <pc:docChgLst>
    <pc:chgData name="Heather Wojtarowicz" userId="68502311-73d7-4e82-9e38-e4abb98366f4" providerId="ADAL" clId="{3B71E5C2-24E5-4F9F-B497-AEE198B4CBF2}"/>
    <pc:docChg chg="undo custSel addSld modSld sldOrd">
      <pc:chgData name="Heather Wojtarowicz" userId="68502311-73d7-4e82-9e38-e4abb98366f4" providerId="ADAL" clId="{3B71E5C2-24E5-4F9F-B497-AEE198B4CBF2}" dt="2024-01-22T20:38:55.578" v="528"/>
      <pc:docMkLst>
        <pc:docMk/>
      </pc:docMkLst>
      <pc:sldChg chg="modSp mod">
        <pc:chgData name="Heather Wojtarowicz" userId="68502311-73d7-4e82-9e38-e4abb98366f4" providerId="ADAL" clId="{3B71E5C2-24E5-4F9F-B497-AEE198B4CBF2}" dt="2024-01-22T17:33:53.785" v="231" actId="20577"/>
        <pc:sldMkLst>
          <pc:docMk/>
          <pc:sldMk cId="2387149354" sldId="5026"/>
        </pc:sldMkLst>
      </pc:sldChg>
      <pc:sldChg chg="modSp mod ord">
        <pc:chgData name="Heather Wojtarowicz" userId="68502311-73d7-4e82-9e38-e4abb98366f4" providerId="ADAL" clId="{3B71E5C2-24E5-4F9F-B497-AEE198B4CBF2}" dt="2024-01-22T20:38:55.578" v="528"/>
        <pc:sldMkLst>
          <pc:docMk/>
          <pc:sldMk cId="603916778" sldId="5027"/>
        </pc:sldMkLst>
      </pc:sldChg>
      <pc:sldChg chg="modSp add mod ord">
        <pc:chgData name="Heather Wojtarowicz" userId="68502311-73d7-4e82-9e38-e4abb98366f4" providerId="ADAL" clId="{3B71E5C2-24E5-4F9F-B497-AEE198B4CBF2}" dt="2024-01-22T19:56:18.851" v="517"/>
        <pc:sldMkLst>
          <pc:docMk/>
          <pc:sldMk cId="3326759980" sldId="5028"/>
        </pc:sldMkLst>
      </pc:sldChg>
      <pc:sldChg chg="modSp add mod ord">
        <pc:chgData name="Heather Wojtarowicz" userId="68502311-73d7-4e82-9e38-e4abb98366f4" providerId="ADAL" clId="{3B71E5C2-24E5-4F9F-B497-AEE198B4CBF2}" dt="2024-01-22T20:30:21.864" v="526"/>
        <pc:sldMkLst>
          <pc:docMk/>
          <pc:sldMk cId="1030316162" sldId="5029"/>
        </pc:sldMkLst>
      </pc:sldChg>
    </pc:docChg>
  </pc:docChgLst>
  <pc:docChgLst>
    <pc:chgData name="Donald Melady" userId="S::don.melady_utoronto.ca#ext#@adminliveunc.onmicrosoft.com::cc0d8663-5394-4ed1-a1b2-d8bfcc4fe031" providerId="AD" clId="Web-{F6FAF2F4-D33E-3AA7-6C95-7132B2561413}"/>
    <pc:docChg chg="modSld">
      <pc:chgData name="Donald Melady" userId="S::don.melady_utoronto.ca#ext#@adminliveunc.onmicrosoft.com::cc0d8663-5394-4ed1-a1b2-d8bfcc4fe031" providerId="AD" clId="Web-{F6FAF2F4-D33E-3AA7-6C95-7132B2561413}" dt="2025-04-07T17:39:03.181" v="8" actId="20577"/>
      <pc:docMkLst>
        <pc:docMk/>
      </pc:docMkLst>
      <pc:sldChg chg="modSp">
        <pc:chgData name="Donald Melady" userId="S::don.melady_utoronto.ca#ext#@adminliveunc.onmicrosoft.com::cc0d8663-5394-4ed1-a1b2-d8bfcc4fe031" providerId="AD" clId="Web-{F6FAF2F4-D33E-3AA7-6C95-7132B2561413}" dt="2025-04-07T17:39:03.181" v="8" actId="20577"/>
        <pc:sldMkLst>
          <pc:docMk/>
          <pc:sldMk cId="888932701" sldId="5043"/>
        </pc:sldMkLst>
        <pc:spChg chg="mod">
          <ac:chgData name="Donald Melady" userId="S::don.melady_utoronto.ca#ext#@adminliveunc.onmicrosoft.com::cc0d8663-5394-4ed1-a1b2-d8bfcc4fe031" providerId="AD" clId="Web-{F6FAF2F4-D33E-3AA7-6C95-7132B2561413}" dt="2025-04-07T17:39:03.181" v="8" actId="20577"/>
          <ac:spMkLst>
            <pc:docMk/>
            <pc:sldMk cId="888932701" sldId="5043"/>
            <ac:spMk id="19" creationId="{2440EAF0-0BF3-6923-E0D7-2D239BCD9402}"/>
          </ac:spMkLst>
        </pc:spChg>
      </pc:sldChg>
      <pc:sldChg chg="modSp">
        <pc:chgData name="Donald Melady" userId="S::don.melady_utoronto.ca#ext#@adminliveunc.onmicrosoft.com::cc0d8663-5394-4ed1-a1b2-d8bfcc4fe031" providerId="AD" clId="Web-{F6FAF2F4-D33E-3AA7-6C95-7132B2561413}" dt="2025-04-07T17:38:48.852" v="5" actId="14100"/>
        <pc:sldMkLst>
          <pc:docMk/>
          <pc:sldMk cId="2334372894" sldId="7369"/>
        </pc:sldMkLst>
        <pc:spChg chg="mod">
          <ac:chgData name="Donald Melady" userId="S::don.melady_utoronto.ca#ext#@adminliveunc.onmicrosoft.com::cc0d8663-5394-4ed1-a1b2-d8bfcc4fe031" providerId="AD" clId="Web-{F6FAF2F4-D33E-3AA7-6C95-7132B2561413}" dt="2025-04-07T17:38:48.852" v="5" actId="14100"/>
          <ac:spMkLst>
            <pc:docMk/>
            <pc:sldMk cId="2334372894" sldId="7369"/>
            <ac:spMk id="4" creationId="{E96E612C-0C3D-7E0C-8FCC-FB8833C5127B}"/>
          </ac:spMkLst>
        </pc:spChg>
      </pc:sldChg>
    </pc:docChg>
  </pc:docChgLst>
  <pc:docChgLst>
    <pc:chgData name="Heather Wojtarowicz" userId="S::heather@gedcollaborative.com::68502311-73d7-4e82-9e38-e4abb98366f4" providerId="AD" clId="Web-{3354B6E0-583B-4761-9D33-D8BB7B2546DD}"/>
    <pc:docChg chg="addSld modSld addMainMaster">
      <pc:chgData name="Heather Wojtarowicz" userId="S::heather@gedcollaborative.com::68502311-73d7-4e82-9e38-e4abb98366f4" providerId="AD" clId="Web-{3354B6E0-583B-4761-9D33-D8BB7B2546DD}" dt="2023-08-14T16:17:50.685" v="16"/>
      <pc:docMkLst>
        <pc:docMk/>
      </pc:docMkLst>
      <pc:sldChg chg="modSp add addCm">
        <pc:chgData name="Heather Wojtarowicz" userId="S::heather@gedcollaborative.com::68502311-73d7-4e82-9e38-e4abb98366f4" providerId="AD" clId="Web-{3354B6E0-583B-4761-9D33-D8BB7B2546DD}" dt="2023-08-14T16:17:50.685" v="16"/>
        <pc:sldMkLst>
          <pc:docMk/>
          <pc:sldMk cId="3976599974" sldId="5025"/>
        </pc:sldMkLst>
      </pc:sldChg>
      <pc:sldMasterChg chg="add addSldLayout">
        <pc:chgData name="Heather Wojtarowicz" userId="S::heather@gedcollaborative.com::68502311-73d7-4e82-9e38-e4abb98366f4" providerId="AD" clId="Web-{3354B6E0-583B-4761-9D33-D8BB7B2546DD}" dt="2023-08-14T16:16:55.620" v="0"/>
        <pc:sldMasterMkLst>
          <pc:docMk/>
          <pc:sldMasterMk cId="374230222" sldId="2147483847"/>
        </pc:sldMasterMkLst>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1065261930" sldId="2147483848"/>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2542550901" sldId="2147483849"/>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1652527787" sldId="2147483850"/>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1806468314" sldId="2147483851"/>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346341042" sldId="2147483852"/>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4130472299" sldId="2147483853"/>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4248759102" sldId="2147483854"/>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637448559" sldId="2147483855"/>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3751809871" sldId="2147483856"/>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944521705" sldId="2147483857"/>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1908225439" sldId="2147483858"/>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1127243334" sldId="2147483859"/>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4085847326" sldId="2147483860"/>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3069513701" sldId="2147483861"/>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1966056277" sldId="2147483862"/>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1000645743" sldId="2147483863"/>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3345784075" sldId="2147483864"/>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1841115054" sldId="2147483865"/>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3556119161" sldId="2147483866"/>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162784515" sldId="2147483867"/>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3002931770" sldId="2147483868"/>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3812146998" sldId="2147483869"/>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716625601" sldId="2147483870"/>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3676867727" sldId="2147483871"/>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1526656163" sldId="2147483872"/>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3904106901" sldId="2147483873"/>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1637078960" sldId="2147483874"/>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412638313" sldId="2147483875"/>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2022500828" sldId="2147483876"/>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1947800059" sldId="2147483877"/>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3413036970" sldId="2147483878"/>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1927936328" sldId="2147483879"/>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3117180346" sldId="2147483880"/>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3007553742" sldId="2147483881"/>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1542126347" sldId="2147483882"/>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87421380" sldId="2147483883"/>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2021067754" sldId="2147483884"/>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123156331" sldId="2147483885"/>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2833952677" sldId="2147483886"/>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3893545691" sldId="2147483887"/>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1184042653" sldId="2147483888"/>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4046861365" sldId="2147483889"/>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1815831685" sldId="2147483890"/>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2071175708" sldId="2147483891"/>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7220947" sldId="2147483892"/>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1433760768" sldId="2147483893"/>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3910552394" sldId="2147483894"/>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4152872773" sldId="2147483895"/>
          </pc:sldLayoutMkLst>
        </pc:sldLayoutChg>
        <pc:sldLayoutChg chg="add">
          <pc:chgData name="Heather Wojtarowicz" userId="S::heather@gedcollaborative.com::68502311-73d7-4e82-9e38-e4abb98366f4" providerId="AD" clId="Web-{3354B6E0-583B-4761-9D33-D8BB7B2546DD}" dt="2023-08-14T16:16:55.620" v="0"/>
          <pc:sldLayoutMkLst>
            <pc:docMk/>
            <pc:sldMasterMk cId="374230222" sldId="2147483847"/>
            <pc:sldLayoutMk cId="683035926" sldId="2147483896"/>
          </pc:sldLayoutMkLst>
        </pc:sldLayoutChg>
      </pc:sldMasterChg>
    </pc:docChg>
  </pc:docChgLst>
  <pc:docChgLst>
    <pc:chgData name="Heather Wojtarowicz" userId="S::heather@gedcollaborative.com::68502311-73d7-4e82-9e38-e4abb98366f4" providerId="AD" clId="Web-{24DE0A6C-7A8B-4EBF-9CB3-3BE19C7CD590}"/>
    <pc:docChg chg="modSld">
      <pc:chgData name="Heather Wojtarowicz" userId="S::heather@gedcollaborative.com::68502311-73d7-4e82-9e38-e4abb98366f4" providerId="AD" clId="Web-{24DE0A6C-7A8B-4EBF-9CB3-3BE19C7CD590}" dt="2023-01-13T17:56:19.566" v="538" actId="20577"/>
      <pc:docMkLst>
        <pc:docMk/>
      </pc:docMkLst>
      <pc:sldChg chg="addSp delSp modSp">
        <pc:chgData name="Heather Wojtarowicz" userId="S::heather@gedcollaborative.com::68502311-73d7-4e82-9e38-e4abb98366f4" providerId="AD" clId="Web-{24DE0A6C-7A8B-4EBF-9CB3-3BE19C7CD590}" dt="2023-01-13T17:55:29.768" v="533" actId="14100"/>
        <pc:sldMkLst>
          <pc:docMk/>
          <pc:sldMk cId="3392050906" sldId="1352"/>
        </pc:sldMkLst>
      </pc:sldChg>
      <pc:sldChg chg="modSp">
        <pc:chgData name="Heather Wojtarowicz" userId="S::heather@gedcollaborative.com::68502311-73d7-4e82-9e38-e4abb98366f4" providerId="AD" clId="Web-{24DE0A6C-7A8B-4EBF-9CB3-3BE19C7CD590}" dt="2023-01-13T17:48:59.021" v="349"/>
        <pc:sldMkLst>
          <pc:docMk/>
          <pc:sldMk cId="2267990426" sldId="1434"/>
        </pc:sldMkLst>
      </pc:sldChg>
      <pc:sldChg chg="addSp delSp modSp">
        <pc:chgData name="Heather Wojtarowicz" userId="S::heather@gedcollaborative.com::68502311-73d7-4e82-9e38-e4abb98366f4" providerId="AD" clId="Web-{24DE0A6C-7A8B-4EBF-9CB3-3BE19C7CD590}" dt="2023-01-13T17:53:59.093" v="510" actId="20577"/>
        <pc:sldMkLst>
          <pc:docMk/>
          <pc:sldMk cId="1672136958" sldId="4950"/>
        </pc:sldMkLst>
      </pc:sldChg>
      <pc:sldChg chg="delSp modSp">
        <pc:chgData name="Heather Wojtarowicz" userId="S::heather@gedcollaborative.com::68502311-73d7-4e82-9e38-e4abb98366f4" providerId="AD" clId="Web-{24DE0A6C-7A8B-4EBF-9CB3-3BE19C7CD590}" dt="2023-01-13T17:56:19.566" v="538" actId="20577"/>
        <pc:sldMkLst>
          <pc:docMk/>
          <pc:sldMk cId="4241561996" sldId="4988"/>
        </pc:sldMkLst>
      </pc:sldChg>
    </pc:docChg>
  </pc:docChgLst>
  <pc:docChgLst>
    <pc:chgData name="Heather Wojtarowicz" userId="S::heather@gedcollaborative.com::68502311-73d7-4e82-9e38-e4abb98366f4" providerId="AD" clId="Web-{786C847B-043F-42F1-A4F7-A5E4C3A6F425}"/>
    <pc:docChg chg="modSld">
      <pc:chgData name="Heather Wojtarowicz" userId="S::heather@gedcollaborative.com::68502311-73d7-4e82-9e38-e4abb98366f4" providerId="AD" clId="Web-{786C847B-043F-42F1-A4F7-A5E4C3A6F425}" dt="2023-08-14T18:48:49.075" v="0" actId="1076"/>
      <pc:docMkLst>
        <pc:docMk/>
      </pc:docMkLst>
      <pc:sldChg chg="modSp">
        <pc:chgData name="Heather Wojtarowicz" userId="S::heather@gedcollaborative.com::68502311-73d7-4e82-9e38-e4abb98366f4" providerId="AD" clId="Web-{786C847B-043F-42F1-A4F7-A5E4C3A6F425}" dt="2023-08-14T18:48:49.075" v="0" actId="1076"/>
        <pc:sldMkLst>
          <pc:docMk/>
          <pc:sldMk cId="733459606" sldId="5022"/>
        </pc:sldMkLst>
      </pc:sldChg>
    </pc:docChg>
  </pc:docChgLst>
  <pc:docChgLst>
    <pc:chgData name="Conor Sullivan" userId="S::conor@gedcollaborative.com::2a9d0757-9bb8-4e87-ad40-9e8822bc039d" providerId="AD" clId="Web-{B2E46DD2-2BDF-480B-B51A-27DC442DAF2F}"/>
    <pc:docChg chg="modSld">
      <pc:chgData name="Conor Sullivan" userId="S::conor@gedcollaborative.com::2a9d0757-9bb8-4e87-ad40-9e8822bc039d" providerId="AD" clId="Web-{B2E46DD2-2BDF-480B-B51A-27DC442DAF2F}" dt="2023-03-20T19:13:03.327" v="23" actId="20577"/>
      <pc:docMkLst>
        <pc:docMk/>
      </pc:docMkLst>
      <pc:sldChg chg="modSp">
        <pc:chgData name="Conor Sullivan" userId="S::conor@gedcollaborative.com::2a9d0757-9bb8-4e87-ad40-9e8822bc039d" providerId="AD" clId="Web-{B2E46DD2-2BDF-480B-B51A-27DC442DAF2F}" dt="2023-03-20T19:13:03.327" v="23" actId="20577"/>
        <pc:sldMkLst>
          <pc:docMk/>
          <pc:sldMk cId="1864478381" sldId="5003"/>
        </pc:sldMkLst>
      </pc:sldChg>
    </pc:docChg>
  </pc:docChgLst>
  <pc:docChgLst>
    <pc:chgData clId="Web-{44AE3109-5B00-4187-9D89-D5130D68B204}"/>
    <pc:docChg chg="modSld">
      <pc:chgData name="" userId="" providerId="" clId="Web-{44AE3109-5B00-4187-9D89-D5130D68B204}" dt="2023-08-03T19:13:10.370" v="1" actId="20577"/>
      <pc:docMkLst>
        <pc:docMk/>
      </pc:docMkLst>
      <pc:sldChg chg="modSp">
        <pc:chgData name="" userId="" providerId="" clId="Web-{44AE3109-5B00-4187-9D89-D5130D68B204}" dt="2023-08-03T19:13:10.370" v="1" actId="20577"/>
        <pc:sldMkLst>
          <pc:docMk/>
          <pc:sldMk cId="129351751" sldId="4998"/>
        </pc:sldMkLst>
      </pc:sldChg>
    </pc:docChg>
  </pc:docChgLst>
  <pc:docChgLst>
    <pc:chgData name="Heather Wojtarowicz" userId="S::heather@gedcollaborative.com::68502311-73d7-4e82-9e38-e4abb98366f4" providerId="AD" clId="Web-{4A69C913-1698-4220-BC24-0D4CA1D419E2}"/>
    <pc:docChg chg="modSld">
      <pc:chgData name="Heather Wojtarowicz" userId="S::heather@gedcollaborative.com::68502311-73d7-4e82-9e38-e4abb98366f4" providerId="AD" clId="Web-{4A69C913-1698-4220-BC24-0D4CA1D419E2}" dt="2024-01-12T17:32:09.557" v="14" actId="20577"/>
      <pc:docMkLst>
        <pc:docMk/>
      </pc:docMkLst>
    </pc:docChg>
  </pc:docChgLst>
  <pc:docChgLst>
    <pc:chgData name="Donald Melady" userId="38f988a9-5ba1-4f8c-af58-98842e12f783" providerId="ADAL" clId="{A6E8C7DB-0A92-E04A-8A6B-9E3C4C34251B}"/>
    <pc:docChg chg="custSel addSld modSld sldOrd">
      <pc:chgData name="Donald Melady" userId="38f988a9-5ba1-4f8c-af58-98842e12f783" providerId="ADAL" clId="{A6E8C7DB-0A92-E04A-8A6B-9E3C4C34251B}" dt="2024-10-07T15:30:15.080" v="1025" actId="20577"/>
      <pc:docMkLst>
        <pc:docMk/>
      </pc:docMkLst>
      <pc:sldChg chg="addCm">
        <pc:chgData name="Donald Melady" userId="38f988a9-5ba1-4f8c-af58-98842e12f783" providerId="ADAL" clId="{A6E8C7DB-0A92-E04A-8A6B-9E3C4C34251B}" dt="2024-10-03T21:54:05.620" v="909"/>
        <pc:sldMkLst>
          <pc:docMk/>
          <pc:sldMk cId="0" sldId="257"/>
        </pc:sldMkLst>
      </pc:sldChg>
      <pc:sldChg chg="modSp mod ord">
        <pc:chgData name="Donald Melady" userId="38f988a9-5ba1-4f8c-af58-98842e12f783" providerId="ADAL" clId="{A6E8C7DB-0A92-E04A-8A6B-9E3C4C34251B}" dt="2024-10-07T15:30:15.080" v="1025" actId="20577"/>
        <pc:sldMkLst>
          <pc:docMk/>
          <pc:sldMk cId="786938951" sldId="5030"/>
        </pc:sldMkLst>
      </pc:sldChg>
      <pc:sldChg chg="modSp mod">
        <pc:chgData name="Donald Melady" userId="38f988a9-5ba1-4f8c-af58-98842e12f783" providerId="ADAL" clId="{A6E8C7DB-0A92-E04A-8A6B-9E3C4C34251B}" dt="2024-10-03T21:29:47.384" v="796" actId="6549"/>
        <pc:sldMkLst>
          <pc:docMk/>
          <pc:sldMk cId="614217778" sldId="5031"/>
        </pc:sldMkLst>
      </pc:sldChg>
      <pc:sldChg chg="ord modNotesTx">
        <pc:chgData name="Donald Melady" userId="38f988a9-5ba1-4f8c-af58-98842e12f783" providerId="ADAL" clId="{A6E8C7DB-0A92-E04A-8A6B-9E3C4C34251B}" dt="2024-10-03T21:05:21" v="778" actId="20577"/>
        <pc:sldMkLst>
          <pc:docMk/>
          <pc:sldMk cId="2447019801" sldId="5034"/>
        </pc:sldMkLst>
      </pc:sldChg>
      <pc:sldChg chg="addSp delSp modSp new mod ord modClrScheme chgLayout">
        <pc:chgData name="Donald Melady" userId="38f988a9-5ba1-4f8c-af58-98842e12f783" providerId="ADAL" clId="{A6E8C7DB-0A92-E04A-8A6B-9E3C4C34251B}" dt="2024-10-03T21:04:20.195" v="633" actId="20577"/>
        <pc:sldMkLst>
          <pc:docMk/>
          <pc:sldMk cId="6960075" sldId="5035"/>
        </pc:sldMkLst>
      </pc:sldChg>
    </pc:docChg>
  </pc:docChgLst>
  <pc:docChgLst>
    <pc:chgData name="Heather Wojtarowicz" userId="S::heather@gedcollaborative.com::68502311-73d7-4e82-9e38-e4abb98366f4" providerId="AD" clId="Web-{9ED03E31-EFA8-4803-931B-61212452DC17}"/>
    <pc:docChg chg="modSld">
      <pc:chgData name="Heather Wojtarowicz" userId="S::heather@gedcollaborative.com::68502311-73d7-4e82-9e38-e4abb98366f4" providerId="AD" clId="Web-{9ED03E31-EFA8-4803-931B-61212452DC17}" dt="2023-08-09T19:46:25.083" v="14"/>
      <pc:docMkLst>
        <pc:docMk/>
      </pc:docMkLst>
    </pc:docChg>
  </pc:docChgLst>
  <pc:docChgLst>
    <pc:chgData name="Heather Wojtarowicz" userId="S::heather@gedcollaborative.com::68502311-73d7-4e82-9e38-e4abb98366f4" providerId="AD" clId="Web-{F605309C-50B8-434D-8739-6C735BA6112D}"/>
    <pc:docChg chg="modSld">
      <pc:chgData name="Heather Wojtarowicz" userId="S::heather@gedcollaborative.com::68502311-73d7-4e82-9e38-e4abb98366f4" providerId="AD" clId="Web-{F605309C-50B8-434D-8739-6C735BA6112D}" dt="2023-05-15T18:57:00.130" v="3" actId="20577"/>
      <pc:docMkLst>
        <pc:docMk/>
      </pc:docMkLst>
    </pc:docChg>
  </pc:docChgLst>
  <pc:docChgLst>
    <pc:chgData name="Heather Wojtarowicz" userId="S::heather@gedcollaborative.com::68502311-73d7-4e82-9e38-e4abb98366f4" providerId="AD" clId="Web-{E7558E69-9802-4AC9-84D2-D012D420A129}"/>
    <pc:docChg chg="addSld modSld sldOrd">
      <pc:chgData name="Heather Wojtarowicz" userId="S::heather@gedcollaborative.com::68502311-73d7-4e82-9e38-e4abb98366f4" providerId="AD" clId="Web-{E7558E69-9802-4AC9-84D2-D012D420A129}" dt="2023-08-09T18:01:47.895" v="13"/>
      <pc:docMkLst>
        <pc:docMk/>
      </pc:docMkLst>
      <pc:sldChg chg="delSp modSp add ord replId">
        <pc:chgData name="Heather Wojtarowicz" userId="S::heather@gedcollaborative.com::68502311-73d7-4e82-9e38-e4abb98366f4" providerId="AD" clId="Web-{E7558E69-9802-4AC9-84D2-D012D420A129}" dt="2023-08-09T18:01:47.895" v="13"/>
        <pc:sldMkLst>
          <pc:docMk/>
          <pc:sldMk cId="15534124" sldId="5020"/>
        </pc:sldMkLst>
      </pc:sldChg>
    </pc:docChg>
  </pc:docChgLst>
  <pc:docChgLst>
    <pc:chgData name="Heather Wojtarowicz" userId="S::heather@gedcollaborative.com::68502311-73d7-4e82-9e38-e4abb98366f4" providerId="AD" clId="Web-{0A06159A-A323-4155-B4F7-8CE127111B25}"/>
    <pc:docChg chg="addSld delSld modSld">
      <pc:chgData name="Heather Wojtarowicz" userId="S::heather@gedcollaborative.com::68502311-73d7-4e82-9e38-e4abb98366f4" providerId="AD" clId="Web-{0A06159A-A323-4155-B4F7-8CE127111B25}" dt="2023-06-13T19:54:38.788" v="84" actId="20577"/>
      <pc:docMkLst>
        <pc:docMk/>
      </pc:docMkLst>
      <pc:sldChg chg="modSp">
        <pc:chgData name="Heather Wojtarowicz" userId="S::heather@gedcollaborative.com::68502311-73d7-4e82-9e38-e4abb98366f4" providerId="AD" clId="Web-{0A06159A-A323-4155-B4F7-8CE127111B25}" dt="2023-06-13T19:53:44.239" v="56" actId="1076"/>
        <pc:sldMkLst>
          <pc:docMk/>
          <pc:sldMk cId="3854601173" sldId="5015"/>
        </pc:sldMkLst>
      </pc:sldChg>
      <pc:sldChg chg="modSp">
        <pc:chgData name="Heather Wojtarowicz" userId="S::heather@gedcollaborative.com::68502311-73d7-4e82-9e38-e4abb98366f4" providerId="AD" clId="Web-{0A06159A-A323-4155-B4F7-8CE127111B25}" dt="2023-06-13T19:54:24.069" v="78" actId="20577"/>
        <pc:sldMkLst>
          <pc:docMk/>
          <pc:sldMk cId="2853637260" sldId="5016"/>
        </pc:sldMkLst>
      </pc:sldChg>
      <pc:sldChg chg="modSp">
        <pc:chgData name="Heather Wojtarowicz" userId="S::heather@gedcollaborative.com::68502311-73d7-4e82-9e38-e4abb98366f4" providerId="AD" clId="Web-{0A06159A-A323-4155-B4F7-8CE127111B25}" dt="2023-06-13T19:54:28.975" v="82" actId="20577"/>
        <pc:sldMkLst>
          <pc:docMk/>
          <pc:sldMk cId="2678884731" sldId="5017"/>
        </pc:sldMkLst>
      </pc:sldChg>
      <pc:sldChg chg="del">
        <pc:chgData name="Heather Wojtarowicz" userId="S::heather@gedcollaborative.com::68502311-73d7-4e82-9e38-e4abb98366f4" providerId="AD" clId="Web-{0A06159A-A323-4155-B4F7-8CE127111B25}" dt="2023-06-13T19:51:29.687" v="38"/>
        <pc:sldMkLst>
          <pc:docMk/>
          <pc:sldMk cId="1240722997" sldId="5018"/>
        </pc:sldMkLst>
      </pc:sldChg>
      <pc:sldChg chg="new del">
        <pc:chgData name="Heather Wojtarowicz" userId="S::heather@gedcollaborative.com::68502311-73d7-4e82-9e38-e4abb98366f4" providerId="AD" clId="Web-{0A06159A-A323-4155-B4F7-8CE127111B25}" dt="2023-06-13T19:50:12.933" v="26"/>
        <pc:sldMkLst>
          <pc:docMk/>
          <pc:sldMk cId="712267680" sldId="5019"/>
        </pc:sldMkLst>
      </pc:sldChg>
    </pc:docChg>
  </pc:docChgLst>
  <pc:docChgLst>
    <pc:chgData name="Don Melady" userId="S::don@gedcollaborative.com::a527807e-1127-47fa-b233-2aa528cd67f3" providerId="AD" clId="Web-{68D1C67B-0A95-44BD-AFC7-AC39D46A7248}"/>
    <pc:docChg chg="modSld">
      <pc:chgData name="Don Melady" userId="S::don@gedcollaborative.com::a527807e-1127-47fa-b233-2aa528cd67f3" providerId="AD" clId="Web-{68D1C67B-0A95-44BD-AFC7-AC39D46A7248}" dt="2022-11-21T15:36:21.452" v="3" actId="20577"/>
      <pc:docMkLst>
        <pc:docMk/>
      </pc:docMkLst>
    </pc:docChg>
  </pc:docChgLst>
  <pc:docChgLst>
    <pc:chgData name="Wojtarowicz, Heather Mae" userId="893f9098-4580-4060-b43f-8d84ddcdc154" providerId="ADAL" clId="{D565F992-BD99-4CE2-A330-4C1F25EEA9F4}"/>
    <pc:docChg chg="undo redo custSel addSld delSld modSld sldOrd">
      <pc:chgData name="Wojtarowicz, Heather Mae" userId="893f9098-4580-4060-b43f-8d84ddcdc154" providerId="ADAL" clId="{D565F992-BD99-4CE2-A330-4C1F25EEA9F4}" dt="2024-10-07T19:44:07.284" v="1442"/>
      <pc:docMkLst>
        <pc:docMk/>
      </pc:docMkLst>
      <pc:sldChg chg="addSp delSp modSp add del mod">
        <pc:chgData name="Wojtarowicz, Heather Mae" userId="893f9098-4580-4060-b43f-8d84ddcdc154" providerId="ADAL" clId="{D565F992-BD99-4CE2-A330-4C1F25EEA9F4}" dt="2024-10-07T18:32:24.756" v="1424" actId="2696"/>
        <pc:sldMkLst>
          <pc:docMk/>
          <pc:sldMk cId="0" sldId="257"/>
        </pc:sldMkLst>
      </pc:sldChg>
      <pc:sldChg chg="addSp delSp modSp add del mod modTransition">
        <pc:chgData name="Wojtarowicz, Heather Mae" userId="893f9098-4580-4060-b43f-8d84ddcdc154" providerId="ADAL" clId="{D565F992-BD99-4CE2-A330-4C1F25EEA9F4}" dt="2024-10-07T18:32:24.756" v="1424" actId="2696"/>
        <pc:sldMkLst>
          <pc:docMk/>
          <pc:sldMk cId="0" sldId="258"/>
        </pc:sldMkLst>
      </pc:sldChg>
      <pc:sldChg chg="addSp delSp modSp add del mod modTransition delAnim">
        <pc:chgData name="Wojtarowicz, Heather Mae" userId="893f9098-4580-4060-b43f-8d84ddcdc154" providerId="ADAL" clId="{D565F992-BD99-4CE2-A330-4C1F25EEA9F4}" dt="2024-10-07T18:32:24.756" v="1424" actId="2696"/>
        <pc:sldMkLst>
          <pc:docMk/>
          <pc:sldMk cId="0" sldId="259"/>
        </pc:sldMkLst>
      </pc:sldChg>
      <pc:sldChg chg="addSp modSp add del mod">
        <pc:chgData name="Wojtarowicz, Heather Mae" userId="893f9098-4580-4060-b43f-8d84ddcdc154" providerId="ADAL" clId="{D565F992-BD99-4CE2-A330-4C1F25EEA9F4}" dt="2024-10-07T18:32:24.756" v="1424" actId="2696"/>
        <pc:sldMkLst>
          <pc:docMk/>
          <pc:sldMk cId="0" sldId="355"/>
        </pc:sldMkLst>
      </pc:sldChg>
      <pc:sldChg chg="delSp modSp add del modTransition">
        <pc:chgData name="Wojtarowicz, Heather Mae" userId="893f9098-4580-4060-b43f-8d84ddcdc154" providerId="ADAL" clId="{D565F992-BD99-4CE2-A330-4C1F25EEA9F4}" dt="2024-10-07T18:32:24.756" v="1424" actId="2696"/>
        <pc:sldMkLst>
          <pc:docMk/>
          <pc:sldMk cId="0" sldId="532"/>
        </pc:sldMkLst>
      </pc:sldChg>
      <pc:sldChg chg="add del">
        <pc:chgData name="Wojtarowicz, Heather Mae" userId="893f9098-4580-4060-b43f-8d84ddcdc154" providerId="ADAL" clId="{D565F992-BD99-4CE2-A330-4C1F25EEA9F4}" dt="2024-10-02T21:07:59.175" v="388" actId="2696"/>
        <pc:sldMkLst>
          <pc:docMk/>
          <pc:sldMk cId="1859603215" sldId="621"/>
        </pc:sldMkLst>
      </pc:sldChg>
      <pc:sldChg chg="addSp delSp modSp add del mod modTransition">
        <pc:chgData name="Wojtarowicz, Heather Mae" userId="893f9098-4580-4060-b43f-8d84ddcdc154" providerId="ADAL" clId="{D565F992-BD99-4CE2-A330-4C1F25EEA9F4}" dt="2024-10-07T18:32:24.756" v="1424" actId="2696"/>
        <pc:sldMkLst>
          <pc:docMk/>
          <pc:sldMk cId="2727235835" sldId="622"/>
        </pc:sldMkLst>
      </pc:sldChg>
      <pc:sldChg chg="add del">
        <pc:chgData name="Wojtarowicz, Heather Mae" userId="893f9098-4580-4060-b43f-8d84ddcdc154" providerId="ADAL" clId="{D565F992-BD99-4CE2-A330-4C1F25EEA9F4}" dt="2024-10-03T14:47:00.829" v="411" actId="2696"/>
        <pc:sldMkLst>
          <pc:docMk/>
          <pc:sldMk cId="1051798558" sldId="623"/>
        </pc:sldMkLst>
      </pc:sldChg>
      <pc:sldChg chg="addSp modSp add del mod modTransition">
        <pc:chgData name="Wojtarowicz, Heather Mae" userId="893f9098-4580-4060-b43f-8d84ddcdc154" providerId="ADAL" clId="{D565F992-BD99-4CE2-A330-4C1F25EEA9F4}" dt="2024-10-07T18:32:24.756" v="1424" actId="2696"/>
        <pc:sldMkLst>
          <pc:docMk/>
          <pc:sldMk cId="4027068769" sldId="624"/>
        </pc:sldMkLst>
      </pc:sldChg>
      <pc:sldChg chg="addSp delSp modSp add del mod modAnim modNotes">
        <pc:chgData name="Wojtarowicz, Heather Mae" userId="893f9098-4580-4060-b43f-8d84ddcdc154" providerId="ADAL" clId="{D565F992-BD99-4CE2-A330-4C1F25EEA9F4}" dt="2024-10-07T18:32:24.756" v="1424" actId="2696"/>
        <pc:sldMkLst>
          <pc:docMk/>
          <pc:sldMk cId="0" sldId="625"/>
        </pc:sldMkLst>
      </pc:sldChg>
      <pc:sldChg chg="add del">
        <pc:chgData name="Wojtarowicz, Heather Mae" userId="893f9098-4580-4060-b43f-8d84ddcdc154" providerId="ADAL" clId="{D565F992-BD99-4CE2-A330-4C1F25EEA9F4}" dt="2024-10-03T14:47:49.465" v="420" actId="2696"/>
        <pc:sldMkLst>
          <pc:docMk/>
          <pc:sldMk cId="1294878170" sldId="626"/>
        </pc:sldMkLst>
      </pc:sldChg>
      <pc:sldChg chg="delSp modSp add del mod">
        <pc:chgData name="Wojtarowicz, Heather Mae" userId="893f9098-4580-4060-b43f-8d84ddcdc154" providerId="ADAL" clId="{D565F992-BD99-4CE2-A330-4C1F25EEA9F4}" dt="2024-10-07T18:32:24.756" v="1424" actId="2696"/>
        <pc:sldMkLst>
          <pc:docMk/>
          <pc:sldMk cId="2109219786" sldId="1070"/>
        </pc:sldMkLst>
      </pc:sldChg>
      <pc:sldChg chg="addSp delSp modSp add del mod modAnim">
        <pc:chgData name="Wojtarowicz, Heather Mae" userId="893f9098-4580-4060-b43f-8d84ddcdc154" providerId="ADAL" clId="{D565F992-BD99-4CE2-A330-4C1F25EEA9F4}" dt="2024-10-04T15:27:11.771" v="1139" actId="2696"/>
        <pc:sldMkLst>
          <pc:docMk/>
          <pc:sldMk cId="4032129103" sldId="1275"/>
        </pc:sldMkLst>
      </pc:sldChg>
      <pc:sldChg chg="delSp modSp add del mod delAnim">
        <pc:chgData name="Wojtarowicz, Heather Mae" userId="893f9098-4580-4060-b43f-8d84ddcdc154" providerId="ADAL" clId="{D565F992-BD99-4CE2-A330-4C1F25EEA9F4}" dt="2024-10-07T18:32:24.756" v="1424" actId="2696"/>
        <pc:sldMkLst>
          <pc:docMk/>
          <pc:sldMk cId="2618664720" sldId="1283"/>
        </pc:sldMkLst>
      </pc:sldChg>
      <pc:sldChg chg="addSp delSp modSp add del mod">
        <pc:chgData name="Wojtarowicz, Heather Mae" userId="893f9098-4580-4060-b43f-8d84ddcdc154" providerId="ADAL" clId="{D565F992-BD99-4CE2-A330-4C1F25EEA9F4}" dt="2024-10-07T18:32:24.756" v="1424" actId="2696"/>
        <pc:sldMkLst>
          <pc:docMk/>
          <pc:sldMk cId="513252493" sldId="1284"/>
        </pc:sldMkLst>
      </pc:sldChg>
      <pc:sldChg chg="del">
        <pc:chgData name="Wojtarowicz, Heather Mae" userId="893f9098-4580-4060-b43f-8d84ddcdc154" providerId="ADAL" clId="{D565F992-BD99-4CE2-A330-4C1F25EEA9F4}" dt="2024-10-07T18:32:24.756" v="1424" actId="2696"/>
        <pc:sldMkLst>
          <pc:docMk/>
          <pc:sldMk cId="775140957" sldId="1313"/>
        </pc:sldMkLst>
      </pc:sldChg>
      <pc:sldChg chg="del">
        <pc:chgData name="Wojtarowicz, Heather Mae" userId="893f9098-4580-4060-b43f-8d84ddcdc154" providerId="ADAL" clId="{D565F992-BD99-4CE2-A330-4C1F25EEA9F4}" dt="2024-10-07T18:32:24.756" v="1424" actId="2696"/>
        <pc:sldMkLst>
          <pc:docMk/>
          <pc:sldMk cId="3392050906" sldId="1352"/>
        </pc:sldMkLst>
      </pc:sldChg>
      <pc:sldChg chg="del">
        <pc:chgData name="Wojtarowicz, Heather Mae" userId="893f9098-4580-4060-b43f-8d84ddcdc154" providerId="ADAL" clId="{D565F992-BD99-4CE2-A330-4C1F25EEA9F4}" dt="2024-10-07T18:32:24.756" v="1424" actId="2696"/>
        <pc:sldMkLst>
          <pc:docMk/>
          <pc:sldMk cId="197216341" sldId="1443"/>
        </pc:sldMkLst>
      </pc:sldChg>
      <pc:sldChg chg="del">
        <pc:chgData name="Wojtarowicz, Heather Mae" userId="893f9098-4580-4060-b43f-8d84ddcdc154" providerId="ADAL" clId="{D565F992-BD99-4CE2-A330-4C1F25EEA9F4}" dt="2024-10-07T18:32:24.756" v="1424" actId="2696"/>
        <pc:sldMkLst>
          <pc:docMk/>
          <pc:sldMk cId="361233458" sldId="1444"/>
        </pc:sldMkLst>
      </pc:sldChg>
      <pc:sldChg chg="modSp del mod">
        <pc:chgData name="Wojtarowicz, Heather Mae" userId="893f9098-4580-4060-b43f-8d84ddcdc154" providerId="ADAL" clId="{D565F992-BD99-4CE2-A330-4C1F25EEA9F4}" dt="2024-10-07T18:32:24.756" v="1424" actId="2696"/>
        <pc:sldMkLst>
          <pc:docMk/>
          <pc:sldMk cId="1139916203" sldId="5014"/>
        </pc:sldMkLst>
      </pc:sldChg>
      <pc:sldChg chg="del">
        <pc:chgData name="Wojtarowicz, Heather Mae" userId="893f9098-4580-4060-b43f-8d84ddcdc154" providerId="ADAL" clId="{D565F992-BD99-4CE2-A330-4C1F25EEA9F4}" dt="2024-10-07T18:32:24.756" v="1424" actId="2696"/>
        <pc:sldMkLst>
          <pc:docMk/>
          <pc:sldMk cId="1655228942" sldId="5017"/>
        </pc:sldMkLst>
      </pc:sldChg>
      <pc:sldChg chg="addSp modSp del mod">
        <pc:chgData name="Wojtarowicz, Heather Mae" userId="893f9098-4580-4060-b43f-8d84ddcdc154" providerId="ADAL" clId="{D565F992-BD99-4CE2-A330-4C1F25EEA9F4}" dt="2024-10-07T18:32:24.756" v="1424" actId="2696"/>
        <pc:sldMkLst>
          <pc:docMk/>
          <pc:sldMk cId="3976599974" sldId="5025"/>
        </pc:sldMkLst>
      </pc:sldChg>
      <pc:sldChg chg="del">
        <pc:chgData name="Wojtarowicz, Heather Mae" userId="893f9098-4580-4060-b43f-8d84ddcdc154" providerId="ADAL" clId="{D565F992-BD99-4CE2-A330-4C1F25EEA9F4}" dt="2024-10-03T14:40:09.658" v="389" actId="2696"/>
        <pc:sldMkLst>
          <pc:docMk/>
          <pc:sldMk cId="3326759980" sldId="5028"/>
        </pc:sldMkLst>
      </pc:sldChg>
      <pc:sldChg chg="modSp del mod">
        <pc:chgData name="Wojtarowicz, Heather Mae" userId="893f9098-4580-4060-b43f-8d84ddcdc154" providerId="ADAL" clId="{D565F992-BD99-4CE2-A330-4C1F25EEA9F4}" dt="2024-10-07T18:32:24.756" v="1424" actId="2696"/>
        <pc:sldMkLst>
          <pc:docMk/>
          <pc:sldMk cId="3935847976" sldId="5029"/>
        </pc:sldMkLst>
      </pc:sldChg>
      <pc:sldChg chg="modSp del mod">
        <pc:chgData name="Wojtarowicz, Heather Mae" userId="893f9098-4580-4060-b43f-8d84ddcdc154" providerId="ADAL" clId="{D565F992-BD99-4CE2-A330-4C1F25EEA9F4}" dt="2024-10-07T18:32:24.756" v="1424" actId="2696"/>
        <pc:sldMkLst>
          <pc:docMk/>
          <pc:sldMk cId="786938951" sldId="5030"/>
        </pc:sldMkLst>
      </pc:sldChg>
      <pc:sldChg chg="modSp del mod">
        <pc:chgData name="Wojtarowicz, Heather Mae" userId="893f9098-4580-4060-b43f-8d84ddcdc154" providerId="ADAL" clId="{D565F992-BD99-4CE2-A330-4C1F25EEA9F4}" dt="2024-10-07T18:32:24.756" v="1424" actId="2696"/>
        <pc:sldMkLst>
          <pc:docMk/>
          <pc:sldMk cId="614217778" sldId="5031"/>
        </pc:sldMkLst>
      </pc:sldChg>
      <pc:sldChg chg="addSp delSp modSp del mod">
        <pc:chgData name="Wojtarowicz, Heather Mae" userId="893f9098-4580-4060-b43f-8d84ddcdc154" providerId="ADAL" clId="{D565F992-BD99-4CE2-A330-4C1F25EEA9F4}" dt="2024-10-07T18:32:24.756" v="1424" actId="2696"/>
        <pc:sldMkLst>
          <pc:docMk/>
          <pc:sldMk cId="82127335" sldId="5032"/>
        </pc:sldMkLst>
      </pc:sldChg>
      <pc:sldChg chg="new del">
        <pc:chgData name="Wojtarowicz, Heather Mae" userId="893f9098-4580-4060-b43f-8d84ddcdc154" providerId="ADAL" clId="{D565F992-BD99-4CE2-A330-4C1F25EEA9F4}" dt="2024-09-17T17:53:16.767" v="176" actId="2696"/>
        <pc:sldMkLst>
          <pc:docMk/>
          <pc:sldMk cId="3090275510" sldId="5033"/>
        </pc:sldMkLst>
      </pc:sldChg>
      <pc:sldChg chg="addSp delSp modSp new del mod modAnim">
        <pc:chgData name="Wojtarowicz, Heather Mae" userId="893f9098-4580-4060-b43f-8d84ddcdc154" providerId="ADAL" clId="{D565F992-BD99-4CE2-A330-4C1F25EEA9F4}" dt="2024-10-07T18:32:24.756" v="1424" actId="2696"/>
        <pc:sldMkLst>
          <pc:docMk/>
          <pc:sldMk cId="2447019801" sldId="5034"/>
        </pc:sldMkLst>
      </pc:sldChg>
      <pc:sldChg chg="del">
        <pc:chgData name="Wojtarowicz, Heather Mae" userId="893f9098-4580-4060-b43f-8d84ddcdc154" providerId="ADAL" clId="{D565F992-BD99-4CE2-A330-4C1F25EEA9F4}" dt="2024-10-04T13:43:35.531" v="781" actId="2696"/>
        <pc:sldMkLst>
          <pc:docMk/>
          <pc:sldMk cId="6960075" sldId="5035"/>
        </pc:sldMkLst>
      </pc:sldChg>
      <pc:sldChg chg="addSp delSp modSp add del mod">
        <pc:chgData name="Wojtarowicz, Heather Mae" userId="893f9098-4580-4060-b43f-8d84ddcdc154" providerId="ADAL" clId="{D565F992-BD99-4CE2-A330-4C1F25EEA9F4}" dt="2024-10-07T18:32:24.756" v="1424" actId="2696"/>
        <pc:sldMkLst>
          <pc:docMk/>
          <pc:sldMk cId="3750653348" sldId="5036"/>
        </pc:sldMkLst>
      </pc:sldChg>
      <pc:sldChg chg="addSp delSp modSp new del mod modClrScheme chgLayout">
        <pc:chgData name="Wojtarowicz, Heather Mae" userId="893f9098-4580-4060-b43f-8d84ddcdc154" providerId="ADAL" clId="{D565F992-BD99-4CE2-A330-4C1F25EEA9F4}" dt="2024-10-07T18:32:24.756" v="1424" actId="2696"/>
        <pc:sldMkLst>
          <pc:docMk/>
          <pc:sldMk cId="1959536204" sldId="5037"/>
        </pc:sldMkLst>
      </pc:sldChg>
      <pc:sldChg chg="new del">
        <pc:chgData name="Wojtarowicz, Heather Mae" userId="893f9098-4580-4060-b43f-8d84ddcdc154" providerId="ADAL" clId="{D565F992-BD99-4CE2-A330-4C1F25EEA9F4}" dt="2024-10-04T15:14:51.720" v="947" actId="2696"/>
        <pc:sldMkLst>
          <pc:docMk/>
          <pc:sldMk cId="716441132" sldId="5038"/>
        </pc:sldMkLst>
      </pc:sldChg>
      <pc:sldChg chg="new del">
        <pc:chgData name="Wojtarowicz, Heather Mae" userId="893f9098-4580-4060-b43f-8d84ddcdc154" providerId="ADAL" clId="{D565F992-BD99-4CE2-A330-4C1F25EEA9F4}" dt="2024-10-04T15:15:04.322" v="951" actId="2696"/>
        <pc:sldMkLst>
          <pc:docMk/>
          <pc:sldMk cId="1391865095" sldId="5038"/>
        </pc:sldMkLst>
      </pc:sldChg>
      <pc:sldChg chg="addSp delSp modSp add del mod ord modAnim">
        <pc:chgData name="Wojtarowicz, Heather Mae" userId="893f9098-4580-4060-b43f-8d84ddcdc154" providerId="ADAL" clId="{D565F992-BD99-4CE2-A330-4C1F25EEA9F4}" dt="2024-10-07T18:32:24.756" v="1424" actId="2696"/>
        <pc:sldMkLst>
          <pc:docMk/>
          <pc:sldMk cId="2034554802" sldId="5038"/>
        </pc:sldMkLst>
      </pc:sldChg>
      <pc:sldChg chg="new del">
        <pc:chgData name="Wojtarowicz, Heather Mae" userId="893f9098-4580-4060-b43f-8d84ddcdc154" providerId="ADAL" clId="{D565F992-BD99-4CE2-A330-4C1F25EEA9F4}" dt="2024-10-04T15:15:08.996" v="953" actId="2696"/>
        <pc:sldMkLst>
          <pc:docMk/>
          <pc:sldMk cId="2328167964" sldId="5038"/>
        </pc:sldMkLst>
      </pc:sldChg>
      <pc:sldChg chg="new del">
        <pc:chgData name="Wojtarowicz, Heather Mae" userId="893f9098-4580-4060-b43f-8d84ddcdc154" providerId="ADAL" clId="{D565F992-BD99-4CE2-A330-4C1F25EEA9F4}" dt="2024-10-04T15:14:58.506" v="949" actId="2696"/>
        <pc:sldMkLst>
          <pc:docMk/>
          <pc:sldMk cId="2344968326" sldId="5038"/>
        </pc:sldMkLst>
      </pc:sldChg>
      <pc:sldChg chg="add">
        <pc:chgData name="Wojtarowicz, Heather Mae" userId="893f9098-4580-4060-b43f-8d84ddcdc154" providerId="ADAL" clId="{D565F992-BD99-4CE2-A330-4C1F25EEA9F4}" dt="2024-10-07T18:32:10.375" v="1423"/>
        <pc:sldMkLst>
          <pc:docMk/>
          <pc:sldMk cId="4152525318" sldId="5039"/>
        </pc:sldMkLst>
      </pc:sldChg>
      <pc:sldChg chg="addSp delSp modSp add del mod">
        <pc:chgData name="Wojtarowicz, Heather Mae" userId="893f9098-4580-4060-b43f-8d84ddcdc154" providerId="ADAL" clId="{D565F992-BD99-4CE2-A330-4C1F25EEA9F4}" dt="2024-10-04T15:35:44.303" v="1181" actId="2696"/>
        <pc:sldMkLst>
          <pc:docMk/>
          <pc:sldMk cId="4216046716" sldId="5039"/>
        </pc:sldMkLst>
      </pc:sldChg>
      <pc:sldChg chg="add">
        <pc:chgData name="Wojtarowicz, Heather Mae" userId="893f9098-4580-4060-b43f-8d84ddcdc154" providerId="ADAL" clId="{D565F992-BD99-4CE2-A330-4C1F25EEA9F4}" dt="2024-10-07T18:32:10.375" v="1423"/>
        <pc:sldMkLst>
          <pc:docMk/>
          <pc:sldMk cId="970197407" sldId="5040"/>
        </pc:sldMkLst>
      </pc:sldChg>
      <pc:sldChg chg="add">
        <pc:chgData name="Wojtarowicz, Heather Mae" userId="893f9098-4580-4060-b43f-8d84ddcdc154" providerId="ADAL" clId="{D565F992-BD99-4CE2-A330-4C1F25EEA9F4}" dt="2024-10-07T18:32:10.375" v="1423"/>
        <pc:sldMkLst>
          <pc:docMk/>
          <pc:sldMk cId="2728580878" sldId="5041"/>
        </pc:sldMkLst>
      </pc:sldChg>
      <pc:sldChg chg="add">
        <pc:chgData name="Wojtarowicz, Heather Mae" userId="893f9098-4580-4060-b43f-8d84ddcdc154" providerId="ADAL" clId="{D565F992-BD99-4CE2-A330-4C1F25EEA9F4}" dt="2024-10-07T18:32:10.375" v="1423"/>
        <pc:sldMkLst>
          <pc:docMk/>
          <pc:sldMk cId="4060929674" sldId="5042"/>
        </pc:sldMkLst>
      </pc:sldChg>
      <pc:sldChg chg="add">
        <pc:chgData name="Wojtarowicz, Heather Mae" userId="893f9098-4580-4060-b43f-8d84ddcdc154" providerId="ADAL" clId="{D565F992-BD99-4CE2-A330-4C1F25EEA9F4}" dt="2024-10-07T18:32:10.375" v="1423"/>
        <pc:sldMkLst>
          <pc:docMk/>
          <pc:sldMk cId="888932701" sldId="5043"/>
        </pc:sldMkLst>
      </pc:sldChg>
      <pc:sldChg chg="add">
        <pc:chgData name="Wojtarowicz, Heather Mae" userId="893f9098-4580-4060-b43f-8d84ddcdc154" providerId="ADAL" clId="{D565F992-BD99-4CE2-A330-4C1F25EEA9F4}" dt="2024-10-07T18:32:10.375" v="1423"/>
        <pc:sldMkLst>
          <pc:docMk/>
          <pc:sldMk cId="0" sldId="5044"/>
        </pc:sldMkLst>
      </pc:sldChg>
      <pc:sldChg chg="add">
        <pc:chgData name="Wojtarowicz, Heather Mae" userId="893f9098-4580-4060-b43f-8d84ddcdc154" providerId="ADAL" clId="{D565F992-BD99-4CE2-A330-4C1F25EEA9F4}" dt="2024-10-07T18:32:10.375" v="1423"/>
        <pc:sldMkLst>
          <pc:docMk/>
          <pc:sldMk cId="0" sldId="5045"/>
        </pc:sldMkLst>
      </pc:sldChg>
      <pc:sldChg chg="add">
        <pc:chgData name="Wojtarowicz, Heather Mae" userId="893f9098-4580-4060-b43f-8d84ddcdc154" providerId="ADAL" clId="{D565F992-BD99-4CE2-A330-4C1F25EEA9F4}" dt="2024-10-07T18:32:10.375" v="1423"/>
        <pc:sldMkLst>
          <pc:docMk/>
          <pc:sldMk cId="0" sldId="5046"/>
        </pc:sldMkLst>
      </pc:sldChg>
      <pc:sldChg chg="add">
        <pc:chgData name="Wojtarowicz, Heather Mae" userId="893f9098-4580-4060-b43f-8d84ddcdc154" providerId="ADAL" clId="{D565F992-BD99-4CE2-A330-4C1F25EEA9F4}" dt="2024-10-07T18:32:10.375" v="1423"/>
        <pc:sldMkLst>
          <pc:docMk/>
          <pc:sldMk cId="0" sldId="5047"/>
        </pc:sldMkLst>
      </pc:sldChg>
      <pc:sldChg chg="add">
        <pc:chgData name="Wojtarowicz, Heather Mae" userId="893f9098-4580-4060-b43f-8d84ddcdc154" providerId="ADAL" clId="{D565F992-BD99-4CE2-A330-4C1F25EEA9F4}" dt="2024-10-07T18:32:10.375" v="1423"/>
        <pc:sldMkLst>
          <pc:docMk/>
          <pc:sldMk cId="756611663" sldId="5048"/>
        </pc:sldMkLst>
      </pc:sldChg>
      <pc:sldChg chg="add">
        <pc:chgData name="Wojtarowicz, Heather Mae" userId="893f9098-4580-4060-b43f-8d84ddcdc154" providerId="ADAL" clId="{D565F992-BD99-4CE2-A330-4C1F25EEA9F4}" dt="2024-10-07T18:32:10.375" v="1423"/>
        <pc:sldMkLst>
          <pc:docMk/>
          <pc:sldMk cId="0" sldId="5049"/>
        </pc:sldMkLst>
      </pc:sldChg>
      <pc:sldChg chg="add">
        <pc:chgData name="Wojtarowicz, Heather Mae" userId="893f9098-4580-4060-b43f-8d84ddcdc154" providerId="ADAL" clId="{D565F992-BD99-4CE2-A330-4C1F25EEA9F4}" dt="2024-10-07T18:32:10.375" v="1423"/>
        <pc:sldMkLst>
          <pc:docMk/>
          <pc:sldMk cId="0" sldId="5050"/>
        </pc:sldMkLst>
      </pc:sldChg>
      <pc:sldChg chg="add modTransition">
        <pc:chgData name="Wojtarowicz, Heather Mae" userId="893f9098-4580-4060-b43f-8d84ddcdc154" providerId="ADAL" clId="{D565F992-BD99-4CE2-A330-4C1F25EEA9F4}" dt="2024-10-07T19:14:15.075" v="1432"/>
        <pc:sldMkLst>
          <pc:docMk/>
          <pc:sldMk cId="4086069652" sldId="5051"/>
        </pc:sldMkLst>
      </pc:sldChg>
      <pc:sldChg chg="add modTransition modAnim">
        <pc:chgData name="Wojtarowicz, Heather Mae" userId="893f9098-4580-4060-b43f-8d84ddcdc154" providerId="ADAL" clId="{D565F992-BD99-4CE2-A330-4C1F25EEA9F4}" dt="2024-10-07T19:13:58.493" v="1430"/>
        <pc:sldMkLst>
          <pc:docMk/>
          <pc:sldMk cId="4010534528" sldId="5052"/>
        </pc:sldMkLst>
      </pc:sldChg>
      <pc:sldChg chg="add modTransition">
        <pc:chgData name="Wojtarowicz, Heather Mae" userId="893f9098-4580-4060-b43f-8d84ddcdc154" providerId="ADAL" clId="{D565F992-BD99-4CE2-A330-4C1F25EEA9F4}" dt="2024-10-07T19:14:16.991" v="1433"/>
        <pc:sldMkLst>
          <pc:docMk/>
          <pc:sldMk cId="1590635871" sldId="5053"/>
        </pc:sldMkLst>
      </pc:sldChg>
      <pc:sldChg chg="add">
        <pc:chgData name="Wojtarowicz, Heather Mae" userId="893f9098-4580-4060-b43f-8d84ddcdc154" providerId="ADAL" clId="{D565F992-BD99-4CE2-A330-4C1F25EEA9F4}" dt="2024-10-07T18:32:10.375" v="1423"/>
        <pc:sldMkLst>
          <pc:docMk/>
          <pc:sldMk cId="830356747" sldId="5054"/>
        </pc:sldMkLst>
      </pc:sldChg>
      <pc:sldChg chg="add">
        <pc:chgData name="Wojtarowicz, Heather Mae" userId="893f9098-4580-4060-b43f-8d84ddcdc154" providerId="ADAL" clId="{D565F992-BD99-4CE2-A330-4C1F25EEA9F4}" dt="2024-10-07T18:32:10.375" v="1423"/>
        <pc:sldMkLst>
          <pc:docMk/>
          <pc:sldMk cId="2551987528" sldId="5055"/>
        </pc:sldMkLst>
      </pc:sldChg>
      <pc:sldChg chg="add">
        <pc:chgData name="Wojtarowicz, Heather Mae" userId="893f9098-4580-4060-b43f-8d84ddcdc154" providerId="ADAL" clId="{D565F992-BD99-4CE2-A330-4C1F25EEA9F4}" dt="2024-10-07T18:32:10.375" v="1423"/>
        <pc:sldMkLst>
          <pc:docMk/>
          <pc:sldMk cId="4205022489" sldId="5056"/>
        </pc:sldMkLst>
      </pc:sldChg>
      <pc:sldChg chg="add">
        <pc:chgData name="Wojtarowicz, Heather Mae" userId="893f9098-4580-4060-b43f-8d84ddcdc154" providerId="ADAL" clId="{D565F992-BD99-4CE2-A330-4C1F25EEA9F4}" dt="2024-10-07T18:32:10.375" v="1423"/>
        <pc:sldMkLst>
          <pc:docMk/>
          <pc:sldMk cId="1828390890" sldId="5057"/>
        </pc:sldMkLst>
      </pc:sldChg>
      <pc:sldChg chg="add">
        <pc:chgData name="Wojtarowicz, Heather Mae" userId="893f9098-4580-4060-b43f-8d84ddcdc154" providerId="ADAL" clId="{D565F992-BD99-4CE2-A330-4C1F25EEA9F4}" dt="2024-10-07T18:32:10.375" v="1423"/>
        <pc:sldMkLst>
          <pc:docMk/>
          <pc:sldMk cId="2125099717" sldId="5058"/>
        </pc:sldMkLst>
      </pc:sldChg>
      <pc:sldChg chg="add">
        <pc:chgData name="Wojtarowicz, Heather Mae" userId="893f9098-4580-4060-b43f-8d84ddcdc154" providerId="ADAL" clId="{D565F992-BD99-4CE2-A330-4C1F25EEA9F4}" dt="2024-10-07T18:32:10.375" v="1423"/>
        <pc:sldMkLst>
          <pc:docMk/>
          <pc:sldMk cId="535252406" sldId="5059"/>
        </pc:sldMkLst>
      </pc:sldChg>
      <pc:sldChg chg="add">
        <pc:chgData name="Wojtarowicz, Heather Mae" userId="893f9098-4580-4060-b43f-8d84ddcdc154" providerId="ADAL" clId="{D565F992-BD99-4CE2-A330-4C1F25EEA9F4}" dt="2024-10-07T18:32:10.375" v="1423"/>
        <pc:sldMkLst>
          <pc:docMk/>
          <pc:sldMk cId="2605592800" sldId="5060"/>
        </pc:sldMkLst>
      </pc:sldChg>
      <pc:sldChg chg="add">
        <pc:chgData name="Wojtarowicz, Heather Mae" userId="893f9098-4580-4060-b43f-8d84ddcdc154" providerId="ADAL" clId="{D565F992-BD99-4CE2-A330-4C1F25EEA9F4}" dt="2024-10-07T18:32:10.375" v="1423"/>
        <pc:sldMkLst>
          <pc:docMk/>
          <pc:sldMk cId="2055458058" sldId="5061"/>
        </pc:sldMkLst>
      </pc:sldChg>
      <pc:sldChg chg="add">
        <pc:chgData name="Wojtarowicz, Heather Mae" userId="893f9098-4580-4060-b43f-8d84ddcdc154" providerId="ADAL" clId="{D565F992-BD99-4CE2-A330-4C1F25EEA9F4}" dt="2024-10-07T18:32:10.375" v="1423"/>
        <pc:sldMkLst>
          <pc:docMk/>
          <pc:sldMk cId="2216831574" sldId="5062"/>
        </pc:sldMkLst>
      </pc:sldChg>
      <pc:sldChg chg="add ord">
        <pc:chgData name="Wojtarowicz, Heather Mae" userId="893f9098-4580-4060-b43f-8d84ddcdc154" providerId="ADAL" clId="{D565F992-BD99-4CE2-A330-4C1F25EEA9F4}" dt="2024-10-07T19:44:07.284" v="1442"/>
        <pc:sldMkLst>
          <pc:docMk/>
          <pc:sldMk cId="36390211" sldId="5063"/>
        </pc:sldMkLst>
      </pc:sldChg>
      <pc:sldChg chg="add ord">
        <pc:chgData name="Wojtarowicz, Heather Mae" userId="893f9098-4580-4060-b43f-8d84ddcdc154" providerId="ADAL" clId="{D565F992-BD99-4CE2-A330-4C1F25EEA9F4}" dt="2024-10-07T19:43:58.491" v="1440"/>
        <pc:sldMkLst>
          <pc:docMk/>
          <pc:sldMk cId="3576504281" sldId="5064"/>
        </pc:sldMkLst>
      </pc:sldChg>
      <pc:sldChg chg="add">
        <pc:chgData name="Wojtarowicz, Heather Mae" userId="893f9098-4580-4060-b43f-8d84ddcdc154" providerId="ADAL" clId="{D565F992-BD99-4CE2-A330-4C1F25EEA9F4}" dt="2024-10-07T18:32:10.375" v="1423"/>
        <pc:sldMkLst>
          <pc:docMk/>
          <pc:sldMk cId="2100232925" sldId="5065"/>
        </pc:sldMkLst>
      </pc:sldChg>
      <pc:sldChg chg="add">
        <pc:chgData name="Wojtarowicz, Heather Mae" userId="893f9098-4580-4060-b43f-8d84ddcdc154" providerId="ADAL" clId="{D565F992-BD99-4CE2-A330-4C1F25EEA9F4}" dt="2024-10-07T18:32:10.375" v="1423"/>
        <pc:sldMkLst>
          <pc:docMk/>
          <pc:sldMk cId="1442797166" sldId="5066"/>
        </pc:sldMkLst>
      </pc:sldChg>
      <pc:sldChg chg="add">
        <pc:chgData name="Wojtarowicz, Heather Mae" userId="893f9098-4580-4060-b43f-8d84ddcdc154" providerId="ADAL" clId="{D565F992-BD99-4CE2-A330-4C1F25EEA9F4}" dt="2024-10-07T18:32:10.375" v="1423"/>
        <pc:sldMkLst>
          <pc:docMk/>
          <pc:sldMk cId="4280478578" sldId="5067"/>
        </pc:sldMkLst>
      </pc:sldChg>
      <pc:sldChg chg="add">
        <pc:chgData name="Wojtarowicz, Heather Mae" userId="893f9098-4580-4060-b43f-8d84ddcdc154" providerId="ADAL" clId="{D565F992-BD99-4CE2-A330-4C1F25EEA9F4}" dt="2024-10-07T18:32:10.375" v="1423"/>
        <pc:sldMkLst>
          <pc:docMk/>
          <pc:sldMk cId="2011398744" sldId="5068"/>
        </pc:sldMkLst>
      </pc:sldChg>
      <pc:sldChg chg="add modTransition">
        <pc:chgData name="Wojtarowicz, Heather Mae" userId="893f9098-4580-4060-b43f-8d84ddcdc154" providerId="ADAL" clId="{D565F992-BD99-4CE2-A330-4C1F25EEA9F4}" dt="2024-10-07T19:14:22.208" v="1434"/>
        <pc:sldMkLst>
          <pc:docMk/>
          <pc:sldMk cId="2546859147" sldId="5069"/>
        </pc:sldMkLst>
      </pc:sldChg>
      <pc:sldMasterChg chg="delSldLayout">
        <pc:chgData name="Wojtarowicz, Heather Mae" userId="893f9098-4580-4060-b43f-8d84ddcdc154" providerId="ADAL" clId="{D565F992-BD99-4CE2-A330-4C1F25EEA9F4}" dt="2024-10-03T14:47:49.465" v="420" actId="2696"/>
        <pc:sldMasterMkLst>
          <pc:docMk/>
          <pc:sldMasterMk cId="1785179969" sldId="2147483925"/>
        </pc:sldMasterMkLst>
        <pc:sldLayoutChg chg="del">
          <pc:chgData name="Wojtarowicz, Heather Mae" userId="893f9098-4580-4060-b43f-8d84ddcdc154" providerId="ADAL" clId="{D565F992-BD99-4CE2-A330-4C1F25EEA9F4}" dt="2024-10-03T14:47:49.465" v="420" actId="2696"/>
          <pc:sldLayoutMkLst>
            <pc:docMk/>
            <pc:sldMasterMk cId="1785179969" sldId="2147483925"/>
            <pc:sldLayoutMk cId="1140384795" sldId="2147483701"/>
          </pc:sldLayoutMkLst>
        </pc:sldLayoutChg>
      </pc:sldMasterChg>
    </pc:docChg>
  </pc:docChgLst>
  <pc:docChgLst>
    <pc:chgData name="Heather Wojtarowicz" userId="S::heather@gedcollaborative.com::68502311-73d7-4e82-9e38-e4abb98366f4" providerId="AD" clId="Web-{8BBC0041-CC56-4324-941A-8EF6ACD04955}"/>
    <pc:docChg chg="modSld">
      <pc:chgData name="Heather Wojtarowicz" userId="S::heather@gedcollaborative.com::68502311-73d7-4e82-9e38-e4abb98366f4" providerId="AD" clId="Web-{8BBC0041-CC56-4324-941A-8EF6ACD04955}" dt="2023-08-09T19:51:39.962" v="17" actId="1076"/>
      <pc:docMkLst>
        <pc:docMk/>
      </pc:docMkLst>
    </pc:docChg>
  </pc:docChgLst>
  <pc:docChgLst>
    <pc:chgData name="Heather Wojtarowicz" userId="S::heather@gedcollaborative.com::68502311-73d7-4e82-9e38-e4abb98366f4" providerId="AD" clId="Web-{9E95E2B2-9A1F-4496-9D10-9E2152C8F236}"/>
    <pc:docChg chg="addSld delSld modSld">
      <pc:chgData name="Heather Wojtarowicz" userId="S::heather@gedcollaborative.com::68502311-73d7-4e82-9e38-e4abb98366f4" providerId="AD" clId="Web-{9E95E2B2-9A1F-4496-9D10-9E2152C8F236}" dt="2023-09-11T14:58:51.022" v="73"/>
      <pc:docMkLst>
        <pc:docMk/>
      </pc:docMkLst>
      <pc:sldChg chg="modSp addCm">
        <pc:chgData name="Heather Wojtarowicz" userId="S::heather@gedcollaborative.com::68502311-73d7-4e82-9e38-e4abb98366f4" providerId="AD" clId="Web-{9E95E2B2-9A1F-4496-9D10-9E2152C8F236}" dt="2023-09-11T14:55:22.891" v="26"/>
        <pc:sldMkLst>
          <pc:docMk/>
          <pc:sldMk cId="1139916203" sldId="5014"/>
        </pc:sldMkLst>
      </pc:sldChg>
      <pc:sldChg chg="modSp">
        <pc:chgData name="Heather Wojtarowicz" userId="S::heather@gedcollaborative.com::68502311-73d7-4e82-9e38-e4abb98366f4" providerId="AD" clId="Web-{9E95E2B2-9A1F-4496-9D10-9E2152C8F236}" dt="2023-09-11T14:57:05.613" v="58" actId="20577"/>
        <pc:sldMkLst>
          <pc:docMk/>
          <pc:sldMk cId="3854601173" sldId="5015"/>
        </pc:sldMkLst>
      </pc:sldChg>
      <pc:sldChg chg="del">
        <pc:chgData name="Heather Wojtarowicz" userId="S::heather@gedcollaborative.com::68502311-73d7-4e82-9e38-e4abb98366f4" providerId="AD" clId="Web-{9E95E2B2-9A1F-4496-9D10-9E2152C8F236}" dt="2023-09-11T14:57:19.410" v="62"/>
        <pc:sldMkLst>
          <pc:docMk/>
          <pc:sldMk cId="2853637260" sldId="5016"/>
        </pc:sldMkLst>
      </pc:sldChg>
      <pc:sldChg chg="del">
        <pc:chgData name="Heather Wojtarowicz" userId="S::heather@gedcollaborative.com::68502311-73d7-4e82-9e38-e4abb98366f4" providerId="AD" clId="Web-{9E95E2B2-9A1F-4496-9D10-9E2152C8F236}" dt="2023-09-11T14:57:16.848" v="61"/>
        <pc:sldMkLst>
          <pc:docMk/>
          <pc:sldMk cId="2382694027" sldId="5018"/>
        </pc:sldMkLst>
      </pc:sldChg>
      <pc:sldChg chg="del">
        <pc:chgData name="Heather Wojtarowicz" userId="S::heather@gedcollaborative.com::68502311-73d7-4e82-9e38-e4abb98366f4" providerId="AD" clId="Web-{9E95E2B2-9A1F-4496-9D10-9E2152C8F236}" dt="2023-09-11T14:55:56.954" v="36"/>
        <pc:sldMkLst>
          <pc:docMk/>
          <pc:sldMk cId="15534124" sldId="5020"/>
        </pc:sldMkLst>
      </pc:sldChg>
      <pc:sldChg chg="del">
        <pc:chgData name="Heather Wojtarowicz" userId="S::heather@gedcollaborative.com::68502311-73d7-4e82-9e38-e4abb98366f4" providerId="AD" clId="Web-{9E95E2B2-9A1F-4496-9D10-9E2152C8F236}" dt="2023-09-11T14:56:03.986" v="37"/>
        <pc:sldMkLst>
          <pc:docMk/>
          <pc:sldMk cId="1747382206" sldId="5021"/>
        </pc:sldMkLst>
      </pc:sldChg>
      <pc:sldChg chg="del">
        <pc:chgData name="Heather Wojtarowicz" userId="S::heather@gedcollaborative.com::68502311-73d7-4e82-9e38-e4abb98366f4" providerId="AD" clId="Web-{9E95E2B2-9A1F-4496-9D10-9E2152C8F236}" dt="2023-09-11T14:58:34.334" v="71"/>
        <pc:sldMkLst>
          <pc:docMk/>
          <pc:sldMk cId="733459606" sldId="5022"/>
        </pc:sldMkLst>
      </pc:sldChg>
      <pc:sldChg chg="del">
        <pc:chgData name="Heather Wojtarowicz" userId="S::heather@gedcollaborative.com::68502311-73d7-4e82-9e38-e4abb98366f4" providerId="AD" clId="Web-{9E95E2B2-9A1F-4496-9D10-9E2152C8F236}" dt="2023-09-11T14:58:32.428" v="70"/>
        <pc:sldMkLst>
          <pc:docMk/>
          <pc:sldMk cId="3281167327" sldId="5023"/>
        </pc:sldMkLst>
      </pc:sldChg>
      <pc:sldChg chg="del">
        <pc:chgData name="Heather Wojtarowicz" userId="S::heather@gedcollaborative.com::68502311-73d7-4e82-9e38-e4abb98366f4" providerId="AD" clId="Web-{9E95E2B2-9A1F-4496-9D10-9E2152C8F236}" dt="2023-09-11T14:58:31.397" v="69"/>
        <pc:sldMkLst>
          <pc:docMk/>
          <pc:sldMk cId="851950893" sldId="5024"/>
        </pc:sldMkLst>
      </pc:sldChg>
      <pc:sldChg chg="addCm delCm">
        <pc:chgData name="Heather Wojtarowicz" userId="S::heather@gedcollaborative.com::68502311-73d7-4e82-9e38-e4abb98366f4" providerId="AD" clId="Web-{9E95E2B2-9A1F-4496-9D10-9E2152C8F236}" dt="2023-09-11T14:58:51.022" v="73"/>
        <pc:sldMkLst>
          <pc:docMk/>
          <pc:sldMk cId="3976599974" sldId="5025"/>
        </pc:sldMkLst>
      </pc:sldChg>
      <pc:sldChg chg="add replId">
        <pc:chgData name="Heather Wojtarowicz" userId="S::heather@gedcollaborative.com::68502311-73d7-4e82-9e38-e4abb98366f4" providerId="AD" clId="Web-{9E95E2B2-9A1F-4496-9D10-9E2152C8F236}" dt="2023-09-11T14:57:11.129" v="59"/>
        <pc:sldMkLst>
          <pc:docMk/>
          <pc:sldMk cId="2387149354" sldId="5026"/>
        </pc:sldMkLst>
      </pc:sldChg>
      <pc:sldChg chg="del">
        <pc:chgData name="Heather Wojtarowicz" userId="S::heather@gedcollaborative.com::68502311-73d7-4e82-9e38-e4abb98366f4" providerId="AD" clId="Web-{9E95E2B2-9A1F-4496-9D10-9E2152C8F236}" dt="2023-09-11T14:55:54.095" v="34"/>
        <pc:sldMkLst>
          <pc:docMk/>
          <pc:sldMk cId="3972471433" sldId="5026"/>
        </pc:sldMkLst>
      </pc:sldChg>
      <pc:sldChg chg="add replId">
        <pc:chgData name="Heather Wojtarowicz" userId="S::heather@gedcollaborative.com::68502311-73d7-4e82-9e38-e4abb98366f4" providerId="AD" clId="Web-{9E95E2B2-9A1F-4496-9D10-9E2152C8F236}" dt="2023-09-11T14:57:14.457" v="60"/>
        <pc:sldMkLst>
          <pc:docMk/>
          <pc:sldMk cId="603916778" sldId="5027"/>
        </pc:sldMkLst>
      </pc:sldChg>
      <pc:sldChg chg="del">
        <pc:chgData name="Heather Wojtarowicz" userId="S::heather@gedcollaborative.com::68502311-73d7-4e82-9e38-e4abb98366f4" providerId="AD" clId="Web-{9E95E2B2-9A1F-4496-9D10-9E2152C8F236}" dt="2023-09-11T14:55:53.032" v="33"/>
        <pc:sldMkLst>
          <pc:docMk/>
          <pc:sldMk cId="1547045643" sldId="5027"/>
        </pc:sldMkLst>
      </pc:sldChg>
      <pc:sldChg chg="del">
        <pc:chgData name="Heather Wojtarowicz" userId="S::heather@gedcollaborative.com::68502311-73d7-4e82-9e38-e4abb98366f4" providerId="AD" clId="Web-{9E95E2B2-9A1F-4496-9D10-9E2152C8F236}" dt="2023-09-11T14:55:52.079" v="32"/>
        <pc:sldMkLst>
          <pc:docMk/>
          <pc:sldMk cId="1114608257" sldId="5028"/>
        </pc:sldMkLst>
      </pc:sldChg>
      <pc:sldChg chg="del">
        <pc:chgData name="Heather Wojtarowicz" userId="S::heather@gedcollaborative.com::68502311-73d7-4e82-9e38-e4abb98366f4" providerId="AD" clId="Web-{9E95E2B2-9A1F-4496-9D10-9E2152C8F236}" dt="2023-09-11T14:55:50.407" v="31"/>
        <pc:sldMkLst>
          <pc:docMk/>
          <pc:sldMk cId="1924139399" sldId="5029"/>
        </pc:sldMkLst>
      </pc:sldChg>
      <pc:sldChg chg="del">
        <pc:chgData name="Heather Wojtarowicz" userId="S::heather@gedcollaborative.com::68502311-73d7-4e82-9e38-e4abb98366f4" providerId="AD" clId="Web-{9E95E2B2-9A1F-4496-9D10-9E2152C8F236}" dt="2023-09-11T14:55:48.782" v="30"/>
        <pc:sldMkLst>
          <pc:docMk/>
          <pc:sldMk cId="2562126515" sldId="5030"/>
        </pc:sldMkLst>
      </pc:sldChg>
      <pc:sldChg chg="del">
        <pc:chgData name="Heather Wojtarowicz" userId="S::heather@gedcollaborative.com::68502311-73d7-4e82-9e38-e4abb98366f4" providerId="AD" clId="Web-{9E95E2B2-9A1F-4496-9D10-9E2152C8F236}" dt="2023-09-11T14:55:46.110" v="29"/>
        <pc:sldMkLst>
          <pc:docMk/>
          <pc:sldMk cId="1016018237" sldId="5031"/>
        </pc:sldMkLst>
      </pc:sldChg>
    </pc:docChg>
  </pc:docChgLst>
  <pc:docChgLst>
    <pc:chgData name="Don Melady" userId="S::don@gedcollaborative.com::a527807e-1127-47fa-b233-2aa528cd67f3" providerId="AD" clId="Web-{B21B8B36-3940-46E9-93B3-86DA69038980}"/>
    <pc:docChg chg="modSld">
      <pc:chgData name="Don Melady" userId="S::don@gedcollaborative.com::a527807e-1127-47fa-b233-2aa528cd67f3" providerId="AD" clId="Web-{B21B8B36-3940-46E9-93B3-86DA69038980}" dt="2022-11-21T16:00:11.076" v="258" actId="1076"/>
      <pc:docMkLst>
        <pc:docMk/>
      </pc:docMkLst>
    </pc:docChg>
  </pc:docChgLst>
  <pc:docChgLst>
    <pc:chgData name="Heather Wojtarowicz" userId="S::heather@gedcollaborative.com::68502311-73d7-4e82-9e38-e4abb98366f4" providerId="AD" clId="Web-{293070C0-52C4-401A-8DED-09C37D3CB9DD}"/>
    <pc:docChg chg="addSld delSld modSld addMainMaster">
      <pc:chgData name="Heather Wojtarowicz" userId="S::heather@gedcollaborative.com::68502311-73d7-4e82-9e38-e4abb98366f4" providerId="AD" clId="Web-{293070C0-52C4-401A-8DED-09C37D3CB9DD}" dt="2023-08-14T14:33:19.069" v="233" actId="1076"/>
      <pc:docMkLst>
        <pc:docMk/>
      </pc:docMkLst>
      <pc:sldChg chg="del">
        <pc:chgData name="Heather Wojtarowicz" userId="S::heather@gedcollaborative.com::68502311-73d7-4e82-9e38-e4abb98366f4" providerId="AD" clId="Web-{293070C0-52C4-401A-8DED-09C37D3CB9DD}" dt="2023-08-14T13:31:53.147" v="33"/>
        <pc:sldMkLst>
          <pc:docMk/>
          <pc:sldMk cId="3280565396" sldId="1492"/>
        </pc:sldMkLst>
      </pc:sldChg>
      <pc:sldChg chg="addSp delSp modSp">
        <pc:chgData name="Heather Wojtarowicz" userId="S::heather@gedcollaborative.com::68502311-73d7-4e82-9e38-e4abb98366f4" providerId="AD" clId="Web-{293070C0-52C4-401A-8DED-09C37D3CB9DD}" dt="2023-08-14T13:30:30.082" v="32" actId="1076"/>
        <pc:sldMkLst>
          <pc:docMk/>
          <pc:sldMk cId="1139916203" sldId="5014"/>
        </pc:sldMkLst>
      </pc:sldChg>
      <pc:sldChg chg="modSp">
        <pc:chgData name="Heather Wojtarowicz" userId="S::heather@gedcollaborative.com::68502311-73d7-4e82-9e38-e4abb98366f4" providerId="AD" clId="Web-{293070C0-52C4-401A-8DED-09C37D3CB9DD}" dt="2023-08-14T14:32:56.615" v="232" actId="20577"/>
        <pc:sldMkLst>
          <pc:docMk/>
          <pc:sldMk cId="2382694027" sldId="5018"/>
        </pc:sldMkLst>
      </pc:sldChg>
      <pc:sldChg chg="addSp modSp">
        <pc:chgData name="Heather Wojtarowicz" userId="S::heather@gedcollaborative.com::68502311-73d7-4e82-9e38-e4abb98366f4" providerId="AD" clId="Web-{293070C0-52C4-401A-8DED-09C37D3CB9DD}" dt="2023-08-14T14:30:51.204" v="167" actId="20577"/>
        <pc:sldMkLst>
          <pc:docMk/>
          <pc:sldMk cId="15534124" sldId="5020"/>
        </pc:sldMkLst>
      </pc:sldChg>
      <pc:sldChg chg="modSp">
        <pc:chgData name="Heather Wojtarowicz" userId="S::heather@gedcollaborative.com::68502311-73d7-4e82-9e38-e4abb98366f4" providerId="AD" clId="Web-{293070C0-52C4-401A-8DED-09C37D3CB9DD}" dt="2023-08-14T14:06:47.208" v="142" actId="20577"/>
        <pc:sldMkLst>
          <pc:docMk/>
          <pc:sldMk cId="1747382206" sldId="5021"/>
        </pc:sldMkLst>
      </pc:sldChg>
      <pc:sldChg chg="modSp add">
        <pc:chgData name="Heather Wojtarowicz" userId="S::heather@gedcollaborative.com::68502311-73d7-4e82-9e38-e4abb98366f4" providerId="AD" clId="Web-{293070C0-52C4-401A-8DED-09C37D3CB9DD}" dt="2023-08-14T13:41:57.634" v="92" actId="20577"/>
        <pc:sldMkLst>
          <pc:docMk/>
          <pc:sldMk cId="733459606" sldId="5022"/>
        </pc:sldMkLst>
      </pc:sldChg>
      <pc:sldChg chg="delSp modSp add">
        <pc:chgData name="Heather Wojtarowicz" userId="S::heather@gedcollaborative.com::68502311-73d7-4e82-9e38-e4abb98366f4" providerId="AD" clId="Web-{293070C0-52C4-401A-8DED-09C37D3CB9DD}" dt="2023-08-14T13:40:39.366" v="86" actId="20577"/>
        <pc:sldMkLst>
          <pc:docMk/>
          <pc:sldMk cId="3281167327" sldId="5023"/>
        </pc:sldMkLst>
      </pc:sldChg>
      <pc:sldChg chg="modSp add">
        <pc:chgData name="Heather Wojtarowicz" userId="S::heather@gedcollaborative.com::68502311-73d7-4e82-9e38-e4abb98366f4" providerId="AD" clId="Web-{293070C0-52C4-401A-8DED-09C37D3CB9DD}" dt="2023-08-14T13:38:52.253" v="49" actId="20577"/>
        <pc:sldMkLst>
          <pc:docMk/>
          <pc:sldMk cId="851950893" sldId="5024"/>
        </pc:sldMkLst>
      </pc:sldChg>
      <pc:sldMasterChg chg="add addSldLayout">
        <pc:chgData name="Heather Wojtarowicz" userId="S::heather@gedcollaborative.com::68502311-73d7-4e82-9e38-e4abb98366f4" providerId="AD" clId="Web-{293070C0-52C4-401A-8DED-09C37D3CB9DD}" dt="2023-08-14T13:27:24.764" v="2"/>
        <pc:sldMasterMkLst>
          <pc:docMk/>
          <pc:sldMasterMk cId="633146796" sldId="2147483648"/>
        </pc:sldMasterMkLst>
        <pc:sldLayoutChg chg="add">
          <pc:chgData name="Heather Wojtarowicz" userId="S::heather@gedcollaborative.com::68502311-73d7-4e82-9e38-e4abb98366f4" providerId="AD" clId="Web-{293070C0-52C4-401A-8DED-09C37D3CB9DD}" dt="2023-08-14T13:27:24.764" v="2"/>
          <pc:sldLayoutMkLst>
            <pc:docMk/>
            <pc:sldMasterMk cId="633146796" sldId="2147483648"/>
            <pc:sldLayoutMk cId="2919397139" sldId="2147483649"/>
          </pc:sldLayoutMkLst>
        </pc:sldLayoutChg>
        <pc:sldLayoutChg chg="add">
          <pc:chgData name="Heather Wojtarowicz" userId="S::heather@gedcollaborative.com::68502311-73d7-4e82-9e38-e4abb98366f4" providerId="AD" clId="Web-{293070C0-52C4-401A-8DED-09C37D3CB9DD}" dt="2023-08-14T13:27:24.764" v="2"/>
          <pc:sldLayoutMkLst>
            <pc:docMk/>
            <pc:sldMasterMk cId="633146796" sldId="2147483648"/>
            <pc:sldLayoutMk cId="3693817565" sldId="2147483650"/>
          </pc:sldLayoutMkLst>
        </pc:sldLayoutChg>
        <pc:sldLayoutChg chg="add">
          <pc:chgData name="Heather Wojtarowicz" userId="S::heather@gedcollaborative.com::68502311-73d7-4e82-9e38-e4abb98366f4" providerId="AD" clId="Web-{293070C0-52C4-401A-8DED-09C37D3CB9DD}" dt="2023-08-14T13:27:24.764" v="2"/>
          <pc:sldLayoutMkLst>
            <pc:docMk/>
            <pc:sldMasterMk cId="633146796" sldId="2147483648"/>
            <pc:sldLayoutMk cId="3706674355" sldId="2147483651"/>
          </pc:sldLayoutMkLst>
        </pc:sldLayoutChg>
        <pc:sldLayoutChg chg="add">
          <pc:chgData name="Heather Wojtarowicz" userId="S::heather@gedcollaborative.com::68502311-73d7-4e82-9e38-e4abb98366f4" providerId="AD" clId="Web-{293070C0-52C4-401A-8DED-09C37D3CB9DD}" dt="2023-08-14T13:27:24.764" v="2"/>
          <pc:sldLayoutMkLst>
            <pc:docMk/>
            <pc:sldMasterMk cId="633146796" sldId="2147483648"/>
            <pc:sldLayoutMk cId="3068138869" sldId="2147483652"/>
          </pc:sldLayoutMkLst>
        </pc:sldLayoutChg>
        <pc:sldLayoutChg chg="add">
          <pc:chgData name="Heather Wojtarowicz" userId="S::heather@gedcollaborative.com::68502311-73d7-4e82-9e38-e4abb98366f4" providerId="AD" clId="Web-{293070C0-52C4-401A-8DED-09C37D3CB9DD}" dt="2023-08-14T13:27:24.764" v="2"/>
          <pc:sldLayoutMkLst>
            <pc:docMk/>
            <pc:sldMasterMk cId="633146796" sldId="2147483648"/>
            <pc:sldLayoutMk cId="3169176737" sldId="2147483653"/>
          </pc:sldLayoutMkLst>
        </pc:sldLayoutChg>
        <pc:sldLayoutChg chg="add">
          <pc:chgData name="Heather Wojtarowicz" userId="S::heather@gedcollaborative.com::68502311-73d7-4e82-9e38-e4abb98366f4" providerId="AD" clId="Web-{293070C0-52C4-401A-8DED-09C37D3CB9DD}" dt="2023-08-14T13:27:24.764" v="2"/>
          <pc:sldLayoutMkLst>
            <pc:docMk/>
            <pc:sldMasterMk cId="633146796" sldId="2147483648"/>
            <pc:sldLayoutMk cId="3831164551" sldId="2147483654"/>
          </pc:sldLayoutMkLst>
        </pc:sldLayoutChg>
        <pc:sldLayoutChg chg="add">
          <pc:chgData name="Heather Wojtarowicz" userId="S::heather@gedcollaborative.com::68502311-73d7-4e82-9e38-e4abb98366f4" providerId="AD" clId="Web-{293070C0-52C4-401A-8DED-09C37D3CB9DD}" dt="2023-08-14T13:27:24.764" v="2"/>
          <pc:sldLayoutMkLst>
            <pc:docMk/>
            <pc:sldMasterMk cId="633146796" sldId="2147483648"/>
            <pc:sldLayoutMk cId="2306962557" sldId="2147483655"/>
          </pc:sldLayoutMkLst>
        </pc:sldLayoutChg>
        <pc:sldLayoutChg chg="add">
          <pc:chgData name="Heather Wojtarowicz" userId="S::heather@gedcollaborative.com::68502311-73d7-4e82-9e38-e4abb98366f4" providerId="AD" clId="Web-{293070C0-52C4-401A-8DED-09C37D3CB9DD}" dt="2023-08-14T13:27:24.764" v="2"/>
          <pc:sldLayoutMkLst>
            <pc:docMk/>
            <pc:sldMasterMk cId="633146796" sldId="2147483648"/>
            <pc:sldLayoutMk cId="1790287509" sldId="2147483656"/>
          </pc:sldLayoutMkLst>
        </pc:sldLayoutChg>
        <pc:sldLayoutChg chg="add">
          <pc:chgData name="Heather Wojtarowicz" userId="S::heather@gedcollaborative.com::68502311-73d7-4e82-9e38-e4abb98366f4" providerId="AD" clId="Web-{293070C0-52C4-401A-8DED-09C37D3CB9DD}" dt="2023-08-14T13:27:24.764" v="2"/>
          <pc:sldLayoutMkLst>
            <pc:docMk/>
            <pc:sldMasterMk cId="633146796" sldId="2147483648"/>
            <pc:sldLayoutMk cId="2534790092" sldId="2147483657"/>
          </pc:sldLayoutMkLst>
        </pc:sldLayoutChg>
        <pc:sldLayoutChg chg="add">
          <pc:chgData name="Heather Wojtarowicz" userId="S::heather@gedcollaborative.com::68502311-73d7-4e82-9e38-e4abb98366f4" providerId="AD" clId="Web-{293070C0-52C4-401A-8DED-09C37D3CB9DD}" dt="2023-08-14T13:27:24.764" v="2"/>
          <pc:sldLayoutMkLst>
            <pc:docMk/>
            <pc:sldMasterMk cId="633146796" sldId="2147483648"/>
            <pc:sldLayoutMk cId="2407438358" sldId="2147483658"/>
          </pc:sldLayoutMkLst>
        </pc:sldLayoutChg>
        <pc:sldLayoutChg chg="add">
          <pc:chgData name="Heather Wojtarowicz" userId="S::heather@gedcollaborative.com::68502311-73d7-4e82-9e38-e4abb98366f4" providerId="AD" clId="Web-{293070C0-52C4-401A-8DED-09C37D3CB9DD}" dt="2023-08-14T13:27:24.764" v="2"/>
          <pc:sldLayoutMkLst>
            <pc:docMk/>
            <pc:sldMasterMk cId="633146796" sldId="2147483648"/>
            <pc:sldLayoutMk cId="2900530628" sldId="2147483659"/>
          </pc:sldLayoutMkLst>
        </pc:sldLayoutChg>
      </pc:sldMasterChg>
    </pc:docChg>
  </pc:docChgLst>
  <pc:docChgLst>
    <pc:chgData name="Wojtarowicz, Heather Mae" userId="893f9098-4580-4060-b43f-8d84ddcdc154" providerId="ADAL" clId="{4482074C-7212-4A63-BFAA-88EB6585B6B8}"/>
    <pc:docChg chg="undo custSel addSld delSld modSld sldOrd">
      <pc:chgData name="Wojtarowicz, Heather Mae" userId="893f9098-4580-4060-b43f-8d84ddcdc154" providerId="ADAL" clId="{4482074C-7212-4A63-BFAA-88EB6585B6B8}" dt="2025-04-07T20:27:24.015" v="286" actId="2696"/>
      <pc:docMkLst>
        <pc:docMk/>
      </pc:docMkLst>
      <pc:sldChg chg="modSp add mod">
        <pc:chgData name="Wojtarowicz, Heather Mae" userId="893f9098-4580-4060-b43f-8d84ddcdc154" providerId="ADAL" clId="{4482074C-7212-4A63-BFAA-88EB6585B6B8}" dt="2025-04-03T20:10:25.222" v="19" actId="1076"/>
        <pc:sldMkLst>
          <pc:docMk/>
          <pc:sldMk cId="0" sldId="271"/>
        </pc:sldMkLst>
        <pc:spChg chg="mod">
          <ac:chgData name="Wojtarowicz, Heather Mae" userId="893f9098-4580-4060-b43f-8d84ddcdc154" providerId="ADAL" clId="{4482074C-7212-4A63-BFAA-88EB6585B6B8}" dt="2025-04-03T20:10:12.928" v="17" actId="1076"/>
          <ac:spMkLst>
            <pc:docMk/>
            <pc:sldMk cId="0" sldId="271"/>
            <ac:spMk id="44" creationId="{00000000-0000-0000-0000-000000000000}"/>
          </ac:spMkLst>
        </pc:spChg>
        <pc:picChg chg="mod">
          <ac:chgData name="Wojtarowicz, Heather Mae" userId="893f9098-4580-4060-b43f-8d84ddcdc154" providerId="ADAL" clId="{4482074C-7212-4A63-BFAA-88EB6585B6B8}" dt="2025-04-03T20:10:25.222" v="19" actId="1076"/>
          <ac:picMkLst>
            <pc:docMk/>
            <pc:sldMk cId="0" sldId="271"/>
            <ac:picMk id="46" creationId="{00000000-0000-0000-0000-000000000000}"/>
          </ac:picMkLst>
        </pc:picChg>
      </pc:sldChg>
      <pc:sldChg chg="add">
        <pc:chgData name="Wojtarowicz, Heather Mae" userId="893f9098-4580-4060-b43f-8d84ddcdc154" providerId="ADAL" clId="{4482074C-7212-4A63-BFAA-88EB6585B6B8}" dt="2025-04-03T19:37:14.939" v="8"/>
        <pc:sldMkLst>
          <pc:docMk/>
          <pc:sldMk cId="536141846" sldId="272"/>
        </pc:sldMkLst>
      </pc:sldChg>
      <pc:sldChg chg="modSp mod">
        <pc:chgData name="Wojtarowicz, Heather Mae" userId="893f9098-4580-4060-b43f-8d84ddcdc154" providerId="ADAL" clId="{4482074C-7212-4A63-BFAA-88EB6585B6B8}" dt="2025-04-07T18:51:44.066" v="279" actId="1076"/>
        <pc:sldMkLst>
          <pc:docMk/>
          <pc:sldMk cId="4152525318" sldId="5039"/>
        </pc:sldMkLst>
        <pc:spChg chg="mod">
          <ac:chgData name="Wojtarowicz, Heather Mae" userId="893f9098-4580-4060-b43f-8d84ddcdc154" providerId="ADAL" clId="{4482074C-7212-4A63-BFAA-88EB6585B6B8}" dt="2025-04-04T18:36:11.421" v="74" actId="20577"/>
          <ac:spMkLst>
            <pc:docMk/>
            <pc:sldMk cId="4152525318" sldId="5039"/>
            <ac:spMk id="11" creationId="{53E65F25-1A9D-054A-A19E-EA43D94C9730}"/>
          </ac:spMkLst>
        </pc:spChg>
        <pc:spChg chg="mod">
          <ac:chgData name="Wojtarowicz, Heather Mae" userId="893f9098-4580-4060-b43f-8d84ddcdc154" providerId="ADAL" clId="{4482074C-7212-4A63-BFAA-88EB6585B6B8}" dt="2025-04-04T18:36:14.959" v="78" actId="20577"/>
          <ac:spMkLst>
            <pc:docMk/>
            <pc:sldMk cId="4152525318" sldId="5039"/>
            <ac:spMk id="14" creationId="{7BAE50D2-FDF2-CC48-920D-471BAB5DA975}"/>
          </ac:spMkLst>
        </pc:spChg>
        <pc:picChg chg="mod">
          <ac:chgData name="Wojtarowicz, Heather Mae" userId="893f9098-4580-4060-b43f-8d84ddcdc154" providerId="ADAL" clId="{4482074C-7212-4A63-BFAA-88EB6585B6B8}" dt="2025-04-07T18:51:44.066" v="279" actId="1076"/>
          <ac:picMkLst>
            <pc:docMk/>
            <pc:sldMk cId="4152525318" sldId="5039"/>
            <ac:picMk id="12" creationId="{9B96FF3A-7E27-4C7D-96C2-D7ACE7328232}"/>
          </ac:picMkLst>
        </pc:picChg>
      </pc:sldChg>
      <pc:sldChg chg="modSp mod">
        <pc:chgData name="Wojtarowicz, Heather Mae" userId="893f9098-4580-4060-b43f-8d84ddcdc154" providerId="ADAL" clId="{4482074C-7212-4A63-BFAA-88EB6585B6B8}" dt="2025-04-07T16:29:40.076" v="259" actId="20577"/>
        <pc:sldMkLst>
          <pc:docMk/>
          <pc:sldMk cId="970197407" sldId="5040"/>
        </pc:sldMkLst>
        <pc:spChg chg="mod">
          <ac:chgData name="Wojtarowicz, Heather Mae" userId="893f9098-4580-4060-b43f-8d84ddcdc154" providerId="ADAL" clId="{4482074C-7212-4A63-BFAA-88EB6585B6B8}" dt="2025-04-07T16:29:40.076" v="259" actId="20577"/>
          <ac:spMkLst>
            <pc:docMk/>
            <pc:sldMk cId="970197407" sldId="5040"/>
            <ac:spMk id="2" creationId="{14F1D381-8A69-1DC1-E6C9-326133652B3A}"/>
          </ac:spMkLst>
        </pc:spChg>
      </pc:sldChg>
      <pc:sldChg chg="modSp mod">
        <pc:chgData name="Wojtarowicz, Heather Mae" userId="893f9098-4580-4060-b43f-8d84ddcdc154" providerId="ADAL" clId="{4482074C-7212-4A63-BFAA-88EB6585B6B8}" dt="2025-04-07T18:55:01.873" v="282" actId="20577"/>
        <pc:sldMkLst>
          <pc:docMk/>
          <pc:sldMk cId="888932701" sldId="5043"/>
        </pc:sldMkLst>
        <pc:spChg chg="mod">
          <ac:chgData name="Wojtarowicz, Heather Mae" userId="893f9098-4580-4060-b43f-8d84ddcdc154" providerId="ADAL" clId="{4482074C-7212-4A63-BFAA-88EB6585B6B8}" dt="2025-04-07T17:34:47.221" v="261" actId="20577"/>
          <ac:spMkLst>
            <pc:docMk/>
            <pc:sldMk cId="888932701" sldId="5043"/>
            <ac:spMk id="14" creationId="{B5ABC85F-0F42-E4EC-2E58-848014B235A0}"/>
          </ac:spMkLst>
        </pc:spChg>
        <pc:spChg chg="mod">
          <ac:chgData name="Wojtarowicz, Heather Mae" userId="893f9098-4580-4060-b43f-8d84ddcdc154" providerId="ADAL" clId="{4482074C-7212-4A63-BFAA-88EB6585B6B8}" dt="2025-04-07T18:55:01.873" v="282" actId="20577"/>
          <ac:spMkLst>
            <pc:docMk/>
            <pc:sldMk cId="888932701" sldId="5043"/>
            <ac:spMk id="19" creationId="{2440EAF0-0BF3-6923-E0D7-2D239BCD9402}"/>
          </ac:spMkLst>
        </pc:spChg>
      </pc:sldChg>
      <pc:sldChg chg="addSp modSp mod">
        <pc:chgData name="Wojtarowicz, Heather Mae" userId="893f9098-4580-4060-b43f-8d84ddcdc154" providerId="ADAL" clId="{4482074C-7212-4A63-BFAA-88EB6585B6B8}" dt="2025-04-07T18:10:03.233" v="273" actId="1076"/>
        <pc:sldMkLst>
          <pc:docMk/>
          <pc:sldMk cId="1442797166" sldId="5066"/>
        </pc:sldMkLst>
        <pc:picChg chg="add mod modCrop">
          <ac:chgData name="Wojtarowicz, Heather Mae" userId="893f9098-4580-4060-b43f-8d84ddcdc154" providerId="ADAL" clId="{4482074C-7212-4A63-BFAA-88EB6585B6B8}" dt="2025-04-07T18:10:03.233" v="273" actId="1076"/>
          <ac:picMkLst>
            <pc:docMk/>
            <pc:sldMk cId="1442797166" sldId="5066"/>
            <ac:picMk id="5" creationId="{14871C49-D189-400D-57CE-23A893B252C1}"/>
          </ac:picMkLst>
        </pc:picChg>
      </pc:sldChg>
      <pc:sldChg chg="modSp mod">
        <pc:chgData name="Wojtarowicz, Heather Mae" userId="893f9098-4580-4060-b43f-8d84ddcdc154" providerId="ADAL" clId="{4482074C-7212-4A63-BFAA-88EB6585B6B8}" dt="2025-04-07T16:08:48.012" v="256" actId="20577"/>
        <pc:sldMkLst>
          <pc:docMk/>
          <pc:sldMk cId="2955119844" sldId="5070"/>
        </pc:sldMkLst>
        <pc:spChg chg="mod">
          <ac:chgData name="Wojtarowicz, Heather Mae" userId="893f9098-4580-4060-b43f-8d84ddcdc154" providerId="ADAL" clId="{4482074C-7212-4A63-BFAA-88EB6585B6B8}" dt="2025-04-07T16:08:48.012" v="256" actId="20577"/>
          <ac:spMkLst>
            <pc:docMk/>
            <pc:sldMk cId="2955119844" sldId="5070"/>
            <ac:spMk id="4" creationId="{B7735186-5124-A6FF-E18E-2BC2DADB753A}"/>
          </ac:spMkLst>
        </pc:spChg>
      </pc:sldChg>
      <pc:sldChg chg="modSp mod">
        <pc:chgData name="Wojtarowicz, Heather Mae" userId="893f9098-4580-4060-b43f-8d84ddcdc154" providerId="ADAL" clId="{4482074C-7212-4A63-BFAA-88EB6585B6B8}" dt="2025-04-03T20:13:24.628" v="71" actId="20577"/>
        <pc:sldMkLst>
          <pc:docMk/>
          <pc:sldMk cId="3227535698" sldId="5154"/>
        </pc:sldMkLst>
        <pc:spChg chg="mod">
          <ac:chgData name="Wojtarowicz, Heather Mae" userId="893f9098-4580-4060-b43f-8d84ddcdc154" providerId="ADAL" clId="{4482074C-7212-4A63-BFAA-88EB6585B6B8}" dt="2025-04-03T20:13:24.628" v="71" actId="20577"/>
          <ac:spMkLst>
            <pc:docMk/>
            <pc:sldMk cId="3227535698" sldId="5154"/>
            <ac:spMk id="4" creationId="{A8B8E0EF-51D9-CCA5-6524-BF111D1310BE}"/>
          </ac:spMkLst>
        </pc:spChg>
      </pc:sldChg>
      <pc:sldChg chg="addSp delSp modSp mod">
        <pc:chgData name="Wojtarowicz, Heather Mae" userId="893f9098-4580-4060-b43f-8d84ddcdc154" providerId="ADAL" clId="{4482074C-7212-4A63-BFAA-88EB6585B6B8}" dt="2025-04-07T18:11:28.970" v="277" actId="20577"/>
        <pc:sldMkLst>
          <pc:docMk/>
          <pc:sldMk cId="1776694646" sldId="7358"/>
        </pc:sldMkLst>
        <pc:spChg chg="mod">
          <ac:chgData name="Wojtarowicz, Heather Mae" userId="893f9098-4580-4060-b43f-8d84ddcdc154" providerId="ADAL" clId="{4482074C-7212-4A63-BFAA-88EB6585B6B8}" dt="2025-04-07T18:11:28.970" v="277" actId="20577"/>
          <ac:spMkLst>
            <pc:docMk/>
            <pc:sldMk cId="1776694646" sldId="7358"/>
            <ac:spMk id="5" creationId="{07450162-5CF5-5CA4-0A68-BC9015BCBD51}"/>
          </ac:spMkLst>
        </pc:spChg>
        <pc:spChg chg="mod">
          <ac:chgData name="Wojtarowicz, Heather Mae" userId="893f9098-4580-4060-b43f-8d84ddcdc154" providerId="ADAL" clId="{4482074C-7212-4A63-BFAA-88EB6585B6B8}" dt="2025-04-07T17:34:55.251" v="262"/>
          <ac:spMkLst>
            <pc:docMk/>
            <pc:sldMk cId="1776694646" sldId="7358"/>
            <ac:spMk id="8" creationId="{13F21EC0-E83F-9021-F095-F40D46930897}"/>
          </ac:spMkLst>
        </pc:spChg>
        <pc:picChg chg="mod topLvl">
          <ac:chgData name="Wojtarowicz, Heather Mae" userId="893f9098-4580-4060-b43f-8d84ddcdc154" providerId="ADAL" clId="{4482074C-7212-4A63-BFAA-88EB6585B6B8}" dt="2025-04-04T18:49:48.636" v="89" actId="1076"/>
          <ac:picMkLst>
            <pc:docMk/>
            <pc:sldMk cId="1776694646" sldId="7358"/>
            <ac:picMk id="9" creationId="{434838D0-5C10-91A3-1E2E-998DE3ACE60E}"/>
          </ac:picMkLst>
        </pc:picChg>
      </pc:sldChg>
      <pc:sldChg chg="del mod ord modShow">
        <pc:chgData name="Wojtarowicz, Heather Mae" userId="893f9098-4580-4060-b43f-8d84ddcdc154" providerId="ADAL" clId="{4482074C-7212-4A63-BFAA-88EB6585B6B8}" dt="2025-04-07T16:14:23.589" v="257" actId="2696"/>
        <pc:sldMkLst>
          <pc:docMk/>
          <pc:sldMk cId="4131955817" sldId="7364"/>
        </pc:sldMkLst>
      </pc:sldChg>
      <pc:sldChg chg="modSp mod ord">
        <pc:chgData name="Wojtarowicz, Heather Mae" userId="893f9098-4580-4060-b43f-8d84ddcdc154" providerId="ADAL" clId="{4482074C-7212-4A63-BFAA-88EB6585B6B8}" dt="2025-04-07T15:56:06.120" v="183"/>
        <pc:sldMkLst>
          <pc:docMk/>
          <pc:sldMk cId="4009895440" sldId="7365"/>
        </pc:sldMkLst>
        <pc:spChg chg="mod">
          <ac:chgData name="Wojtarowicz, Heather Mae" userId="893f9098-4580-4060-b43f-8d84ddcdc154" providerId="ADAL" clId="{4482074C-7212-4A63-BFAA-88EB6585B6B8}" dt="2025-04-07T15:45:20.251" v="112" actId="12"/>
          <ac:spMkLst>
            <pc:docMk/>
            <pc:sldMk cId="4009895440" sldId="7365"/>
            <ac:spMk id="4" creationId="{068757D7-2E72-EF03-67AC-62678020007F}"/>
          </ac:spMkLst>
        </pc:spChg>
      </pc:sldChg>
      <pc:sldChg chg="add">
        <pc:chgData name="Wojtarowicz, Heather Mae" userId="893f9098-4580-4060-b43f-8d84ddcdc154" providerId="ADAL" clId="{4482074C-7212-4A63-BFAA-88EB6585B6B8}" dt="2025-04-07T15:47:45.147" v="113"/>
        <pc:sldMkLst>
          <pc:docMk/>
          <pc:sldMk cId="2576666858" sldId="7366"/>
        </pc:sldMkLst>
      </pc:sldChg>
      <pc:sldChg chg="addSp modSp add del mod">
        <pc:chgData name="Wojtarowicz, Heather Mae" userId="893f9098-4580-4060-b43f-8d84ddcdc154" providerId="ADAL" clId="{4482074C-7212-4A63-BFAA-88EB6585B6B8}" dt="2025-04-03T20:13:31.885" v="72" actId="2696"/>
        <pc:sldMkLst>
          <pc:docMk/>
          <pc:sldMk cId="4185019381" sldId="7366"/>
        </pc:sldMkLst>
      </pc:sldChg>
      <pc:sldChg chg="add">
        <pc:chgData name="Wojtarowicz, Heather Mae" userId="893f9098-4580-4060-b43f-8d84ddcdc154" providerId="ADAL" clId="{4482074C-7212-4A63-BFAA-88EB6585B6B8}" dt="2025-04-07T15:47:45.147" v="113"/>
        <pc:sldMkLst>
          <pc:docMk/>
          <pc:sldMk cId="4185884623" sldId="7367"/>
        </pc:sldMkLst>
      </pc:sldChg>
      <pc:sldChg chg="add del mod modTransition modShow">
        <pc:chgData name="Wojtarowicz, Heather Mae" userId="893f9098-4580-4060-b43f-8d84ddcdc154" providerId="ADAL" clId="{4482074C-7212-4A63-BFAA-88EB6585B6B8}" dt="2025-04-07T20:27:24.015" v="286" actId="2696"/>
        <pc:sldMkLst>
          <pc:docMk/>
          <pc:sldMk cId="1548439452" sldId="7368"/>
        </pc:sldMkLst>
      </pc:sldChg>
      <pc:sldChg chg="addSp delSp modSp add mod ord">
        <pc:chgData name="Wojtarowicz, Heather Mae" userId="893f9098-4580-4060-b43f-8d84ddcdc154" providerId="ADAL" clId="{4482074C-7212-4A63-BFAA-88EB6585B6B8}" dt="2025-04-07T15:55:55.358" v="181" actId="14100"/>
        <pc:sldMkLst>
          <pc:docMk/>
          <pc:sldMk cId="2334372894" sldId="7369"/>
        </pc:sldMkLst>
        <pc:spChg chg="del">
          <ac:chgData name="Wojtarowicz, Heather Mae" userId="893f9098-4580-4060-b43f-8d84ddcdc154" providerId="ADAL" clId="{4482074C-7212-4A63-BFAA-88EB6585B6B8}" dt="2025-04-07T15:48:12.845" v="117" actId="478"/>
          <ac:spMkLst>
            <pc:docMk/>
            <pc:sldMk cId="2334372894" sldId="7369"/>
            <ac:spMk id="2" creationId="{9273A72D-8A45-9328-6BCD-543C643F4AC9}"/>
          </ac:spMkLst>
        </pc:spChg>
        <pc:spChg chg="add del mod">
          <ac:chgData name="Wojtarowicz, Heather Mae" userId="893f9098-4580-4060-b43f-8d84ddcdc154" providerId="ADAL" clId="{4482074C-7212-4A63-BFAA-88EB6585B6B8}" dt="2025-04-07T15:55:51.639" v="180" actId="403"/>
          <ac:spMkLst>
            <pc:docMk/>
            <pc:sldMk cId="2334372894" sldId="7369"/>
            <ac:spMk id="4" creationId="{E96E612C-0C3D-7E0C-8FCC-FB8833C5127B}"/>
          </ac:spMkLst>
        </pc:spChg>
        <pc:spChg chg="mod">
          <ac:chgData name="Wojtarowicz, Heather Mae" userId="893f9098-4580-4060-b43f-8d84ddcdc154" providerId="ADAL" clId="{4482074C-7212-4A63-BFAA-88EB6585B6B8}" dt="2025-04-07T15:49:05.391" v="159" actId="20577"/>
          <ac:spMkLst>
            <pc:docMk/>
            <pc:sldMk cId="2334372894" sldId="7369"/>
            <ac:spMk id="5" creationId="{5B033532-133D-9944-374C-42A4C2184CB3}"/>
          </ac:spMkLst>
        </pc:spChg>
        <pc:picChg chg="del">
          <ac:chgData name="Wojtarowicz, Heather Mae" userId="893f9098-4580-4060-b43f-8d84ddcdc154" providerId="ADAL" clId="{4482074C-7212-4A63-BFAA-88EB6585B6B8}" dt="2025-04-07T15:48:12.845" v="117" actId="478"/>
          <ac:picMkLst>
            <pc:docMk/>
            <pc:sldMk cId="2334372894" sldId="7369"/>
            <ac:picMk id="3" creationId="{94283900-BC8E-6484-4A6A-32B0AC406A70}"/>
          </ac:picMkLst>
        </pc:picChg>
        <pc:picChg chg="add mod">
          <ac:chgData name="Wojtarowicz, Heather Mae" userId="893f9098-4580-4060-b43f-8d84ddcdc154" providerId="ADAL" clId="{4482074C-7212-4A63-BFAA-88EB6585B6B8}" dt="2025-04-07T15:48:34.932" v="123" actId="1076"/>
          <ac:picMkLst>
            <pc:docMk/>
            <pc:sldMk cId="2334372894" sldId="7369"/>
            <ac:picMk id="6" creationId="{BA78DDC7-35AA-297A-CA3A-82FB6F1A0FB6}"/>
          </ac:picMkLst>
        </pc:picChg>
        <pc:picChg chg="add mod">
          <ac:chgData name="Wojtarowicz, Heather Mae" userId="893f9098-4580-4060-b43f-8d84ddcdc154" providerId="ADAL" clId="{4482074C-7212-4A63-BFAA-88EB6585B6B8}" dt="2025-04-07T15:55:55.358" v="181" actId="14100"/>
          <ac:picMkLst>
            <pc:docMk/>
            <pc:sldMk cId="2334372894" sldId="7369"/>
            <ac:picMk id="8" creationId="{DAA50A01-5009-BFA5-2A5F-A6C54C5BEEBE}"/>
          </ac:picMkLst>
        </pc:picChg>
      </pc:sldChg>
    </pc:docChg>
  </pc:docChgLst>
  <pc:docChgLst>
    <pc:chgData name="Heather Wojtarowicz" userId="68502311-73d7-4e82-9e38-e4abb98366f4" providerId="ADAL" clId="{A0782B90-AC70-4C51-BE4E-A28C4C2FFE71}"/>
    <pc:docChg chg="undo redo custSel addSld delSld modSld">
      <pc:chgData name="Heather Wojtarowicz" userId="68502311-73d7-4e82-9e38-e4abb98366f4" providerId="ADAL" clId="{A0782B90-AC70-4C51-BE4E-A28C4C2FFE71}" dt="2024-04-29T15:49:07.504" v="251"/>
      <pc:docMkLst>
        <pc:docMk/>
      </pc:docMkLst>
      <pc:sldChg chg="addSp delSp modSp mod">
        <pc:chgData name="Heather Wojtarowicz" userId="68502311-73d7-4e82-9e38-e4abb98366f4" providerId="ADAL" clId="{A0782B90-AC70-4C51-BE4E-A28C4C2FFE71}" dt="2024-04-29T15:28:22.842" v="178" actId="167"/>
        <pc:sldMkLst>
          <pc:docMk/>
          <pc:sldMk cId="361233458" sldId="1444"/>
        </pc:sldMkLst>
      </pc:sldChg>
      <pc:sldChg chg="addSp delSp modSp mod addCm">
        <pc:chgData name="Heather Wojtarowicz" userId="68502311-73d7-4e82-9e38-e4abb98366f4" providerId="ADAL" clId="{A0782B90-AC70-4C51-BE4E-A28C4C2FFE71}" dt="2024-04-29T15:26:04.522" v="166"/>
        <pc:sldMkLst>
          <pc:docMk/>
          <pc:sldMk cId="2828736860" sldId="5004"/>
        </pc:sldMkLst>
        <pc:extLst>
          <p:ext xmlns:p="http://schemas.openxmlformats.org/presentationml/2006/main" uri="{D6D511B9-2390-475A-947B-AFAB55BFBCF1}">
            <pc226:cmChg xmlns:pc226="http://schemas.microsoft.com/office/powerpoint/2022/06/main/command" chg="add">
              <pc226:chgData name="Heather Wojtarowicz" userId="68502311-73d7-4e82-9e38-e4abb98366f4" providerId="ADAL" clId="{A0782B90-AC70-4C51-BE4E-A28C4C2FFE71}" dt="2024-04-29T15:26:04.522" v="166"/>
              <pc2:cmMkLst xmlns:pc2="http://schemas.microsoft.com/office/powerpoint/2019/9/main/command">
                <pc:docMk/>
                <pc:sldMk cId="2828736860" sldId="5004"/>
                <pc2:cmMk id="{F6B56EDC-BFBD-481E-936D-FE9B8ED5701C}"/>
              </pc2:cmMkLst>
            </pc226:cmChg>
          </p:ext>
        </pc:extLst>
      </pc:sldChg>
      <pc:sldChg chg="del">
        <pc:chgData name="Heather Wojtarowicz" userId="68502311-73d7-4e82-9e38-e4abb98366f4" providerId="ADAL" clId="{A0782B90-AC70-4C51-BE4E-A28C4C2FFE71}" dt="2024-04-29T15:19:04.951" v="29" actId="2696"/>
        <pc:sldMkLst>
          <pc:docMk/>
          <pc:sldMk cId="3854601173" sldId="5015"/>
        </pc:sldMkLst>
      </pc:sldChg>
      <pc:sldChg chg="delSp modSp mod addCm">
        <pc:chgData name="Heather Wojtarowicz" userId="68502311-73d7-4e82-9e38-e4abb98366f4" providerId="ADAL" clId="{A0782B90-AC70-4C51-BE4E-A28C4C2FFE71}" dt="2024-04-29T15:42:45.581" v="216"/>
        <pc:sldMkLst>
          <pc:docMk/>
          <pc:sldMk cId="3976599974" sldId="5025"/>
        </pc:sldMkLst>
        <pc:extLst>
          <p:ext xmlns:p="http://schemas.openxmlformats.org/presentationml/2006/main" uri="{D6D511B9-2390-475A-947B-AFAB55BFBCF1}">
            <pc226:cmChg xmlns:pc226="http://schemas.microsoft.com/office/powerpoint/2022/06/main/command" chg="add">
              <pc226:chgData name="Heather Wojtarowicz" userId="68502311-73d7-4e82-9e38-e4abb98366f4" providerId="ADAL" clId="{A0782B90-AC70-4C51-BE4E-A28C4C2FFE71}" dt="2024-04-29T15:42:45.581" v="216"/>
              <pc2:cmMkLst xmlns:pc2="http://schemas.microsoft.com/office/powerpoint/2019/9/main/command">
                <pc:docMk/>
                <pc:sldMk cId="3976599974" sldId="5025"/>
                <pc2:cmMk id="{7F4C93E8-4C58-483E-84DB-44AC30886B08}"/>
              </pc2:cmMkLst>
            </pc226:cmChg>
          </p:ext>
        </pc:extLst>
      </pc:sldChg>
      <pc:sldChg chg="del">
        <pc:chgData name="Heather Wojtarowicz" userId="68502311-73d7-4e82-9e38-e4abb98366f4" providerId="ADAL" clId="{A0782B90-AC70-4C51-BE4E-A28C4C2FFE71}" dt="2024-04-29T15:19:01.891" v="28" actId="2696"/>
        <pc:sldMkLst>
          <pc:docMk/>
          <pc:sldMk cId="2387149354" sldId="5026"/>
        </pc:sldMkLst>
      </pc:sldChg>
      <pc:sldChg chg="del">
        <pc:chgData name="Heather Wojtarowicz" userId="68502311-73d7-4e82-9e38-e4abb98366f4" providerId="ADAL" clId="{A0782B90-AC70-4C51-BE4E-A28C4C2FFE71}" dt="2024-04-29T15:18:59.647" v="27" actId="2696"/>
        <pc:sldMkLst>
          <pc:docMk/>
          <pc:sldMk cId="603916778" sldId="5027"/>
        </pc:sldMkLst>
      </pc:sldChg>
      <pc:sldChg chg="addCm modCm">
        <pc:chgData name="Heather Wojtarowicz" userId="68502311-73d7-4e82-9e38-e4abb98366f4" providerId="ADAL" clId="{A0782B90-AC70-4C51-BE4E-A28C4C2FFE71}" dt="2024-04-29T15:49:07.504" v="251"/>
        <pc:sldMkLst>
          <pc:docMk/>
          <pc:sldMk cId="3326759980" sldId="5028"/>
        </pc:sldMkLst>
        <pc:extLst>
          <p:ext xmlns:p="http://schemas.openxmlformats.org/presentationml/2006/main" uri="{D6D511B9-2390-475A-947B-AFAB55BFBCF1}">
            <pc226:cmChg xmlns:pc226="http://schemas.microsoft.com/office/powerpoint/2022/06/main/command" chg="add mod">
              <pc226:chgData name="Heather Wojtarowicz" userId="68502311-73d7-4e82-9e38-e4abb98366f4" providerId="ADAL" clId="{A0782B90-AC70-4C51-BE4E-A28C4C2FFE71}" dt="2024-04-29T15:49:07.504" v="251"/>
              <pc2:cmMkLst xmlns:pc2="http://schemas.microsoft.com/office/powerpoint/2019/9/main/command">
                <pc:docMk/>
                <pc:sldMk cId="3326759980" sldId="5028"/>
                <pc2:cmMk id="{92C3725A-F55F-4487-B863-9F4527DA0D5D}"/>
              </pc2:cmMkLst>
            </pc226:cmChg>
          </p:ext>
        </pc:extLst>
      </pc:sldChg>
      <pc:sldChg chg="del">
        <pc:chgData name="Heather Wojtarowicz" userId="68502311-73d7-4e82-9e38-e4abb98366f4" providerId="ADAL" clId="{A0782B90-AC70-4C51-BE4E-A28C4C2FFE71}" dt="2024-04-29T15:18:57.517" v="26" actId="2696"/>
        <pc:sldMkLst>
          <pc:docMk/>
          <pc:sldMk cId="1030316162" sldId="5029"/>
        </pc:sldMkLst>
      </pc:sldChg>
      <pc:sldChg chg="modSp add mod addCm">
        <pc:chgData name="Heather Wojtarowicz" userId="68502311-73d7-4e82-9e38-e4abb98366f4" providerId="ADAL" clId="{A0782B90-AC70-4C51-BE4E-A28C4C2FFE71}" dt="2024-04-29T15:43:26.818" v="217"/>
        <pc:sldMkLst>
          <pc:docMk/>
          <pc:sldMk cId="3935847976" sldId="5029"/>
        </pc:sldMkLst>
        <pc:extLst>
          <p:ext xmlns:p="http://schemas.openxmlformats.org/presentationml/2006/main" uri="{D6D511B9-2390-475A-947B-AFAB55BFBCF1}">
            <pc226:cmChg xmlns:pc226="http://schemas.microsoft.com/office/powerpoint/2022/06/main/command" chg="add">
              <pc226:chgData name="Heather Wojtarowicz" userId="68502311-73d7-4e82-9e38-e4abb98366f4" providerId="ADAL" clId="{A0782B90-AC70-4C51-BE4E-A28C4C2FFE71}" dt="2024-04-29T15:43:26.818" v="217"/>
              <pc2:cmMkLst xmlns:pc2="http://schemas.microsoft.com/office/powerpoint/2019/9/main/command">
                <pc:docMk/>
                <pc:sldMk cId="3935847976" sldId="5029"/>
                <pc2:cmMk id="{CADE53D7-FA48-4486-9D43-9EE03627BD8D}"/>
              </pc2:cmMkLst>
            </pc226:cmChg>
          </p:ext>
        </pc:extLst>
      </pc:sldChg>
      <pc:sldChg chg="modSp add mod">
        <pc:chgData name="Heather Wojtarowicz" userId="68502311-73d7-4e82-9e38-e4abb98366f4" providerId="ADAL" clId="{A0782B90-AC70-4C51-BE4E-A28C4C2FFE71}" dt="2024-04-29T15:22:06.621" v="76"/>
        <pc:sldMkLst>
          <pc:docMk/>
          <pc:sldMk cId="786938951" sldId="5030"/>
        </pc:sldMkLst>
      </pc:sldChg>
      <pc:sldChg chg="modSp add mod">
        <pc:chgData name="Heather Wojtarowicz" userId="68502311-73d7-4e82-9e38-e4abb98366f4" providerId="ADAL" clId="{A0782B90-AC70-4C51-BE4E-A28C4C2FFE71}" dt="2024-04-29T15:21:44.948" v="73"/>
        <pc:sldMkLst>
          <pc:docMk/>
          <pc:sldMk cId="614217778" sldId="5031"/>
        </pc:sldMkLst>
      </pc:sldChg>
      <pc:sldChg chg="modSp add mod">
        <pc:chgData name="Heather Wojtarowicz" userId="68502311-73d7-4e82-9e38-e4abb98366f4" providerId="ADAL" clId="{A0782B90-AC70-4C51-BE4E-A28C4C2FFE71}" dt="2024-04-29T15:21:32.649" v="72"/>
        <pc:sldMkLst>
          <pc:docMk/>
          <pc:sldMk cId="82127335" sldId="5032"/>
        </pc:sldMkLst>
      </pc:sldChg>
    </pc:docChg>
  </pc:docChgLst>
  <pc:docChgLst>
    <pc:chgData name="Heather Wojtarowicz" userId="S::heather@gedcollaborative.com::68502311-73d7-4e82-9e38-e4abb98366f4" providerId="AD" clId="Web-{D6C5CA4A-42CD-43C2-AAFF-A3360F88CF7E}"/>
    <pc:docChg chg="modSld">
      <pc:chgData name="Heather Wojtarowicz" userId="S::heather@gedcollaborative.com::68502311-73d7-4e82-9e38-e4abb98366f4" providerId="AD" clId="Web-{D6C5CA4A-42CD-43C2-AAFF-A3360F88CF7E}" dt="2023-04-24T19:50:37.232" v="16" actId="20577"/>
      <pc:docMkLst>
        <pc:docMk/>
      </pc:docMkLst>
    </pc:docChg>
  </pc:docChgLst>
  <pc:docChgLst>
    <pc:chgData name="Heather Wojtarowicz" userId="S::heather@gedcollaborative.com::68502311-73d7-4e82-9e38-e4abb98366f4" providerId="AD" clId="Web-{98D2ECF5-18DD-403B-9BC8-FFFEC68959D4}"/>
    <pc:docChg chg="modSld">
      <pc:chgData name="Heather Wojtarowicz" userId="S::heather@gedcollaborative.com::68502311-73d7-4e82-9e38-e4abb98366f4" providerId="AD" clId="Web-{98D2ECF5-18DD-403B-9BC8-FFFEC68959D4}" dt="2023-07-10T21:02:02.073" v="11" actId="20577"/>
      <pc:docMkLst>
        <pc:docMk/>
      </pc:docMkLst>
    </pc:docChg>
  </pc:docChgLst>
  <pc:docChgLst>
    <pc:chgData name="Heather Wojtarowicz" userId="S::heather@gedcollaborative.com::68502311-73d7-4e82-9e38-e4abb98366f4" providerId="AD" clId="Web-{883BDB56-CBFE-43C2-934E-26957D1EF026}"/>
    <pc:docChg chg="modSld">
      <pc:chgData name="Heather Wojtarowicz" userId="S::heather@gedcollaborative.com::68502311-73d7-4e82-9e38-e4abb98366f4" providerId="AD" clId="Web-{883BDB56-CBFE-43C2-934E-26957D1EF026}" dt="2023-03-20T14:59:12.314" v="0" actId="20577"/>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6CCD2-CE59-234E-B605-6904345A89F3}"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560E0-2452-9A45-92F3-D95F1EA34D62}" type="slidenum">
              <a:rPr lang="en-US" smtClean="0"/>
              <a:t>‹#›</a:t>
            </a:fld>
            <a:endParaRPr lang="en-US"/>
          </a:p>
        </p:txBody>
      </p:sp>
    </p:spTree>
    <p:extLst>
      <p:ext uri="{BB962C8B-B14F-4D97-AF65-F5344CB8AC3E}">
        <p14:creationId xmlns:p14="http://schemas.microsoft.com/office/powerpoint/2010/main" val="3121593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lzstore.com/Seniors-Simple-Music-Player-MP3-Music-Box-p/2127.htm"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sciencedaily.com/releases/2018/04/180428145111.htm" TargetMode="External"/><Relationship Id="rId4" Type="http://schemas.openxmlformats.org/officeDocument/2006/relationships/hyperlink" Target="https://www.chicagotribune.com/columns/ct-met-music-therapy-alzheimers-northwestern-20180324-story.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6A51B-1BB3-A14B-8DC7-924124D136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156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B1EEE-D363-1EFE-69F7-3FBFE96185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6B7E7A-0603-957C-E89C-F9804FBC40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364FC-CEAA-7C09-7964-7F8AE7C92297}"/>
              </a:ext>
            </a:extLst>
          </p:cNvPr>
          <p:cNvSpPr>
            <a:spLocks noGrp="1"/>
          </p:cNvSpPr>
          <p:nvPr>
            <p:ph type="body" idx="1"/>
          </p:nvPr>
        </p:nvSpPr>
        <p:spPr/>
        <p:txBody>
          <a:bodyPr/>
          <a:lstStyle/>
          <a:p>
            <a:pPr algn="l"/>
            <a:endParaRPr lang="en-CA"/>
          </a:p>
        </p:txBody>
      </p:sp>
      <p:sp>
        <p:nvSpPr>
          <p:cNvPr id="4" name="Slide Number Placeholder 3">
            <a:extLst>
              <a:ext uri="{FF2B5EF4-FFF2-40B4-BE49-F238E27FC236}">
                <a16:creationId xmlns:a16="http://schemas.microsoft.com/office/drawing/2014/main" id="{B2E73B95-13DB-EB66-19CB-581E2A2319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560E0-2452-9A45-92F3-D95F1EA34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253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560E0-2452-9A45-92F3-D95F1EA34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693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560E0-2452-9A45-92F3-D95F1EA34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283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step: </a:t>
            </a:r>
            <a:r>
              <a:rPr lang="en-US" err="1"/>
              <a:t>gedc</a:t>
            </a:r>
            <a:r>
              <a:rPr lang="en-US"/>
              <a:t> membership (next slide) </a:t>
            </a:r>
          </a:p>
        </p:txBody>
      </p:sp>
      <p:sp>
        <p:nvSpPr>
          <p:cNvPr id="4" name="Slide Number Placeholder 3"/>
          <p:cNvSpPr>
            <a:spLocks noGrp="1"/>
          </p:cNvSpPr>
          <p:nvPr>
            <p:ph type="sldNum" sz="quarter" idx="5"/>
          </p:nvPr>
        </p:nvSpPr>
        <p:spPr/>
        <p:txBody>
          <a:bodyPr/>
          <a:lstStyle/>
          <a:p>
            <a:fld id="{360D1136-9D72-4662-B2F3-4DEB7EDBC5E8}" type="slidenum">
              <a:rPr lang="en-CA" smtClean="0"/>
              <a:t>25</a:t>
            </a:fld>
            <a:endParaRPr lang="en-CA"/>
          </a:p>
        </p:txBody>
      </p:sp>
    </p:spTree>
    <p:extLst>
      <p:ext uri="{BB962C8B-B14F-4D97-AF65-F5344CB8AC3E}">
        <p14:creationId xmlns:p14="http://schemas.microsoft.com/office/powerpoint/2010/main" val="4291806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Title on TEAMS from Don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C3B674-208E-442B-8857-0F149C8F5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478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560E0-2452-9A45-92F3-D95F1EA34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200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560E0-2452-9A45-92F3-D95F1EA34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844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823913" y="1006475"/>
            <a:ext cx="6124575" cy="3446463"/>
          </a:xfrm>
          <a:prstGeom prst="rect">
            <a:avLst/>
          </a:prstGeom>
        </p:spPr>
      </p:sp>
      <p:sp>
        <p:nvSpPr>
          <p:cNvPr id="48" name="PlaceHolder 2"/>
          <p:cNvSpPr>
            <a:spLocks noGrp="1"/>
          </p:cNvSpPr>
          <p:nvPr>
            <p:ph type="body"/>
          </p:nvPr>
        </p:nvSpPr>
        <p:spPr>
          <a:xfrm>
            <a:off x="1185120" y="4787640"/>
            <a:ext cx="5407560" cy="4816800"/>
          </a:xfrm>
          <a:prstGeom prst="rect">
            <a:avLst/>
          </a:prstGeom>
        </p:spPr>
        <p:txBody>
          <a:bodyPr lIns="0" tIns="0" rIns="0" bIns="0"/>
          <a:lstStyle/>
          <a:p>
            <a:r>
              <a:rPr lang="en-US" sz="2000" b="0" strike="noStrike" spc="-1">
                <a:latin typeface="Arial"/>
              </a:rPr>
              <a:t>4Ms care composite: encounter‐level.</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https://www.safetyandquality.gov.au/our-work/indicators-measurement-and-reporting/hospital-acquired-complications-hacs</a:t>
            </a:r>
          </a:p>
          <a:p>
            <a:endParaRPr lang="en-US"/>
          </a:p>
        </p:txBody>
      </p:sp>
      <p:sp>
        <p:nvSpPr>
          <p:cNvPr id="4" name="Slide Number Placeholder 3"/>
          <p:cNvSpPr>
            <a:spLocks noGrp="1"/>
          </p:cNvSpPr>
          <p:nvPr>
            <p:ph type="sldNum" sz="quarter" idx="5"/>
          </p:nvPr>
        </p:nvSpPr>
        <p:spPr/>
        <p:txBody>
          <a:bodyPr/>
          <a:lstStyle/>
          <a:p>
            <a:fld id="{B4119D01-E4F3-4F66-AF12-4A286607CD27}" type="slidenum">
              <a:rPr lang="en-US" smtClean="0"/>
              <a:t>15</a:t>
            </a:fld>
            <a:endParaRPr lang="en-US"/>
          </a:p>
        </p:txBody>
      </p:sp>
    </p:spTree>
    <p:extLst>
      <p:ext uri="{BB962C8B-B14F-4D97-AF65-F5344CB8AC3E}">
        <p14:creationId xmlns:p14="http://schemas.microsoft.com/office/powerpoint/2010/main" val="159064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a:p>
        </p:txBody>
      </p:sp>
      <p:sp>
        <p:nvSpPr>
          <p:cNvPr id="4" name="Slide Number Placeholder 3"/>
          <p:cNvSpPr>
            <a:spLocks noGrp="1"/>
          </p:cNvSpPr>
          <p:nvPr>
            <p:ph type="sldNum" sz="quarter" idx="5"/>
          </p:nvPr>
        </p:nvSpPr>
        <p:spPr/>
        <p:txBody>
          <a:bodyPr/>
          <a:lstStyle/>
          <a:p>
            <a:fld id="{4D1560E0-2452-9A45-92F3-D95F1EA34D62}" type="slidenum">
              <a:rPr lang="en-US" smtClean="0"/>
              <a:t>16</a:t>
            </a:fld>
            <a:endParaRPr lang="en-US"/>
          </a:p>
        </p:txBody>
      </p:sp>
    </p:spTree>
    <p:extLst>
      <p:ext uri="{BB962C8B-B14F-4D97-AF65-F5344CB8AC3E}">
        <p14:creationId xmlns:p14="http://schemas.microsoft.com/office/powerpoint/2010/main" val="1630798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560E0-2452-9A45-92F3-D95F1EA34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02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https://www.alzstore.com/Seniors-Simple-Music-Player-MP3-Music-Box-p/2127.htm</a:t>
            </a:r>
            <a:endParaRPr lang="en-US"/>
          </a:p>
          <a:p>
            <a:r>
              <a:rPr lang="en-US"/>
              <a:t>The long-term memory of music remains intact until the very late stages of disease progression, right before the disease attacks the brainstem. It is currently unknown why Alzheimer’s disease affects this area last. The theory behind </a:t>
            </a:r>
            <a:r>
              <a:rPr lang="en-US" u="sng">
                <a:hlinkClick r:id="rId4"/>
              </a:rPr>
              <a:t>musical intervention</a:t>
            </a:r>
            <a:r>
              <a:rPr lang="en-US"/>
              <a:t> is that activating this </a:t>
            </a:r>
            <a:r>
              <a:rPr lang="en-US" u="sng">
                <a:hlinkClick r:id="rId5"/>
              </a:rPr>
              <a:t>part of the brain</a:t>
            </a:r>
            <a:r>
              <a:rPr lang="en-US"/>
              <a:t> can help stimulate other parts of the brain to improve mood and social engagement in people with dementia.</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4C307C9-975E-4BC9-B630-EE41C207874C}" type="slidenum">
              <a:t>20</a:t>
            </a:fld>
            <a:endParaRPr lang="en-US"/>
          </a:p>
        </p:txBody>
      </p:sp>
    </p:spTree>
    <p:extLst>
      <p:ext uri="{BB962C8B-B14F-4D97-AF65-F5344CB8AC3E}">
        <p14:creationId xmlns:p14="http://schemas.microsoft.com/office/powerpoint/2010/main" val="2070584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59A37-FB18-E232-5D13-618881F0A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D5B8BA-E73F-211C-3F61-072D2763C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0F7123-886A-04F3-771C-2581040A87B0}"/>
              </a:ext>
            </a:extLst>
          </p:cNvPr>
          <p:cNvSpPr>
            <a:spLocks noGrp="1"/>
          </p:cNvSpPr>
          <p:nvPr>
            <p:ph type="body" idx="1"/>
          </p:nvPr>
        </p:nvSpPr>
        <p:spPr/>
        <p:txBody>
          <a:bodyPr/>
          <a:lstStyle/>
          <a:p>
            <a:pPr algn="l"/>
            <a:endParaRPr lang="en-CA"/>
          </a:p>
        </p:txBody>
      </p:sp>
      <p:sp>
        <p:nvSpPr>
          <p:cNvPr id="4" name="Slide Number Placeholder 3">
            <a:extLst>
              <a:ext uri="{FF2B5EF4-FFF2-40B4-BE49-F238E27FC236}">
                <a16:creationId xmlns:a16="http://schemas.microsoft.com/office/drawing/2014/main" id="{F068CFAE-8B91-7A97-176C-0F37141949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560E0-2452-9A45-92F3-D95F1EA34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426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0.emf"/></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0.emf"/></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3215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oub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23182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meline_Last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01134" y="169208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4308757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estamonials">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1422400" y="1498061"/>
            <a:ext cx="2946939" cy="2946939"/>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solidFill>
            <a:schemeClr val="bg1">
              <a:lumMod val="95000"/>
            </a:schemeClr>
          </a:solidFill>
          <a:ln w="38100">
            <a:solidFill>
              <a:schemeClr val="bg1">
                <a:lumMod val="95000"/>
              </a:schemeClr>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3095392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MS094">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a:defRPr lang="en-US" sz="2400" b="0" baseline="0" dirty="0" smtClean="0">
                <a:solidFill>
                  <a:schemeClr val="bg1">
                    <a:lumMod val="65000"/>
                  </a:schemeClr>
                </a:solidFill>
                <a:ea typeface="Roboto" panose="02000000000000000000" pitchFamily="2" charset="0"/>
              </a:defRPr>
            </a:lvl1pPr>
          </a:lstStyle>
          <a:p>
            <a:pPr marL="0" lvl="0" indent="0" algn="ctr">
              <a:buNone/>
            </a:pPr>
            <a:r>
              <a:rPr lang="en-US"/>
              <a:t>CLICK TO EDIT SUBTITLE</a:t>
            </a:r>
          </a:p>
        </p:txBody>
      </p:sp>
      <p:sp>
        <p:nvSpPr>
          <p:cNvPr id="6"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2" hasCustomPrompt="1"/>
          </p:nvPr>
        </p:nvSpPr>
        <p:spPr>
          <a:xfrm>
            <a:off x="1063048" y="2165351"/>
            <a:ext cx="4648201" cy="2882901"/>
          </a:xfrm>
          <a:custGeom>
            <a:avLst/>
            <a:gdLst>
              <a:gd name="connsiteX0" fmla="*/ 0 w 3486151"/>
              <a:gd name="connsiteY0" fmla="*/ 0 h 2162176"/>
              <a:gd name="connsiteX1" fmla="*/ 3486151 w 3486151"/>
              <a:gd name="connsiteY1" fmla="*/ 0 h 2162176"/>
              <a:gd name="connsiteX2" fmla="*/ 3486151 w 3486151"/>
              <a:gd name="connsiteY2" fmla="*/ 2162176 h 2162176"/>
              <a:gd name="connsiteX3" fmla="*/ 0 w 3486151"/>
              <a:gd name="connsiteY3" fmla="*/ 2162176 h 2162176"/>
            </a:gdLst>
            <a:ahLst/>
            <a:cxnLst>
              <a:cxn ang="0">
                <a:pos x="connsiteX0" y="connsiteY0"/>
              </a:cxn>
              <a:cxn ang="0">
                <a:pos x="connsiteX1" y="connsiteY1"/>
              </a:cxn>
              <a:cxn ang="0">
                <a:pos x="connsiteX2" y="connsiteY2"/>
              </a:cxn>
              <a:cxn ang="0">
                <a:pos x="connsiteX3" y="connsiteY3"/>
              </a:cxn>
            </a:cxnLst>
            <a:rect l="l" t="t" r="r" b="b"/>
            <a:pathLst>
              <a:path w="3486151" h="2162176">
                <a:moveTo>
                  <a:pt x="0" y="0"/>
                </a:moveTo>
                <a:lnTo>
                  <a:pt x="3486151" y="0"/>
                </a:lnTo>
                <a:lnTo>
                  <a:pt x="3486151" y="2162176"/>
                </a:lnTo>
                <a:lnTo>
                  <a:pt x="0" y="216217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2270859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7013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reak_Teal">
    <p:spTree>
      <p:nvGrpSpPr>
        <p:cNvPr id="1" name=""/>
        <p:cNvGrpSpPr/>
        <p:nvPr/>
      </p:nvGrpSpPr>
      <p:grpSpPr>
        <a:xfrm>
          <a:off x="0" y="0"/>
          <a:ext cx="0" cy="0"/>
          <a:chOff x="0" y="0"/>
          <a:chExt cx="0" cy="0"/>
        </a:xfrm>
      </p:grpSpPr>
      <p:pic>
        <p:nvPicPr>
          <p:cNvPr id="2" name="Picture Placeholder 14" descr="A picture containing indoor, building, plane, table&#10;&#10;Description automatically generated">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l="24" r="24"/>
          <a:stretch>
            <a:fillRect/>
          </a:stretch>
        </p:blipFill>
        <p:spPr>
          <a:xfrm>
            <a:off x="2" y="3"/>
            <a:ext cx="12191999" cy="6857999"/>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squar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1390875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reak_Orange">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677"/>
            <a:ext cx="12191999"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3614929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reak_Green">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677"/>
            <a:ext cx="12191997"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1870829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ing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4805"/>
            <a:ext cx="9733280" cy="245160"/>
          </a:xfrm>
          <a:prstGeom prst="rect">
            <a:avLst/>
          </a:prstGeom>
        </p:spPr>
        <p:txBody>
          <a:bodyPr wrap="none" lIns="0" tIns="0" rIns="0" bIns="0" anchor="t">
            <a:noAutofit/>
          </a:bodyPr>
          <a:lstStyle>
            <a:lvl1pPr marL="0" indent="0">
              <a:buFont typeface="Arial" panose="020B0604020202020204" pitchFamily="34" charse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lnSpc>
                <a:spcPts val="3200"/>
              </a:lnSpc>
              <a:spcBef>
                <a:spcPts val="800"/>
              </a:spcBef>
              <a:spcAft>
                <a:spcPts val="1600"/>
              </a:spcAft>
              <a:defRPr lang="en-US" sz="2400" dirty="0" smtClean="0">
                <a:solidFill>
                  <a:srgbClr val="5A5A5A"/>
                </a:solidFill>
              </a:defRPr>
            </a:lvl1pPr>
            <a:lvl2pPr>
              <a:lnSpc>
                <a:spcPts val="3200"/>
              </a:lnSpc>
              <a:spcBef>
                <a:spcPts val="800"/>
              </a:spcBef>
              <a:spcAft>
                <a:spcPts val="1600"/>
              </a:spcAft>
              <a:defRPr lang="en-US" sz="2133" dirty="0" smtClean="0">
                <a:solidFill>
                  <a:srgbClr val="5A5A5A"/>
                </a:solidFill>
              </a:defRPr>
            </a:lvl2pPr>
            <a:lvl3pPr>
              <a:lnSpc>
                <a:spcPts val="3200"/>
              </a:lnSpc>
              <a:spcBef>
                <a:spcPts val="800"/>
              </a:spcBef>
              <a:spcAft>
                <a:spcPts val="1600"/>
              </a:spcAft>
              <a:defRPr lang="en-US" sz="2133" dirty="0" smtClean="0">
                <a:solidFill>
                  <a:srgbClr val="5A5A5A"/>
                </a:solidFill>
              </a:defRPr>
            </a:lvl3pPr>
            <a:lvl4pPr>
              <a:lnSpc>
                <a:spcPts val="3200"/>
              </a:lnSpc>
              <a:spcBef>
                <a:spcPts val="800"/>
              </a:spcBef>
              <a:spcAft>
                <a:spcPts val="1600"/>
              </a:spcAft>
              <a:defRPr lang="en-US" sz="2133" dirty="0" smtClean="0">
                <a:solidFill>
                  <a:srgbClr val="5A5A5A"/>
                </a:solidFill>
              </a:defRPr>
            </a:lvl4pPr>
            <a:lvl5pPr>
              <a:lnSpc>
                <a:spcPts val="3200"/>
              </a:lnSpc>
              <a:spcBef>
                <a:spcPts val="800"/>
              </a:spcBef>
              <a:spcAft>
                <a:spcPts val="1600"/>
              </a:spcAft>
              <a:defRPr lang="en-US" sz="2133" dirty="0">
                <a:solidFill>
                  <a:srgbClr val="5A5A5A"/>
                </a:solidFill>
              </a:defRPr>
            </a:lvl5pPr>
          </a:lstStyle>
          <a:p>
            <a:pPr lvl="0">
              <a:spcAft>
                <a:spcPts val="800"/>
              </a:spcAft>
            </a:pPr>
            <a:r>
              <a:rPr lang="en-US"/>
              <a:t>Click to edit Master text styles</a:t>
            </a:r>
          </a:p>
          <a:p>
            <a:pPr lvl="1">
              <a:spcAft>
                <a:spcPts val="800"/>
              </a:spcAft>
            </a:pPr>
            <a:r>
              <a:rPr lang="en-US"/>
              <a:t>Second level</a:t>
            </a:r>
          </a:p>
          <a:p>
            <a:pPr lvl="2">
              <a:spcAft>
                <a:spcPts val="800"/>
              </a:spcAft>
            </a:pPr>
            <a:r>
              <a:rPr lang="en-US"/>
              <a:t>Third level</a:t>
            </a:r>
          </a:p>
          <a:p>
            <a:pPr lvl="3">
              <a:spcAft>
                <a:spcPts val="800"/>
              </a:spcAft>
            </a:pPr>
            <a:r>
              <a:rPr lang="en-US"/>
              <a:t>Fourth level</a:t>
            </a:r>
          </a:p>
          <a:p>
            <a:pPr lvl="4">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Tree>
    <p:extLst>
      <p:ext uri="{BB962C8B-B14F-4D97-AF65-F5344CB8AC3E}">
        <p14:creationId xmlns:p14="http://schemas.microsoft.com/office/powerpoint/2010/main" val="4006654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ing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42149444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ing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2774568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id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Font typeface="Arial" panose="020B0604020202020204" pitchFamily="34" charset="0"/>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046421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oub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1278639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oub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kern="1200" baseline="0" dirty="0" smtClean="0">
                <a:solidFill>
                  <a:schemeClr val="bg1">
                    <a:lumMod val="65000"/>
                  </a:schemeClr>
                </a:solidFill>
                <a:latin typeface="+mn-lt"/>
                <a:ea typeface="Roboto" panose="02000000000000000000" pitchFamily="2" charset="0"/>
                <a:cs typeface="+mn-cs"/>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2995848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oub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575871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id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Font typeface="Arial" panose="020B0604020202020204" pitchFamily="34" charset="0"/>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41566446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Mid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tx1"/>
                </a:solidFill>
              </a:defRPr>
            </a:lvl1pPr>
          </a:lstStyle>
          <a:p>
            <a:r>
              <a:rPr lang="en-US"/>
              <a:t>Click to edit Master title style</a:t>
            </a:r>
          </a:p>
        </p:txBody>
      </p:sp>
    </p:spTree>
    <p:extLst>
      <p:ext uri="{BB962C8B-B14F-4D97-AF65-F5344CB8AC3E}">
        <p14:creationId xmlns:p14="http://schemas.microsoft.com/office/powerpoint/2010/main" val="1663770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Mid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2"/>
                </a:solidFill>
              </a:defRPr>
            </a:lvl1pPr>
          </a:lstStyle>
          <a:p>
            <a:r>
              <a:rPr lang="en-US"/>
              <a:t>Click to edit Master title style</a:t>
            </a:r>
          </a:p>
        </p:txBody>
      </p:sp>
    </p:spTree>
    <p:extLst>
      <p:ext uri="{BB962C8B-B14F-4D97-AF65-F5344CB8AC3E}">
        <p14:creationId xmlns:p14="http://schemas.microsoft.com/office/powerpoint/2010/main" val="1252390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id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17107959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Mid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3"/>
                </a:solidFill>
              </a:defRPr>
            </a:lvl1pPr>
          </a:lstStyle>
          <a:p>
            <a:r>
              <a:rPr lang="en-US"/>
              <a:t>Click to edit Master title style</a:t>
            </a:r>
          </a:p>
        </p:txBody>
      </p:sp>
    </p:spTree>
    <p:extLst>
      <p:ext uri="{BB962C8B-B14F-4D97-AF65-F5344CB8AC3E}">
        <p14:creationId xmlns:p14="http://schemas.microsoft.com/office/powerpoint/2010/main" val="2193375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mageLeft_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
        <p:nvSpPr>
          <p:cNvPr id="2" name="Title 1">
            <a:extLst>
              <a:ext uri="{FF2B5EF4-FFF2-40B4-BE49-F238E27FC236}">
                <a16:creationId xmlns:a16="http://schemas.microsoft.com/office/drawing/2014/main" id="{6F72CE7E-9031-F742-8EE2-EFC00A881AA6}"/>
              </a:ext>
            </a:extLst>
          </p:cNvPr>
          <p:cNvSpPr>
            <a:spLocks noGrp="1"/>
          </p:cNvSpPr>
          <p:nvPr>
            <p:ph type="title" hasCustomPrompt="1"/>
          </p:nvPr>
        </p:nvSpPr>
        <p:spPr>
          <a:xfrm>
            <a:off x="356381" y="366183"/>
            <a:ext cx="5345723" cy="2147244"/>
          </a:xfrm>
          <a:prstGeom prst="rect">
            <a:avLst/>
          </a:prstGeom>
        </p:spPr>
        <p:txBody>
          <a:bodyPr/>
          <a:lstStyle>
            <a:lvl1pPr>
              <a:defRPr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411E0BC7-53A5-A746-AC02-917F723689AC}"/>
              </a:ext>
            </a:extLst>
          </p:cNvPr>
          <p:cNvSpPr>
            <a:spLocks noGrp="1"/>
          </p:cNvSpPr>
          <p:nvPr>
            <p:ph type="body" sz="quarter" idx="11"/>
          </p:nvPr>
        </p:nvSpPr>
        <p:spPr>
          <a:xfrm>
            <a:off x="6451600" y="393701"/>
            <a:ext cx="5384019" cy="5795433"/>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336737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eft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923645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id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2"/>
                </a:solidFill>
              </a:defRPr>
            </a:lvl1pPr>
          </a:lstStyle>
          <a:p>
            <a:r>
              <a:rPr lang="en-US"/>
              <a:t>Click to edit Master title style</a:t>
            </a:r>
          </a:p>
        </p:txBody>
      </p:sp>
    </p:spTree>
    <p:extLst>
      <p:ext uri="{BB962C8B-B14F-4D97-AF65-F5344CB8AC3E}">
        <p14:creationId xmlns:p14="http://schemas.microsoft.com/office/powerpoint/2010/main" val="2273281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eft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tx1"/>
                </a:solidFill>
              </a:defRPr>
            </a:lvl1pPr>
          </a:lstStyle>
          <a:p>
            <a:r>
              <a:rPr lang="en-US"/>
              <a:t>CLICK TO EDIT MASTER TITLE STYLE</a:t>
            </a:r>
          </a:p>
        </p:txBody>
      </p:sp>
    </p:spTree>
    <p:extLst>
      <p:ext uri="{BB962C8B-B14F-4D97-AF65-F5344CB8AC3E}">
        <p14:creationId xmlns:p14="http://schemas.microsoft.com/office/powerpoint/2010/main" val="1372785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eft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3740230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eft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1154736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Left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2053271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PMS01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8000" y="1463041"/>
            <a:ext cx="5213352"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1011555"/>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F5A21BB9-B635-3646-A0EE-BD2C200BFBE9}"/>
              </a:ext>
            </a:extLst>
          </p:cNvPr>
          <p:cNvSpPr>
            <a:spLocks noGrp="1"/>
          </p:cNvSpPr>
          <p:nvPr>
            <p:ph type="body" sz="quarter" idx="11"/>
          </p:nvPr>
        </p:nvSpPr>
        <p:spPr>
          <a:xfrm>
            <a:off x="6470651" y="1481376"/>
            <a:ext cx="5194300" cy="4591049"/>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2563520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Full_Image_Titl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
            <a:ext cx="12191999" cy="6857999"/>
          </a:xfrm>
          <a:prstGeom prst="rect">
            <a:avLst/>
          </a:prstGeom>
          <a:solidFill>
            <a:schemeClr val="tx1">
              <a:lumMod val="10000"/>
              <a:lumOff val="90000"/>
            </a:schemeClr>
          </a:solidFill>
        </p:spPr>
        <p:txBody>
          <a:bodyPr tIns="1548000" anchor="ctr"/>
          <a:lstStyle>
            <a:lvl1pPr marL="0" indent="0" algn="ctr">
              <a:buNone/>
              <a:defRPr sz="1400">
                <a:solidFill>
                  <a:schemeClr val="bg1">
                    <a:lumMod val="6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764436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Half_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46511"/>
            <a:ext cx="12191999" cy="313141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62588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ngle_PicLeft_Blu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4" name="Text Placeholder 3">
            <a:extLst>
              <a:ext uri="{FF2B5EF4-FFF2-40B4-BE49-F238E27FC236}">
                <a16:creationId xmlns:a16="http://schemas.microsoft.com/office/drawing/2014/main" id="{C5741307-B0A8-B743-93C6-D382F06554F3}"/>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427A336F-4AED-2A48-BF30-91AD52837FFA}"/>
              </a:ext>
            </a:extLst>
          </p:cNvPr>
          <p:cNvSpPr>
            <a:spLocks noGrp="1"/>
          </p:cNvSpPr>
          <p:nvPr>
            <p:ph type="title" hasCustomPrompt="1"/>
          </p:nvPr>
        </p:nvSpPr>
        <p:spPr>
          <a:xfrm>
            <a:off x="4308231" y="328672"/>
            <a:ext cx="7659403" cy="1325033"/>
          </a:xfrm>
          <a:prstGeom prst="rect">
            <a:avLst/>
          </a:prstGeom>
        </p:spPr>
        <p:txBody>
          <a:bodyPr/>
          <a:lstStyle>
            <a:lvl1pPr>
              <a:defRPr b="1"/>
            </a:lvl1pPr>
          </a:lstStyle>
          <a:p>
            <a:r>
              <a:rPr lang="en-US"/>
              <a:t>CLICK TO EDIT MASTER TITLE STYLE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93057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Angle_PicLeft_Teal">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886D1098-2BF0-0D49-A577-A517BF3FF0BA}"/>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6AEA9D33-24A1-5F46-8B65-0E99DA35D11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994791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ngle_PicLeft_Orang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BB7ECE51-83CD-0C4A-9BB8-90FB50C0986C}"/>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E48F70BB-1274-3244-8F7D-45CB1B6FCC3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1716838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id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587656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ngle_PicLeft_Green">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E9B2FB17-51AA-1848-86B3-5E603546A55E}"/>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5BADF2B0-9A79-6242-9D6F-B601EC46C60C}"/>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1147013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AngleImage_Right">
    <p:spTree>
      <p:nvGrpSpPr>
        <p:cNvPr id="1" name=""/>
        <p:cNvGrpSpPr/>
        <p:nvPr/>
      </p:nvGrpSpPr>
      <p:grpSpPr>
        <a:xfrm>
          <a:off x="0" y="0"/>
          <a:ext cx="0" cy="0"/>
          <a:chOff x="0" y="0"/>
          <a:chExt cx="0" cy="0"/>
        </a:xfrm>
      </p:grpSpPr>
      <p:sp>
        <p:nvSpPr>
          <p:cNvPr id="7" name="Picture Placeholder 6"/>
          <p:cNvSpPr>
            <a:spLocks noGrp="1"/>
          </p:cNvSpPr>
          <p:nvPr>
            <p:ph type="pic" sz="quarter" idx="18"/>
          </p:nvPr>
        </p:nvSpPr>
        <p:spPr>
          <a:xfrm>
            <a:off x="5396904" y="0"/>
            <a:ext cx="6795096" cy="6858000"/>
          </a:xfrm>
          <a:custGeom>
            <a:avLst/>
            <a:gdLst>
              <a:gd name="connsiteX0" fmla="*/ 2531213 w 5096322"/>
              <a:gd name="connsiteY0" fmla="*/ 0 h 5143500"/>
              <a:gd name="connsiteX1" fmla="*/ 2784922 w 5096322"/>
              <a:gd name="connsiteY1" fmla="*/ 0 h 5143500"/>
              <a:gd name="connsiteX2" fmla="*/ 5096322 w 5096322"/>
              <a:gd name="connsiteY2" fmla="*/ 0 h 5143500"/>
              <a:gd name="connsiteX3" fmla="*/ 5096322 w 5096322"/>
              <a:gd name="connsiteY3" fmla="*/ 5143500 h 5143500"/>
              <a:gd name="connsiteX4" fmla="*/ 4501963 w 5096322"/>
              <a:gd name="connsiteY4" fmla="*/ 5143500 h 5143500"/>
              <a:gd name="connsiteX5" fmla="*/ 2784922 w 5096322"/>
              <a:gd name="connsiteY5" fmla="*/ 5143500 h 5143500"/>
              <a:gd name="connsiteX6" fmla="*/ 1997524 w 5096322"/>
              <a:gd name="connsiteY6" fmla="*/ 5143500 h 5143500"/>
              <a:gd name="connsiteX7" fmla="*/ 1997524 w 5096322"/>
              <a:gd name="connsiteY7" fmla="*/ 5143497 h 5143500"/>
              <a:gd name="connsiteX8" fmla="*/ 1058295 w 5096322"/>
              <a:gd name="connsiteY8" fmla="*/ 5143497 h 5143500"/>
              <a:gd name="connsiteX9" fmla="*/ 1058294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2531213" y="0"/>
                </a:moveTo>
                <a:lnTo>
                  <a:pt x="2784922" y="0"/>
                </a:lnTo>
                <a:lnTo>
                  <a:pt x="5096322" y="0"/>
                </a:lnTo>
                <a:lnTo>
                  <a:pt x="5096322" y="5143500"/>
                </a:lnTo>
                <a:lnTo>
                  <a:pt x="4501963" y="5143500"/>
                </a:lnTo>
                <a:lnTo>
                  <a:pt x="2784922" y="5143500"/>
                </a:lnTo>
                <a:lnTo>
                  <a:pt x="1997524" y="5143500"/>
                </a:lnTo>
                <a:lnTo>
                  <a:pt x="1997524" y="5143497"/>
                </a:lnTo>
                <a:lnTo>
                  <a:pt x="1058295" y="5143497"/>
                </a:lnTo>
                <a:lnTo>
                  <a:pt x="1058294" y="5143500"/>
                </a:lnTo>
                <a:lnTo>
                  <a:pt x="0" y="51435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9615826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PMS05">
    <p:spTree>
      <p:nvGrpSpPr>
        <p:cNvPr id="1" name=""/>
        <p:cNvGrpSpPr/>
        <p:nvPr/>
      </p:nvGrpSpPr>
      <p:grpSpPr>
        <a:xfrm>
          <a:off x="0" y="0"/>
          <a:ext cx="0" cy="0"/>
          <a:chOff x="0" y="0"/>
          <a:chExt cx="0" cy="0"/>
        </a:xfrm>
      </p:grpSpPr>
      <p:sp>
        <p:nvSpPr>
          <p:cNvPr id="12" name="Picture Placeholder 82"/>
          <p:cNvSpPr>
            <a:spLocks noGrp="1"/>
          </p:cNvSpPr>
          <p:nvPr>
            <p:ph type="pic" sz="quarter" idx="12" hasCustomPrompt="1"/>
          </p:nvPr>
        </p:nvSpPr>
        <p:spPr>
          <a:xfrm>
            <a:off x="508000"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3" name="Picture Placeholder 82"/>
          <p:cNvSpPr>
            <a:spLocks noGrp="1"/>
          </p:cNvSpPr>
          <p:nvPr>
            <p:ph type="pic" sz="quarter" idx="13" hasCustomPrompt="1"/>
          </p:nvPr>
        </p:nvSpPr>
        <p:spPr>
          <a:xfrm>
            <a:off x="4308909"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4" name="Picture Placeholder 82"/>
          <p:cNvSpPr>
            <a:spLocks noGrp="1"/>
          </p:cNvSpPr>
          <p:nvPr>
            <p:ph type="pic" sz="quarter" idx="14" hasCustomPrompt="1"/>
          </p:nvPr>
        </p:nvSpPr>
        <p:spPr>
          <a:xfrm>
            <a:off x="8109817"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543605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PMS06">
    <p:spTree>
      <p:nvGrpSpPr>
        <p:cNvPr id="1" name=""/>
        <p:cNvGrpSpPr/>
        <p:nvPr/>
      </p:nvGrpSpPr>
      <p:grpSpPr>
        <a:xfrm>
          <a:off x="0" y="0"/>
          <a:ext cx="0" cy="0"/>
          <a:chOff x="0" y="0"/>
          <a:chExt cx="0" cy="0"/>
        </a:xfrm>
      </p:grpSpPr>
      <p:sp>
        <p:nvSpPr>
          <p:cNvPr id="20" name="Picture Placeholder 82"/>
          <p:cNvSpPr>
            <a:spLocks noGrp="1"/>
          </p:cNvSpPr>
          <p:nvPr>
            <p:ph type="pic" sz="quarter" idx="20" hasCustomPrompt="1"/>
          </p:nvPr>
        </p:nvSpPr>
        <p:spPr>
          <a:xfrm>
            <a:off x="508000"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1" name="Picture Placeholder 82"/>
          <p:cNvSpPr>
            <a:spLocks noGrp="1"/>
          </p:cNvSpPr>
          <p:nvPr>
            <p:ph type="pic" sz="quarter" idx="21" hasCustomPrompt="1"/>
          </p:nvPr>
        </p:nvSpPr>
        <p:spPr>
          <a:xfrm>
            <a:off x="4308909"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2" name="Picture Placeholder 82"/>
          <p:cNvSpPr>
            <a:spLocks noGrp="1"/>
          </p:cNvSpPr>
          <p:nvPr>
            <p:ph type="pic" sz="quarter" idx="22" hasCustomPrompt="1"/>
          </p:nvPr>
        </p:nvSpPr>
        <p:spPr>
          <a:xfrm>
            <a:off x="8109817"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3" name="Picture Placeholder 82"/>
          <p:cNvSpPr>
            <a:spLocks noGrp="1"/>
          </p:cNvSpPr>
          <p:nvPr>
            <p:ph type="pic" sz="quarter" idx="23" hasCustomPrompt="1"/>
          </p:nvPr>
        </p:nvSpPr>
        <p:spPr>
          <a:xfrm>
            <a:off x="508000"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4" name="Picture Placeholder 82"/>
          <p:cNvSpPr>
            <a:spLocks noGrp="1"/>
          </p:cNvSpPr>
          <p:nvPr>
            <p:ph type="pic" sz="quarter" idx="24" hasCustomPrompt="1"/>
          </p:nvPr>
        </p:nvSpPr>
        <p:spPr>
          <a:xfrm>
            <a:off x="4308909"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5" name="Picture Placeholder 82"/>
          <p:cNvSpPr>
            <a:spLocks noGrp="1"/>
          </p:cNvSpPr>
          <p:nvPr>
            <p:ph type="pic" sz="quarter" idx="25" hasCustomPrompt="1"/>
          </p:nvPr>
        </p:nvSpPr>
        <p:spPr>
          <a:xfrm>
            <a:off x="8109817"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708698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Half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1" y="0"/>
            <a:ext cx="6094799" cy="6858000"/>
          </a:xfrm>
          <a:prstGeom prst="rect">
            <a:avLst/>
          </a:prstGeom>
          <a:solidFill>
            <a:schemeClr val="tx1">
              <a:lumMod val="10000"/>
              <a:lumOff val="90000"/>
            </a:schemeClr>
          </a:solidFill>
        </p:spPr>
        <p:txBody>
          <a:bodyPr tIns="1548000" anchor="ctr"/>
          <a:lstStyle>
            <a:lvl1pPr marL="0" indent="0" algn="ctr">
              <a:buNone/>
              <a:defRPr sz="14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689972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Image_Lef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7999" y="1463041"/>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ctr">
            <a:noAutofit/>
          </a:bodyPr>
          <a:lstStyle>
            <a:lvl1pPr marL="0" indent="0" algn="ctr">
              <a:buNone/>
              <a:defRPr sz="1467"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676572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PMS016">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071362" y="0"/>
            <a:ext cx="356776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144735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Break_Image_Lef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253308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PMS02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4081112" cy="68580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003934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PMS023">
    <p:spTree>
      <p:nvGrpSpPr>
        <p:cNvPr id="1" name=""/>
        <p:cNvGrpSpPr/>
        <p:nvPr/>
      </p:nvGrpSpPr>
      <p:grpSpPr>
        <a:xfrm>
          <a:off x="0" y="0"/>
          <a:ext cx="0" cy="0"/>
          <a:chOff x="0" y="0"/>
          <a:chExt cx="0" cy="0"/>
        </a:xfrm>
      </p:grpSpPr>
      <p:sp>
        <p:nvSpPr>
          <p:cNvPr id="15" name="Picture Placeholder 14"/>
          <p:cNvSpPr>
            <a:spLocks noGrp="1"/>
          </p:cNvSpPr>
          <p:nvPr>
            <p:ph type="pic" sz="quarter" idx="21"/>
          </p:nvPr>
        </p:nvSpPr>
        <p:spPr>
          <a:xfrm>
            <a:off x="1026697" y="744353"/>
            <a:ext cx="10138608" cy="3914273"/>
          </a:xfrm>
          <a:custGeom>
            <a:avLst/>
            <a:gdLst>
              <a:gd name="connsiteX0" fmla="*/ 0 w 2286001"/>
              <a:gd name="connsiteY0" fmla="*/ 0 h 2571751"/>
              <a:gd name="connsiteX1" fmla="*/ 2286001 w 2286001"/>
              <a:gd name="connsiteY1" fmla="*/ 0 h 2571751"/>
              <a:gd name="connsiteX2" fmla="*/ 2286001 w 2286001"/>
              <a:gd name="connsiteY2" fmla="*/ 2571751 h 2571751"/>
              <a:gd name="connsiteX3" fmla="*/ 0 w 2286001"/>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2286001" h="2571751">
                <a:moveTo>
                  <a:pt x="0" y="0"/>
                </a:moveTo>
                <a:lnTo>
                  <a:pt x="2286001" y="0"/>
                </a:lnTo>
                <a:lnTo>
                  <a:pt x="2286001" y="2571751"/>
                </a:lnTo>
                <a:lnTo>
                  <a:pt x="0" y="2571751"/>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827305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id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3"/>
                </a:solidFill>
              </a:defRPr>
            </a:lvl1pPr>
          </a:lstStyle>
          <a:p>
            <a:r>
              <a:rPr lang="en-US"/>
              <a:t>Click to edit Master title style</a:t>
            </a:r>
          </a:p>
        </p:txBody>
      </p:sp>
    </p:spTree>
    <p:extLst>
      <p:ext uri="{BB962C8B-B14F-4D97-AF65-F5344CB8AC3E}">
        <p14:creationId xmlns:p14="http://schemas.microsoft.com/office/powerpoint/2010/main" val="36024220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Bios_Template_3">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999"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0" hasCustomPrompt="1"/>
          </p:nvPr>
        </p:nvSpPr>
        <p:spPr>
          <a:xfrm>
            <a:off x="2798677"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1" hasCustomPrompt="1"/>
          </p:nvPr>
        </p:nvSpPr>
        <p:spPr>
          <a:xfrm>
            <a:off x="5089356"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6" name="Picture Placeholder 25"/>
          <p:cNvSpPr>
            <a:spLocks noGrp="1"/>
          </p:cNvSpPr>
          <p:nvPr>
            <p:ph type="pic" sz="quarter" idx="22" hasCustomPrompt="1"/>
          </p:nvPr>
        </p:nvSpPr>
        <p:spPr>
          <a:xfrm>
            <a:off x="738003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7" name="Picture Placeholder 26"/>
          <p:cNvSpPr>
            <a:spLocks noGrp="1"/>
          </p:cNvSpPr>
          <p:nvPr>
            <p:ph type="pic" sz="quarter" idx="23" hasCustomPrompt="1"/>
          </p:nvPr>
        </p:nvSpPr>
        <p:spPr>
          <a:xfrm>
            <a:off x="967071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517099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mline_FirstSlid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8" name="Picture Placeholder 7"/>
          <p:cNvSpPr>
            <a:spLocks noGrp="1"/>
          </p:cNvSpPr>
          <p:nvPr>
            <p:ph type="pic" sz="quarter" idx="11"/>
          </p:nvPr>
        </p:nvSpPr>
        <p:spPr>
          <a:xfrm>
            <a:off x="601134" y="346656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386068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meline_MidSlide">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601134" y="225168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5" name="Picture Placeholder 14"/>
          <p:cNvSpPr>
            <a:spLocks noGrp="1"/>
          </p:cNvSpPr>
          <p:nvPr>
            <p:ph type="pic" sz="quarter" idx="12"/>
          </p:nvPr>
        </p:nvSpPr>
        <p:spPr>
          <a:xfrm>
            <a:off x="9566482" y="362632"/>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6" name="Picture Placeholder 15"/>
          <p:cNvSpPr>
            <a:spLocks noGrp="1"/>
          </p:cNvSpPr>
          <p:nvPr>
            <p:ph type="pic" sz="quarter" idx="13"/>
          </p:nvPr>
        </p:nvSpPr>
        <p:spPr>
          <a:xfrm>
            <a:off x="9566482" y="405966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496975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meline_Last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01134" y="169208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656043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MS094">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a:defRPr lang="en-US" sz="2400" b="0" baseline="0" dirty="0" smtClean="0">
                <a:solidFill>
                  <a:schemeClr val="bg1">
                    <a:lumMod val="65000"/>
                  </a:schemeClr>
                </a:solidFill>
                <a:ea typeface="Roboto" panose="02000000000000000000" pitchFamily="2" charset="0"/>
              </a:defRPr>
            </a:lvl1pPr>
          </a:lstStyle>
          <a:p>
            <a:pPr marL="0" lvl="0" indent="0" algn="ctr">
              <a:buNone/>
            </a:pPr>
            <a:r>
              <a:rPr lang="en-US"/>
              <a:t>CLICK TO EDIT SUBTITLE</a:t>
            </a:r>
          </a:p>
        </p:txBody>
      </p:sp>
      <p:sp>
        <p:nvSpPr>
          <p:cNvPr id="6"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2" hasCustomPrompt="1"/>
          </p:nvPr>
        </p:nvSpPr>
        <p:spPr>
          <a:xfrm>
            <a:off x="1063048" y="2165351"/>
            <a:ext cx="4648201" cy="2882901"/>
          </a:xfrm>
          <a:custGeom>
            <a:avLst/>
            <a:gdLst>
              <a:gd name="connsiteX0" fmla="*/ 0 w 3486151"/>
              <a:gd name="connsiteY0" fmla="*/ 0 h 2162176"/>
              <a:gd name="connsiteX1" fmla="*/ 3486151 w 3486151"/>
              <a:gd name="connsiteY1" fmla="*/ 0 h 2162176"/>
              <a:gd name="connsiteX2" fmla="*/ 3486151 w 3486151"/>
              <a:gd name="connsiteY2" fmla="*/ 2162176 h 2162176"/>
              <a:gd name="connsiteX3" fmla="*/ 0 w 3486151"/>
              <a:gd name="connsiteY3" fmla="*/ 2162176 h 2162176"/>
            </a:gdLst>
            <a:ahLst/>
            <a:cxnLst>
              <a:cxn ang="0">
                <a:pos x="connsiteX0" y="connsiteY0"/>
              </a:cxn>
              <a:cxn ang="0">
                <a:pos x="connsiteX1" y="connsiteY1"/>
              </a:cxn>
              <a:cxn ang="0">
                <a:pos x="connsiteX2" y="connsiteY2"/>
              </a:cxn>
              <a:cxn ang="0">
                <a:pos x="connsiteX3" y="connsiteY3"/>
              </a:cxn>
            </a:cxnLst>
            <a:rect l="l" t="t" r="r" b="b"/>
            <a:pathLst>
              <a:path w="3486151" h="2162176">
                <a:moveTo>
                  <a:pt x="0" y="0"/>
                </a:moveTo>
                <a:lnTo>
                  <a:pt x="3486151" y="0"/>
                </a:lnTo>
                <a:lnTo>
                  <a:pt x="3486151" y="2162176"/>
                </a:lnTo>
                <a:lnTo>
                  <a:pt x="0" y="216217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965906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Backer_BlueBand_Screens-0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Backer_LightGrey_Screens-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09600" y="2611382"/>
            <a:ext cx="10363200" cy="1470025"/>
          </a:xfrm>
        </p:spPr>
        <p:txBody>
          <a:bodyPr anchor="b">
            <a:noAutofit/>
          </a:bodyPr>
          <a:lstStyle>
            <a:lvl1pPr algn="l">
              <a:defRPr sz="4267" b="1">
                <a:solidFill>
                  <a:schemeClr val="bg1"/>
                </a:solidFill>
              </a:defRPr>
            </a:lvl1pPr>
          </a:lstStyle>
          <a:p>
            <a:r>
              <a:rPr lang="en-CA"/>
              <a:t>CLICK TO EDIT MASTER TITLE STYLE</a:t>
            </a:r>
            <a:endParaRPr lang="en-US"/>
          </a:p>
        </p:txBody>
      </p:sp>
      <p:sp>
        <p:nvSpPr>
          <p:cNvPr id="3" name="Subtitle 2"/>
          <p:cNvSpPr>
            <a:spLocks noGrp="1"/>
          </p:cNvSpPr>
          <p:nvPr>
            <p:ph type="subTitle" idx="1"/>
          </p:nvPr>
        </p:nvSpPr>
        <p:spPr>
          <a:xfrm>
            <a:off x="609600" y="4089388"/>
            <a:ext cx="8534400" cy="1752600"/>
          </a:xfrm>
        </p:spPr>
        <p:txBody>
          <a:bodyPr>
            <a:normAutofit/>
          </a:bodyPr>
          <a:lstStyle>
            <a:lvl1pPr marL="0" indent="0" algn="l">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CA"/>
              <a:t>Click to edit Master subtitle style</a:t>
            </a:r>
            <a:endParaRPr lang="en-US"/>
          </a:p>
        </p:txBody>
      </p:sp>
      <p:pic>
        <p:nvPicPr>
          <p:cNvPr id="7" name="Picture 6" descr="GEDC_Logo_LongForm.eps"/>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2751" y="708230"/>
            <a:ext cx="6009795" cy="1029127"/>
          </a:xfrm>
          <a:prstGeom prst="rect">
            <a:avLst/>
          </a:prstGeom>
        </p:spPr>
      </p:pic>
    </p:spTree>
    <p:extLst>
      <p:ext uri="{BB962C8B-B14F-4D97-AF65-F5344CB8AC3E}">
        <p14:creationId xmlns:p14="http://schemas.microsoft.com/office/powerpoint/2010/main" val="16626588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descr="Backer_BlueBand_Screens-0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58861" y="3489421"/>
            <a:ext cx="10363200" cy="1362076"/>
          </a:xfrm>
        </p:spPr>
        <p:txBody>
          <a:bodyPr anchor="t">
            <a:noAutofit/>
          </a:bodyPr>
          <a:lstStyle>
            <a:lvl1pPr algn="l">
              <a:defRPr sz="4800" b="1" cap="all"/>
            </a:lvl1pPr>
          </a:lstStyle>
          <a:p>
            <a:r>
              <a:rPr lang="en-CA"/>
              <a:t>Click to edit Master title style</a:t>
            </a:r>
            <a:endParaRPr lang="en-US"/>
          </a:p>
        </p:txBody>
      </p:sp>
      <p:sp>
        <p:nvSpPr>
          <p:cNvPr id="3" name="Text Placeholder 2"/>
          <p:cNvSpPr>
            <a:spLocks noGrp="1"/>
          </p:cNvSpPr>
          <p:nvPr>
            <p:ph type="body" idx="1"/>
          </p:nvPr>
        </p:nvSpPr>
        <p:spPr>
          <a:xfrm>
            <a:off x="658861" y="2352532"/>
            <a:ext cx="10363200" cy="113265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CA"/>
              <a:t>Click to edit Master text styles</a:t>
            </a:r>
          </a:p>
        </p:txBody>
      </p:sp>
      <p:pic>
        <p:nvPicPr>
          <p:cNvPr id="9" name="Picture 8" descr="Backer_Blue_Screens-01.png"/>
          <p:cNvPicPr>
            <a:picLocks noChangeAspect="1"/>
          </p:cNvPicPr>
          <p:nvPr userDrawn="1"/>
        </p:nvPicPr>
        <p:blipFill rotWithShape="1">
          <a:blip r:embed="rId3" cstate="email">
            <a:extLst>
              <a:ext uri="{28A0092B-C50C-407E-A947-70E740481C1C}">
                <a14:useLocalDpi xmlns:a14="http://schemas.microsoft.com/office/drawing/2010/main"/>
              </a:ext>
            </a:extLst>
          </a:blip>
          <a:srcRect t="86105"/>
          <a:stretch/>
        </p:blipFill>
        <p:spPr>
          <a:xfrm>
            <a:off x="0" y="5905115"/>
            <a:ext cx="12192000" cy="952885"/>
          </a:xfrm>
          <a:prstGeom prst="rect">
            <a:avLst/>
          </a:prstGeom>
        </p:spPr>
      </p:pic>
      <p:pic>
        <p:nvPicPr>
          <p:cNvPr id="10" name="Picture 9" descr="GEDC_Logo_LongForm.eps"/>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2751" y="708230"/>
            <a:ext cx="6009795" cy="1029127"/>
          </a:xfrm>
          <a:prstGeom prst="rect">
            <a:avLst/>
          </a:prstGeom>
        </p:spPr>
      </p:pic>
    </p:spTree>
    <p:extLst>
      <p:ext uri="{BB962C8B-B14F-4D97-AF65-F5344CB8AC3E}">
        <p14:creationId xmlns:p14="http://schemas.microsoft.com/office/powerpoint/2010/main" val="2123841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Footer Placeholder 4"/>
          <p:cNvSpPr>
            <a:spLocks noGrp="1"/>
          </p:cNvSpPr>
          <p:nvPr>
            <p:ph type="ftr" sz="quarter" idx="11"/>
          </p:nvPr>
        </p:nvSpPr>
        <p:spPr>
          <a:xfrm>
            <a:off x="2918691" y="6370402"/>
            <a:ext cx="7363229" cy="365125"/>
          </a:xfrm>
          <a:prstGeom prst="rect">
            <a:avLst/>
          </a:prstGeom>
        </p:spPr>
        <p:txBody>
          <a:bodyPr/>
          <a:lstStyle/>
          <a:p>
            <a:r>
              <a:rPr lang="en-US"/>
              <a:t>© 2019 The Geriatric Emergency Department Collaborative</a:t>
            </a:r>
          </a:p>
        </p:txBody>
      </p:sp>
      <p:sp>
        <p:nvSpPr>
          <p:cNvPr id="6" name="Slide Number Placeholder 5"/>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3898989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1333500"/>
            <a:ext cx="5384800" cy="4633191"/>
          </a:xfrm>
        </p:spPr>
        <p:txBody>
          <a:bodyPr>
            <a:normAutofit/>
          </a:bodyPr>
          <a:lstStyle>
            <a:lvl1pPr marL="609585" indent="-609585">
              <a:buFont typeface="Arial"/>
              <a:buChar char="•"/>
              <a:defRPr sz="2667"/>
            </a:lvl1pPr>
            <a:lvl2pPr marL="1066773" indent="-457189">
              <a:buFont typeface="Arial"/>
              <a:buChar char="•"/>
              <a:defRPr sz="2667"/>
            </a:lvl2pPr>
            <a:lvl3pPr marL="1676358" indent="-457189">
              <a:buFont typeface="Arial"/>
              <a:buChar char="•"/>
              <a:defRPr sz="2400"/>
            </a:lvl3pPr>
            <a:lvl4pPr marL="2209745" indent="-380990">
              <a:buFont typeface="Arial"/>
              <a:buChar char="•"/>
              <a:defRPr sz="2133"/>
            </a:lvl4pPr>
            <a:lvl5pPr marL="2819330" indent="-380990">
              <a:buFont typeface="Arial"/>
              <a:buChar char="•"/>
              <a:defRPr sz="1867"/>
            </a:lvl5pPr>
            <a:lvl6pPr>
              <a:defRPr sz="2400"/>
            </a:lvl6pPr>
            <a:lvl7pPr>
              <a:defRPr sz="2400"/>
            </a:lvl7pPr>
            <a:lvl8pPr>
              <a:defRPr sz="2400"/>
            </a:lvl8pPr>
            <a:lvl9pPr>
              <a:defRPr sz="2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11"/>
          </p:nvPr>
        </p:nvSpPr>
        <p:spPr>
          <a:xfrm>
            <a:off x="2817707" y="6363386"/>
            <a:ext cx="7166187" cy="365125"/>
          </a:xfrm>
          <a:prstGeom prst="rect">
            <a:avLst/>
          </a:prstGeom>
        </p:spPr>
        <p:txBody>
          <a:bodyPr/>
          <a:lstStyle/>
          <a:p>
            <a:r>
              <a:rPr lang="en-US"/>
              <a:t>© 2019 The Geriatric Emergency Department Collaborative</a:t>
            </a:r>
          </a:p>
        </p:txBody>
      </p:sp>
      <p:sp>
        <p:nvSpPr>
          <p:cNvPr id="7" name="Slide Number Placeholder 6"/>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
        <p:nvSpPr>
          <p:cNvPr id="8" name="Content Placeholder 2"/>
          <p:cNvSpPr>
            <a:spLocks noGrp="1"/>
          </p:cNvSpPr>
          <p:nvPr>
            <p:ph sz="half" idx="13"/>
          </p:nvPr>
        </p:nvSpPr>
        <p:spPr>
          <a:xfrm>
            <a:off x="6197600" y="1336964"/>
            <a:ext cx="5384800" cy="4629727"/>
          </a:xfrm>
        </p:spPr>
        <p:txBody>
          <a:bodyPr>
            <a:normAutofit/>
          </a:bodyPr>
          <a:lstStyle>
            <a:lvl1pPr marL="609585" indent="-609585">
              <a:buFont typeface="Arial"/>
              <a:buChar char="•"/>
              <a:defRPr sz="2667"/>
            </a:lvl1pPr>
            <a:lvl2pPr marL="1066773" indent="-457189">
              <a:buFont typeface="Arial"/>
              <a:buChar char="•"/>
              <a:defRPr sz="2667"/>
            </a:lvl2pPr>
            <a:lvl3pPr marL="1676358" indent="-457189">
              <a:buFont typeface="Arial"/>
              <a:buChar char="•"/>
              <a:defRPr sz="2400"/>
            </a:lvl3pPr>
            <a:lvl4pPr marL="2209745" indent="-380990">
              <a:buFont typeface="Arial"/>
              <a:buChar char="•"/>
              <a:defRPr sz="2133"/>
            </a:lvl4pPr>
            <a:lvl5pPr marL="2819330" indent="-380990">
              <a:buFont typeface="Arial"/>
              <a:buChar char="•"/>
              <a:defRPr sz="1867"/>
            </a:lvl5pPr>
            <a:lvl6pPr>
              <a:defRPr sz="2400"/>
            </a:lvl6pPr>
            <a:lvl7pPr>
              <a:defRPr sz="2400"/>
            </a:lvl7pPr>
            <a:lvl8pPr>
              <a:defRPr sz="2400"/>
            </a:lvl8pPr>
            <a:lvl9pPr>
              <a:defRPr sz="2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6702063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p:spPr>
        <p:txBody>
          <a:bodyPr/>
          <a:lstStyle>
            <a:lvl1pPr>
              <a:defRPr/>
            </a:lvl1pPr>
          </a:lstStyle>
          <a:p>
            <a:r>
              <a:rPr lang="en-CA"/>
              <a:t>CLICK TO EDIT MASTER TITLE STYLE</a:t>
            </a:r>
            <a:endParaRPr lang="en-US"/>
          </a:p>
        </p:txBody>
      </p:sp>
      <p:sp>
        <p:nvSpPr>
          <p:cNvPr id="3" name="Text Placeholder 2"/>
          <p:cNvSpPr>
            <a:spLocks noGrp="1"/>
          </p:cNvSpPr>
          <p:nvPr>
            <p:ph type="body" idx="1" hasCustomPrompt="1"/>
          </p:nvPr>
        </p:nvSpPr>
        <p:spPr>
          <a:xfrm>
            <a:off x="609600" y="1483977"/>
            <a:ext cx="5386917" cy="690900"/>
          </a:xfrm>
        </p:spPr>
        <p:txBody>
          <a:bodyPr anchor="b">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CA"/>
              <a:t>CLICK TO EDIT MASTER TEXT STYLES</a:t>
            </a:r>
          </a:p>
        </p:txBody>
      </p:sp>
      <p:sp>
        <p:nvSpPr>
          <p:cNvPr id="4" name="Content Placeholder 3"/>
          <p:cNvSpPr>
            <a:spLocks noGrp="1"/>
          </p:cNvSpPr>
          <p:nvPr>
            <p:ph sz="half" idx="2"/>
          </p:nvPr>
        </p:nvSpPr>
        <p:spPr>
          <a:xfrm>
            <a:off x="609600" y="2229044"/>
            <a:ext cx="5386917" cy="3713017"/>
          </a:xfrm>
        </p:spPr>
        <p:txBody>
          <a:bodyPr>
            <a:normAutofit/>
          </a:bodyPr>
          <a:lstStyle>
            <a:lvl1pPr>
              <a:defRPr sz="2667"/>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hasCustomPrompt="1"/>
          </p:nvPr>
        </p:nvSpPr>
        <p:spPr>
          <a:xfrm>
            <a:off x="6193370" y="1483977"/>
            <a:ext cx="5389033" cy="690900"/>
          </a:xfrm>
        </p:spPr>
        <p:txBody>
          <a:bodyPr anchor="b">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CA"/>
              <a:t>CLICK TO EDIT MASTER TEXT STYLES</a:t>
            </a:r>
          </a:p>
        </p:txBody>
      </p:sp>
      <p:sp>
        <p:nvSpPr>
          <p:cNvPr id="8" name="Footer Placeholder 7"/>
          <p:cNvSpPr>
            <a:spLocks noGrp="1"/>
          </p:cNvSpPr>
          <p:nvPr>
            <p:ph type="ftr" sz="quarter" idx="11"/>
          </p:nvPr>
        </p:nvSpPr>
        <p:spPr>
          <a:xfrm>
            <a:off x="2906376" y="6351930"/>
            <a:ext cx="6847225" cy="365125"/>
          </a:xfrm>
          <a:prstGeom prst="rect">
            <a:avLst/>
          </a:prstGeom>
        </p:spPr>
        <p:txBody>
          <a:bodyPr/>
          <a:lstStyle/>
          <a:p>
            <a:r>
              <a:rPr lang="en-US"/>
              <a:t>© 2019 The Geriatric Emergency Department Collaborative</a:t>
            </a:r>
          </a:p>
        </p:txBody>
      </p:sp>
      <p:sp>
        <p:nvSpPr>
          <p:cNvPr id="9" name="Slide Number Placeholder 8"/>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
        <p:nvSpPr>
          <p:cNvPr id="10" name="Content Placeholder 3"/>
          <p:cNvSpPr>
            <a:spLocks noGrp="1"/>
          </p:cNvSpPr>
          <p:nvPr>
            <p:ph sz="half" idx="13"/>
          </p:nvPr>
        </p:nvSpPr>
        <p:spPr>
          <a:xfrm>
            <a:off x="6199718" y="2229042"/>
            <a:ext cx="5386917" cy="3713017"/>
          </a:xfrm>
        </p:spPr>
        <p:txBody>
          <a:bodyPr>
            <a:normAutofit/>
          </a:bodyPr>
          <a:lstStyle>
            <a:lvl1pPr>
              <a:defRPr sz="2667"/>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030543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mageLeft_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
        <p:nvSpPr>
          <p:cNvPr id="2" name="Title 1">
            <a:extLst>
              <a:ext uri="{FF2B5EF4-FFF2-40B4-BE49-F238E27FC236}">
                <a16:creationId xmlns:a16="http://schemas.microsoft.com/office/drawing/2014/main" id="{6F72CE7E-9031-F742-8EE2-EFC00A881AA6}"/>
              </a:ext>
            </a:extLst>
          </p:cNvPr>
          <p:cNvSpPr>
            <a:spLocks noGrp="1"/>
          </p:cNvSpPr>
          <p:nvPr>
            <p:ph type="title" hasCustomPrompt="1"/>
          </p:nvPr>
        </p:nvSpPr>
        <p:spPr>
          <a:xfrm>
            <a:off x="356381" y="366183"/>
            <a:ext cx="5345723" cy="2147244"/>
          </a:xfrm>
          <a:prstGeom prst="rect">
            <a:avLst/>
          </a:prstGeom>
        </p:spPr>
        <p:txBody>
          <a:bodyPr/>
          <a:lstStyle>
            <a:lvl1pPr>
              <a:defRPr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411E0BC7-53A5-A746-AC02-917F723689AC}"/>
              </a:ext>
            </a:extLst>
          </p:cNvPr>
          <p:cNvSpPr>
            <a:spLocks noGrp="1"/>
          </p:cNvSpPr>
          <p:nvPr>
            <p:ph type="body" sz="quarter" idx="11"/>
          </p:nvPr>
        </p:nvSpPr>
        <p:spPr>
          <a:xfrm>
            <a:off x="6451600" y="393701"/>
            <a:ext cx="5384019" cy="5795433"/>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3788045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CA"/>
              <a:t>CLICK TO EDIT MASTER TITLE STYLE</a:t>
            </a:r>
            <a:endParaRPr lang="en-US"/>
          </a:p>
        </p:txBody>
      </p:sp>
      <p:sp>
        <p:nvSpPr>
          <p:cNvPr id="4" name="Footer Placeholder 3"/>
          <p:cNvSpPr>
            <a:spLocks noGrp="1"/>
          </p:cNvSpPr>
          <p:nvPr>
            <p:ph type="ftr" sz="quarter" idx="11"/>
          </p:nvPr>
        </p:nvSpPr>
        <p:spPr>
          <a:xfrm>
            <a:off x="2906376" y="6351930"/>
            <a:ext cx="6440825" cy="365125"/>
          </a:xfrm>
          <a:prstGeom prst="rect">
            <a:avLst/>
          </a:prstGeom>
        </p:spPr>
        <p:txBody>
          <a:bodyPr/>
          <a:lstStyle/>
          <a:p>
            <a:r>
              <a:rPr lang="en-US"/>
              <a:t>© 2019 The Geriatric Emergency Department Collaborative</a:t>
            </a:r>
          </a:p>
        </p:txBody>
      </p:sp>
      <p:sp>
        <p:nvSpPr>
          <p:cNvPr id="5" name="Slide Number Placeholder 4"/>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33305010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906375" y="6351930"/>
            <a:ext cx="7361999" cy="365125"/>
          </a:xfrm>
          <a:prstGeom prst="rect">
            <a:avLst/>
          </a:prstGeom>
        </p:spPr>
        <p:txBody>
          <a:bodyPr/>
          <a:lstStyle/>
          <a:p>
            <a:r>
              <a:rPr lang="en-US"/>
              <a:t>© 2019 The Geriatric Emergency Department Collaborative</a:t>
            </a:r>
          </a:p>
        </p:txBody>
      </p:sp>
      <p:sp>
        <p:nvSpPr>
          <p:cNvPr id="4" name="Slide Number Placeholder 3"/>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16795089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3" y="420827"/>
            <a:ext cx="4011084" cy="1162051"/>
          </a:xfrm>
        </p:spPr>
        <p:txBody>
          <a:bodyPr anchor="b"/>
          <a:lstStyle>
            <a:lvl1pPr algn="l">
              <a:defRPr sz="2667" b="1"/>
            </a:lvl1pPr>
          </a:lstStyle>
          <a:p>
            <a:r>
              <a:rPr lang="en-CA"/>
              <a:t>CLICK TO EDIT MASTER TITLE STYLE</a:t>
            </a:r>
            <a:endParaRPr lang="en-US"/>
          </a:p>
        </p:txBody>
      </p:sp>
      <p:sp>
        <p:nvSpPr>
          <p:cNvPr id="3" name="Content Placeholder 2"/>
          <p:cNvSpPr>
            <a:spLocks noGrp="1"/>
          </p:cNvSpPr>
          <p:nvPr>
            <p:ph idx="1"/>
          </p:nvPr>
        </p:nvSpPr>
        <p:spPr>
          <a:xfrm>
            <a:off x="4766733" y="420827"/>
            <a:ext cx="6815667" cy="5453500"/>
          </a:xfrm>
        </p:spPr>
        <p:txBody>
          <a:bodyPr/>
          <a:lstStyle>
            <a:lvl1pPr>
              <a:defRPr sz="3733"/>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3" y="1687177"/>
            <a:ext cx="4011084" cy="41871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CA"/>
              <a:t>Click to edit Master text styles</a:t>
            </a:r>
          </a:p>
        </p:txBody>
      </p:sp>
      <p:sp>
        <p:nvSpPr>
          <p:cNvPr id="6" name="Footer Placeholder 5"/>
          <p:cNvSpPr>
            <a:spLocks noGrp="1"/>
          </p:cNvSpPr>
          <p:nvPr>
            <p:ph type="ftr" sz="quarter" idx="11"/>
          </p:nvPr>
        </p:nvSpPr>
        <p:spPr>
          <a:xfrm>
            <a:off x="2906375" y="6351930"/>
            <a:ext cx="7483919" cy="365125"/>
          </a:xfrm>
          <a:prstGeom prst="rect">
            <a:avLst/>
          </a:prstGeom>
        </p:spPr>
        <p:txBody>
          <a:bodyPr/>
          <a:lstStyle/>
          <a:p>
            <a:r>
              <a:rPr lang="en-US"/>
              <a:t>© 2019 The Geriatric Emergency Department Collaborative</a:t>
            </a:r>
          </a:p>
        </p:txBody>
      </p:sp>
      <p:sp>
        <p:nvSpPr>
          <p:cNvPr id="7" name="Slide Number Placeholder 6"/>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12063244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solidFill>
                  <a:schemeClr val="bg1">
                    <a:lumMod val="8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CA"/>
              <a:t>Click to edit Master text styles</a:t>
            </a:r>
          </a:p>
        </p:txBody>
      </p:sp>
      <p:sp>
        <p:nvSpPr>
          <p:cNvPr id="6" name="Footer Placeholder 5"/>
          <p:cNvSpPr>
            <a:spLocks noGrp="1"/>
          </p:cNvSpPr>
          <p:nvPr>
            <p:ph type="ftr" sz="quarter" idx="11"/>
          </p:nvPr>
        </p:nvSpPr>
        <p:spPr>
          <a:xfrm>
            <a:off x="2906375" y="6351930"/>
            <a:ext cx="7524559" cy="365125"/>
          </a:xfrm>
          <a:prstGeom prst="rect">
            <a:avLst/>
          </a:prstGeom>
        </p:spPr>
        <p:txBody>
          <a:bodyPr/>
          <a:lstStyle/>
          <a:p>
            <a:r>
              <a:rPr lang="en-US"/>
              <a:t>© 2019 The Geriatric Emergency Department Collaborative</a:t>
            </a:r>
          </a:p>
        </p:txBody>
      </p:sp>
      <p:sp>
        <p:nvSpPr>
          <p:cNvPr id="7" name="Slide Number Placeholder 6"/>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6979133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Footer Placeholder 4"/>
          <p:cNvSpPr>
            <a:spLocks noGrp="1"/>
          </p:cNvSpPr>
          <p:nvPr>
            <p:ph type="ftr" sz="quarter" idx="11"/>
          </p:nvPr>
        </p:nvSpPr>
        <p:spPr>
          <a:xfrm>
            <a:off x="2906375" y="6351930"/>
            <a:ext cx="7443279" cy="365125"/>
          </a:xfrm>
          <a:prstGeom prst="rect">
            <a:avLst/>
          </a:prstGeom>
        </p:spPr>
        <p:txBody>
          <a:bodyPr/>
          <a:lstStyle/>
          <a:p>
            <a:r>
              <a:rPr lang="en-US"/>
              <a:t>© 2019 The Geriatric Emergency Department Collaborative</a:t>
            </a:r>
          </a:p>
        </p:txBody>
      </p:sp>
      <p:sp>
        <p:nvSpPr>
          <p:cNvPr id="6" name="Slide Number Placeholder 5"/>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20673661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Footer Placeholder 4"/>
          <p:cNvSpPr>
            <a:spLocks noGrp="1"/>
          </p:cNvSpPr>
          <p:nvPr>
            <p:ph type="ftr" sz="quarter" idx="11"/>
          </p:nvPr>
        </p:nvSpPr>
        <p:spPr>
          <a:xfrm>
            <a:off x="2906375" y="6351930"/>
            <a:ext cx="3885431" cy="365125"/>
          </a:xfrm>
          <a:prstGeom prst="rect">
            <a:avLst/>
          </a:prstGeom>
        </p:spPr>
        <p:txBody>
          <a:bodyPr/>
          <a:lstStyle/>
          <a:p>
            <a:r>
              <a:rPr lang="en-US"/>
              <a:t>© 2019 The Geriatric Emergency Department Collaborative</a:t>
            </a:r>
          </a:p>
        </p:txBody>
      </p:sp>
      <p:sp>
        <p:nvSpPr>
          <p:cNvPr id="6" name="Slide Number Placeholder 5"/>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19424911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261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reak_Teal">
    <p:spTree>
      <p:nvGrpSpPr>
        <p:cNvPr id="1" name=""/>
        <p:cNvGrpSpPr/>
        <p:nvPr/>
      </p:nvGrpSpPr>
      <p:grpSpPr>
        <a:xfrm>
          <a:off x="0" y="0"/>
          <a:ext cx="0" cy="0"/>
          <a:chOff x="0" y="0"/>
          <a:chExt cx="0" cy="0"/>
        </a:xfrm>
      </p:grpSpPr>
      <p:pic>
        <p:nvPicPr>
          <p:cNvPr id="2" name="Picture Placeholder 14" descr="A picture containing indoor, building, plane, table&#10;&#10;Description automatically generated">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l="24" r="24"/>
          <a:stretch>
            <a:fillRect/>
          </a:stretch>
        </p:blipFill>
        <p:spPr>
          <a:xfrm>
            <a:off x="2" y="3"/>
            <a:ext cx="12191999" cy="6857999"/>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squar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2542550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reak_Orange">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677"/>
            <a:ext cx="12191999"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1652527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reak_Green">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677"/>
            <a:ext cx="12191997"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1806468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eft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293463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ing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4805"/>
            <a:ext cx="9733280" cy="245160"/>
          </a:xfrm>
          <a:prstGeom prst="rect">
            <a:avLst/>
          </a:prstGeom>
        </p:spPr>
        <p:txBody>
          <a:bodyPr wrap="none" lIns="0" tIns="0" rIns="0" bIns="0" anchor="t">
            <a:noAutofit/>
          </a:bodyPr>
          <a:lstStyle>
            <a:lvl1pPr marL="0" indent="0">
              <a:buFont typeface="Arial" panose="020B0604020202020204" pitchFamily="34" charse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lnSpc>
                <a:spcPts val="3200"/>
              </a:lnSpc>
              <a:spcBef>
                <a:spcPts val="800"/>
              </a:spcBef>
              <a:spcAft>
                <a:spcPts val="1600"/>
              </a:spcAft>
              <a:defRPr lang="en-US" sz="2400" dirty="0" smtClean="0">
                <a:solidFill>
                  <a:srgbClr val="5A5A5A"/>
                </a:solidFill>
              </a:defRPr>
            </a:lvl1pPr>
            <a:lvl2pPr>
              <a:lnSpc>
                <a:spcPts val="3200"/>
              </a:lnSpc>
              <a:spcBef>
                <a:spcPts val="800"/>
              </a:spcBef>
              <a:spcAft>
                <a:spcPts val="1600"/>
              </a:spcAft>
              <a:defRPr lang="en-US" sz="2133" dirty="0" smtClean="0">
                <a:solidFill>
                  <a:srgbClr val="5A5A5A"/>
                </a:solidFill>
              </a:defRPr>
            </a:lvl2pPr>
            <a:lvl3pPr>
              <a:lnSpc>
                <a:spcPts val="3200"/>
              </a:lnSpc>
              <a:spcBef>
                <a:spcPts val="800"/>
              </a:spcBef>
              <a:spcAft>
                <a:spcPts val="1600"/>
              </a:spcAft>
              <a:defRPr lang="en-US" sz="2133" dirty="0" smtClean="0">
                <a:solidFill>
                  <a:srgbClr val="5A5A5A"/>
                </a:solidFill>
              </a:defRPr>
            </a:lvl3pPr>
            <a:lvl4pPr>
              <a:lnSpc>
                <a:spcPts val="3200"/>
              </a:lnSpc>
              <a:spcBef>
                <a:spcPts val="800"/>
              </a:spcBef>
              <a:spcAft>
                <a:spcPts val="1600"/>
              </a:spcAft>
              <a:defRPr lang="en-US" sz="2133" dirty="0" smtClean="0">
                <a:solidFill>
                  <a:srgbClr val="5A5A5A"/>
                </a:solidFill>
              </a:defRPr>
            </a:lvl4pPr>
            <a:lvl5pPr>
              <a:lnSpc>
                <a:spcPts val="3200"/>
              </a:lnSpc>
              <a:spcBef>
                <a:spcPts val="800"/>
              </a:spcBef>
              <a:spcAft>
                <a:spcPts val="1600"/>
              </a:spcAft>
              <a:defRPr lang="en-US" sz="2133" dirty="0">
                <a:solidFill>
                  <a:srgbClr val="5A5A5A"/>
                </a:solidFill>
              </a:defRPr>
            </a:lvl5pPr>
          </a:lstStyle>
          <a:p>
            <a:pPr lvl="0">
              <a:spcAft>
                <a:spcPts val="800"/>
              </a:spcAft>
            </a:pPr>
            <a:r>
              <a:rPr lang="en-US"/>
              <a:t>Click to edit Master text styles</a:t>
            </a:r>
          </a:p>
          <a:p>
            <a:pPr lvl="1">
              <a:spcAft>
                <a:spcPts val="800"/>
              </a:spcAft>
            </a:pPr>
            <a:r>
              <a:rPr lang="en-US"/>
              <a:t>Second level</a:t>
            </a:r>
          </a:p>
          <a:p>
            <a:pPr lvl="2">
              <a:spcAft>
                <a:spcPts val="800"/>
              </a:spcAft>
            </a:pPr>
            <a:r>
              <a:rPr lang="en-US"/>
              <a:t>Third level</a:t>
            </a:r>
          </a:p>
          <a:p>
            <a:pPr lvl="3">
              <a:spcAft>
                <a:spcPts val="800"/>
              </a:spcAft>
            </a:pPr>
            <a:r>
              <a:rPr lang="en-US"/>
              <a:t>Fourth level</a:t>
            </a:r>
          </a:p>
          <a:p>
            <a:pPr lvl="4">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Tree>
    <p:extLst>
      <p:ext uri="{BB962C8B-B14F-4D97-AF65-F5344CB8AC3E}">
        <p14:creationId xmlns:p14="http://schemas.microsoft.com/office/powerpoint/2010/main" val="346341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ing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4130472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ing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4248759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oub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637448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oub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kern="1200" baseline="0" dirty="0" smtClean="0">
                <a:solidFill>
                  <a:schemeClr val="bg1">
                    <a:lumMod val="65000"/>
                  </a:schemeClr>
                </a:solidFill>
                <a:latin typeface="+mn-lt"/>
                <a:ea typeface="Roboto" panose="02000000000000000000" pitchFamily="2" charset="0"/>
                <a:cs typeface="+mn-cs"/>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3751809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oub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9445217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Mid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Font typeface="Arial" panose="020B0604020202020204" pitchFamily="34" charset="0"/>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908225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Mid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tx1"/>
                </a:solidFill>
              </a:defRPr>
            </a:lvl1pPr>
          </a:lstStyle>
          <a:p>
            <a:r>
              <a:rPr lang="en-US"/>
              <a:t>Click to edit Master title style</a:t>
            </a:r>
          </a:p>
        </p:txBody>
      </p:sp>
    </p:spTree>
    <p:extLst>
      <p:ext uri="{BB962C8B-B14F-4D97-AF65-F5344CB8AC3E}">
        <p14:creationId xmlns:p14="http://schemas.microsoft.com/office/powerpoint/2010/main" val="1127243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Mid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2"/>
                </a:solidFill>
              </a:defRPr>
            </a:lvl1pPr>
          </a:lstStyle>
          <a:p>
            <a:r>
              <a:rPr lang="en-US"/>
              <a:t>Click to edit Master title style</a:t>
            </a:r>
          </a:p>
        </p:txBody>
      </p:sp>
    </p:spTree>
    <p:extLst>
      <p:ext uri="{BB962C8B-B14F-4D97-AF65-F5344CB8AC3E}">
        <p14:creationId xmlns:p14="http://schemas.microsoft.com/office/powerpoint/2010/main" val="4085847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Mid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069513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eft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tx1"/>
                </a:solidFill>
              </a:defRPr>
            </a:lvl1pPr>
          </a:lstStyle>
          <a:p>
            <a:r>
              <a:rPr lang="en-US"/>
              <a:t>CLICK TO EDIT MASTER TITLE STYLE</a:t>
            </a:r>
          </a:p>
        </p:txBody>
      </p:sp>
    </p:spTree>
    <p:extLst>
      <p:ext uri="{BB962C8B-B14F-4D97-AF65-F5344CB8AC3E}">
        <p14:creationId xmlns:p14="http://schemas.microsoft.com/office/powerpoint/2010/main" val="280022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Mid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3"/>
                </a:solidFill>
              </a:defRPr>
            </a:lvl1pPr>
          </a:lstStyle>
          <a:p>
            <a:r>
              <a:rPr lang="en-US"/>
              <a:t>Click to edit Master title style</a:t>
            </a:r>
          </a:p>
        </p:txBody>
      </p:sp>
    </p:spTree>
    <p:extLst>
      <p:ext uri="{BB962C8B-B14F-4D97-AF65-F5344CB8AC3E}">
        <p14:creationId xmlns:p14="http://schemas.microsoft.com/office/powerpoint/2010/main" val="1966056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ImageLeft_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
        <p:nvSpPr>
          <p:cNvPr id="2" name="Title 1">
            <a:extLst>
              <a:ext uri="{FF2B5EF4-FFF2-40B4-BE49-F238E27FC236}">
                <a16:creationId xmlns:a16="http://schemas.microsoft.com/office/drawing/2014/main" id="{6F72CE7E-9031-F742-8EE2-EFC00A881AA6}"/>
              </a:ext>
            </a:extLst>
          </p:cNvPr>
          <p:cNvSpPr>
            <a:spLocks noGrp="1"/>
          </p:cNvSpPr>
          <p:nvPr>
            <p:ph type="title" hasCustomPrompt="1"/>
          </p:nvPr>
        </p:nvSpPr>
        <p:spPr>
          <a:xfrm>
            <a:off x="356381" y="366183"/>
            <a:ext cx="5345723" cy="2147244"/>
          </a:xfrm>
          <a:prstGeom prst="rect">
            <a:avLst/>
          </a:prstGeom>
        </p:spPr>
        <p:txBody>
          <a:bodyPr/>
          <a:lstStyle>
            <a:lvl1pPr>
              <a:defRPr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411E0BC7-53A5-A746-AC02-917F723689AC}"/>
              </a:ext>
            </a:extLst>
          </p:cNvPr>
          <p:cNvSpPr>
            <a:spLocks noGrp="1"/>
          </p:cNvSpPr>
          <p:nvPr>
            <p:ph type="body" sz="quarter" idx="11"/>
          </p:nvPr>
        </p:nvSpPr>
        <p:spPr>
          <a:xfrm>
            <a:off x="6451600" y="393701"/>
            <a:ext cx="5384019" cy="5795433"/>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1000645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Left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345784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Left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tx1"/>
                </a:solidFill>
              </a:defRPr>
            </a:lvl1pPr>
          </a:lstStyle>
          <a:p>
            <a:r>
              <a:rPr lang="en-US"/>
              <a:t>CLICK TO EDIT MASTER TITLE STYLE</a:t>
            </a:r>
          </a:p>
        </p:txBody>
      </p:sp>
    </p:spTree>
    <p:extLst>
      <p:ext uri="{BB962C8B-B14F-4D97-AF65-F5344CB8AC3E}">
        <p14:creationId xmlns:p14="http://schemas.microsoft.com/office/powerpoint/2010/main" val="1841115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eft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3556119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Left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162784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Left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3002931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PMS01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8000" y="1463041"/>
            <a:ext cx="5213352"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1011555"/>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F5A21BB9-B635-3646-A0EE-BD2C200BFBE9}"/>
              </a:ext>
            </a:extLst>
          </p:cNvPr>
          <p:cNvSpPr>
            <a:spLocks noGrp="1"/>
          </p:cNvSpPr>
          <p:nvPr>
            <p:ph type="body" sz="quarter" idx="11"/>
          </p:nvPr>
        </p:nvSpPr>
        <p:spPr>
          <a:xfrm>
            <a:off x="6470651" y="1481376"/>
            <a:ext cx="5194300" cy="4591049"/>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3812146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
            <a:ext cx="12191999" cy="6857999"/>
          </a:xfrm>
          <a:prstGeom prst="rect">
            <a:avLst/>
          </a:prstGeom>
          <a:solidFill>
            <a:schemeClr val="tx1">
              <a:lumMod val="10000"/>
              <a:lumOff val="90000"/>
            </a:schemeClr>
          </a:solidFill>
        </p:spPr>
        <p:txBody>
          <a:bodyPr tIns="1548000" anchor="ctr"/>
          <a:lstStyle>
            <a:lvl1pPr marL="0" indent="0" algn="ctr">
              <a:buNone/>
              <a:defRPr sz="140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716625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Full_Image_Titl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
            <a:ext cx="12191999" cy="6857999"/>
          </a:xfrm>
          <a:prstGeom prst="rect">
            <a:avLst/>
          </a:prstGeom>
          <a:solidFill>
            <a:schemeClr val="tx1">
              <a:lumMod val="10000"/>
              <a:lumOff val="90000"/>
            </a:schemeClr>
          </a:solidFill>
        </p:spPr>
        <p:txBody>
          <a:bodyPr tIns="1548000" anchor="ctr"/>
          <a:lstStyle>
            <a:lvl1pPr marL="0" indent="0" algn="ctr">
              <a:buNone/>
              <a:defRPr sz="1400">
                <a:solidFill>
                  <a:schemeClr val="bg1">
                    <a:lumMod val="6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3676867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eft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1216174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Half_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46511"/>
            <a:ext cx="12191999" cy="313141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526656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Angle_PicLeft_Blu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4" name="Text Placeholder 3">
            <a:extLst>
              <a:ext uri="{FF2B5EF4-FFF2-40B4-BE49-F238E27FC236}">
                <a16:creationId xmlns:a16="http://schemas.microsoft.com/office/drawing/2014/main" id="{C5741307-B0A8-B743-93C6-D382F06554F3}"/>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427A336F-4AED-2A48-BF30-91AD52837FFA}"/>
              </a:ext>
            </a:extLst>
          </p:cNvPr>
          <p:cNvSpPr>
            <a:spLocks noGrp="1"/>
          </p:cNvSpPr>
          <p:nvPr>
            <p:ph type="title" hasCustomPrompt="1"/>
          </p:nvPr>
        </p:nvSpPr>
        <p:spPr>
          <a:xfrm>
            <a:off x="4308231" y="328672"/>
            <a:ext cx="7659403" cy="1325033"/>
          </a:xfrm>
          <a:prstGeom prst="rect">
            <a:avLst/>
          </a:prstGeom>
        </p:spPr>
        <p:txBody>
          <a:bodyPr/>
          <a:lstStyle>
            <a:lvl1pPr>
              <a:defRPr b="1"/>
            </a:lvl1pPr>
          </a:lstStyle>
          <a:p>
            <a:r>
              <a:rPr lang="en-US"/>
              <a:t>CLICK TO EDIT MASTER TITLE STYLE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04106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Angle_PicLeft_Teal">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886D1098-2BF0-0D49-A577-A517BF3FF0BA}"/>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6AEA9D33-24A1-5F46-8B65-0E99DA35D11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1637078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ngle_PicLeft_Orang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BB7ECE51-83CD-0C4A-9BB8-90FB50C0986C}"/>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E48F70BB-1274-3244-8F7D-45CB1B6FCC3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412638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Angle_PicLeft_Green">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E9B2FB17-51AA-1848-86B3-5E603546A55E}"/>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5BADF2B0-9A79-6242-9D6F-B601EC46C60C}"/>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2022500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AngleImage_Right">
    <p:spTree>
      <p:nvGrpSpPr>
        <p:cNvPr id="1" name=""/>
        <p:cNvGrpSpPr/>
        <p:nvPr/>
      </p:nvGrpSpPr>
      <p:grpSpPr>
        <a:xfrm>
          <a:off x="0" y="0"/>
          <a:ext cx="0" cy="0"/>
          <a:chOff x="0" y="0"/>
          <a:chExt cx="0" cy="0"/>
        </a:xfrm>
      </p:grpSpPr>
      <p:sp>
        <p:nvSpPr>
          <p:cNvPr id="7" name="Picture Placeholder 6"/>
          <p:cNvSpPr>
            <a:spLocks noGrp="1"/>
          </p:cNvSpPr>
          <p:nvPr>
            <p:ph type="pic" sz="quarter" idx="18"/>
          </p:nvPr>
        </p:nvSpPr>
        <p:spPr>
          <a:xfrm>
            <a:off x="5396904" y="0"/>
            <a:ext cx="6795096" cy="6858000"/>
          </a:xfrm>
          <a:custGeom>
            <a:avLst/>
            <a:gdLst>
              <a:gd name="connsiteX0" fmla="*/ 2531213 w 5096322"/>
              <a:gd name="connsiteY0" fmla="*/ 0 h 5143500"/>
              <a:gd name="connsiteX1" fmla="*/ 2784922 w 5096322"/>
              <a:gd name="connsiteY1" fmla="*/ 0 h 5143500"/>
              <a:gd name="connsiteX2" fmla="*/ 5096322 w 5096322"/>
              <a:gd name="connsiteY2" fmla="*/ 0 h 5143500"/>
              <a:gd name="connsiteX3" fmla="*/ 5096322 w 5096322"/>
              <a:gd name="connsiteY3" fmla="*/ 5143500 h 5143500"/>
              <a:gd name="connsiteX4" fmla="*/ 4501963 w 5096322"/>
              <a:gd name="connsiteY4" fmla="*/ 5143500 h 5143500"/>
              <a:gd name="connsiteX5" fmla="*/ 2784922 w 5096322"/>
              <a:gd name="connsiteY5" fmla="*/ 5143500 h 5143500"/>
              <a:gd name="connsiteX6" fmla="*/ 1997524 w 5096322"/>
              <a:gd name="connsiteY6" fmla="*/ 5143500 h 5143500"/>
              <a:gd name="connsiteX7" fmla="*/ 1997524 w 5096322"/>
              <a:gd name="connsiteY7" fmla="*/ 5143497 h 5143500"/>
              <a:gd name="connsiteX8" fmla="*/ 1058295 w 5096322"/>
              <a:gd name="connsiteY8" fmla="*/ 5143497 h 5143500"/>
              <a:gd name="connsiteX9" fmla="*/ 1058294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2531213" y="0"/>
                </a:moveTo>
                <a:lnTo>
                  <a:pt x="2784922" y="0"/>
                </a:lnTo>
                <a:lnTo>
                  <a:pt x="5096322" y="0"/>
                </a:lnTo>
                <a:lnTo>
                  <a:pt x="5096322" y="5143500"/>
                </a:lnTo>
                <a:lnTo>
                  <a:pt x="4501963" y="5143500"/>
                </a:lnTo>
                <a:lnTo>
                  <a:pt x="2784922" y="5143500"/>
                </a:lnTo>
                <a:lnTo>
                  <a:pt x="1997524" y="5143500"/>
                </a:lnTo>
                <a:lnTo>
                  <a:pt x="1997524" y="5143497"/>
                </a:lnTo>
                <a:lnTo>
                  <a:pt x="1058295" y="5143497"/>
                </a:lnTo>
                <a:lnTo>
                  <a:pt x="1058294" y="5143500"/>
                </a:lnTo>
                <a:lnTo>
                  <a:pt x="0" y="51435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947800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PMS02">
    <p:spTree>
      <p:nvGrpSpPr>
        <p:cNvPr id="1" name=""/>
        <p:cNvGrpSpPr/>
        <p:nvPr/>
      </p:nvGrpSpPr>
      <p:grpSpPr>
        <a:xfrm>
          <a:off x="0" y="0"/>
          <a:ext cx="0" cy="0"/>
          <a:chOff x="0" y="0"/>
          <a:chExt cx="0" cy="0"/>
        </a:xfrm>
      </p:grpSpPr>
      <p:sp>
        <p:nvSpPr>
          <p:cNvPr id="2" name="Picture Placeholder 18"/>
          <p:cNvSpPr>
            <a:spLocks noGrp="1"/>
          </p:cNvSpPr>
          <p:nvPr>
            <p:ph type="pic" sz="quarter" idx="11"/>
          </p:nvPr>
        </p:nvSpPr>
        <p:spPr>
          <a:xfrm>
            <a:off x="539014" y="911189"/>
            <a:ext cx="3080084" cy="3619100"/>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413036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PMS05">
    <p:spTree>
      <p:nvGrpSpPr>
        <p:cNvPr id="1" name=""/>
        <p:cNvGrpSpPr/>
        <p:nvPr/>
      </p:nvGrpSpPr>
      <p:grpSpPr>
        <a:xfrm>
          <a:off x="0" y="0"/>
          <a:ext cx="0" cy="0"/>
          <a:chOff x="0" y="0"/>
          <a:chExt cx="0" cy="0"/>
        </a:xfrm>
      </p:grpSpPr>
      <p:sp>
        <p:nvSpPr>
          <p:cNvPr id="12" name="Picture Placeholder 82"/>
          <p:cNvSpPr>
            <a:spLocks noGrp="1"/>
          </p:cNvSpPr>
          <p:nvPr>
            <p:ph type="pic" sz="quarter" idx="12" hasCustomPrompt="1"/>
          </p:nvPr>
        </p:nvSpPr>
        <p:spPr>
          <a:xfrm>
            <a:off x="508000"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3" name="Picture Placeholder 82"/>
          <p:cNvSpPr>
            <a:spLocks noGrp="1"/>
          </p:cNvSpPr>
          <p:nvPr>
            <p:ph type="pic" sz="quarter" idx="13" hasCustomPrompt="1"/>
          </p:nvPr>
        </p:nvSpPr>
        <p:spPr>
          <a:xfrm>
            <a:off x="4308909"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4" name="Picture Placeholder 82"/>
          <p:cNvSpPr>
            <a:spLocks noGrp="1"/>
          </p:cNvSpPr>
          <p:nvPr>
            <p:ph type="pic" sz="quarter" idx="14" hasCustomPrompt="1"/>
          </p:nvPr>
        </p:nvSpPr>
        <p:spPr>
          <a:xfrm>
            <a:off x="8109817"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927936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PMS06">
    <p:spTree>
      <p:nvGrpSpPr>
        <p:cNvPr id="1" name=""/>
        <p:cNvGrpSpPr/>
        <p:nvPr/>
      </p:nvGrpSpPr>
      <p:grpSpPr>
        <a:xfrm>
          <a:off x="0" y="0"/>
          <a:ext cx="0" cy="0"/>
          <a:chOff x="0" y="0"/>
          <a:chExt cx="0" cy="0"/>
        </a:xfrm>
      </p:grpSpPr>
      <p:sp>
        <p:nvSpPr>
          <p:cNvPr id="20" name="Picture Placeholder 82"/>
          <p:cNvSpPr>
            <a:spLocks noGrp="1"/>
          </p:cNvSpPr>
          <p:nvPr>
            <p:ph type="pic" sz="quarter" idx="20" hasCustomPrompt="1"/>
          </p:nvPr>
        </p:nvSpPr>
        <p:spPr>
          <a:xfrm>
            <a:off x="508000"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1" name="Picture Placeholder 82"/>
          <p:cNvSpPr>
            <a:spLocks noGrp="1"/>
          </p:cNvSpPr>
          <p:nvPr>
            <p:ph type="pic" sz="quarter" idx="21" hasCustomPrompt="1"/>
          </p:nvPr>
        </p:nvSpPr>
        <p:spPr>
          <a:xfrm>
            <a:off x="4308909"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2" name="Picture Placeholder 82"/>
          <p:cNvSpPr>
            <a:spLocks noGrp="1"/>
          </p:cNvSpPr>
          <p:nvPr>
            <p:ph type="pic" sz="quarter" idx="22" hasCustomPrompt="1"/>
          </p:nvPr>
        </p:nvSpPr>
        <p:spPr>
          <a:xfrm>
            <a:off x="8109817"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3" name="Picture Placeholder 82"/>
          <p:cNvSpPr>
            <a:spLocks noGrp="1"/>
          </p:cNvSpPr>
          <p:nvPr>
            <p:ph type="pic" sz="quarter" idx="23" hasCustomPrompt="1"/>
          </p:nvPr>
        </p:nvSpPr>
        <p:spPr>
          <a:xfrm>
            <a:off x="508000"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4" name="Picture Placeholder 82"/>
          <p:cNvSpPr>
            <a:spLocks noGrp="1"/>
          </p:cNvSpPr>
          <p:nvPr>
            <p:ph type="pic" sz="quarter" idx="24" hasCustomPrompt="1"/>
          </p:nvPr>
        </p:nvSpPr>
        <p:spPr>
          <a:xfrm>
            <a:off x="4308909"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5" name="Picture Placeholder 82"/>
          <p:cNvSpPr>
            <a:spLocks noGrp="1"/>
          </p:cNvSpPr>
          <p:nvPr>
            <p:ph type="pic" sz="quarter" idx="25" hasCustomPrompt="1"/>
          </p:nvPr>
        </p:nvSpPr>
        <p:spPr>
          <a:xfrm>
            <a:off x="8109817"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117180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HalfImage_Lef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007553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eft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2926916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Half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1" y="0"/>
            <a:ext cx="6094799" cy="6858000"/>
          </a:xfrm>
          <a:prstGeom prst="rect">
            <a:avLst/>
          </a:prstGeom>
          <a:solidFill>
            <a:schemeClr val="tx1">
              <a:lumMod val="10000"/>
              <a:lumOff val="90000"/>
            </a:schemeClr>
          </a:solidFill>
        </p:spPr>
        <p:txBody>
          <a:bodyPr tIns="1548000" anchor="ctr"/>
          <a:lstStyle>
            <a:lvl1pPr marL="0" indent="0" algn="ctr">
              <a:buNone/>
              <a:defRPr sz="14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542126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Image_Lef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7999" y="1463041"/>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ctr">
            <a:noAutofit/>
          </a:bodyPr>
          <a:lstStyle>
            <a:lvl1pPr marL="0" indent="0" algn="ctr">
              <a:buNone/>
              <a:defRPr sz="1467"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874213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PMS016">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071362" y="0"/>
            <a:ext cx="356776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021067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Break_Image_Lef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23156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Break_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580598"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833952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PMS02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4081112" cy="68580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8935456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PMS023">
    <p:spTree>
      <p:nvGrpSpPr>
        <p:cNvPr id="1" name=""/>
        <p:cNvGrpSpPr/>
        <p:nvPr/>
      </p:nvGrpSpPr>
      <p:grpSpPr>
        <a:xfrm>
          <a:off x="0" y="0"/>
          <a:ext cx="0" cy="0"/>
          <a:chOff x="0" y="0"/>
          <a:chExt cx="0" cy="0"/>
        </a:xfrm>
      </p:grpSpPr>
      <p:sp>
        <p:nvSpPr>
          <p:cNvPr id="15" name="Picture Placeholder 14"/>
          <p:cNvSpPr>
            <a:spLocks noGrp="1"/>
          </p:cNvSpPr>
          <p:nvPr>
            <p:ph type="pic" sz="quarter" idx="21"/>
          </p:nvPr>
        </p:nvSpPr>
        <p:spPr>
          <a:xfrm>
            <a:off x="1026697" y="744353"/>
            <a:ext cx="10138608" cy="3914273"/>
          </a:xfrm>
          <a:custGeom>
            <a:avLst/>
            <a:gdLst>
              <a:gd name="connsiteX0" fmla="*/ 0 w 2286001"/>
              <a:gd name="connsiteY0" fmla="*/ 0 h 2571751"/>
              <a:gd name="connsiteX1" fmla="*/ 2286001 w 2286001"/>
              <a:gd name="connsiteY1" fmla="*/ 0 h 2571751"/>
              <a:gd name="connsiteX2" fmla="*/ 2286001 w 2286001"/>
              <a:gd name="connsiteY2" fmla="*/ 2571751 h 2571751"/>
              <a:gd name="connsiteX3" fmla="*/ 0 w 2286001"/>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2286001" h="2571751">
                <a:moveTo>
                  <a:pt x="0" y="0"/>
                </a:moveTo>
                <a:lnTo>
                  <a:pt x="2286001" y="0"/>
                </a:lnTo>
                <a:lnTo>
                  <a:pt x="2286001" y="2571751"/>
                </a:lnTo>
                <a:lnTo>
                  <a:pt x="0" y="2571751"/>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184042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Bios_Template">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22" name="Picture Placeholder 21"/>
          <p:cNvSpPr>
            <a:spLocks noGrp="1"/>
          </p:cNvSpPr>
          <p:nvPr>
            <p:ph type="pic" sz="quarter" idx="19" hasCustomPrompt="1"/>
          </p:nvPr>
        </p:nvSpPr>
        <p:spPr>
          <a:xfrm>
            <a:off x="94451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20" hasCustomPrompt="1"/>
          </p:nvPr>
        </p:nvSpPr>
        <p:spPr>
          <a:xfrm>
            <a:off x="3749647"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1" hasCustomPrompt="1"/>
          </p:nvPr>
        </p:nvSpPr>
        <p:spPr>
          <a:xfrm>
            <a:off x="6554771"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2" hasCustomPrompt="1"/>
          </p:nvPr>
        </p:nvSpPr>
        <p:spPr>
          <a:xfrm>
            <a:off x="935989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046861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Bios_Template_2">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22" name="Picture Placeholder 21"/>
          <p:cNvSpPr>
            <a:spLocks noGrp="1"/>
          </p:cNvSpPr>
          <p:nvPr>
            <p:ph type="pic" sz="quarter" idx="19" hasCustomPrompt="1"/>
          </p:nvPr>
        </p:nvSpPr>
        <p:spPr>
          <a:xfrm>
            <a:off x="1354097"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20" hasCustomPrompt="1"/>
          </p:nvPr>
        </p:nvSpPr>
        <p:spPr>
          <a:xfrm>
            <a:off x="5132007"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2" hasCustomPrompt="1"/>
          </p:nvPr>
        </p:nvSpPr>
        <p:spPr>
          <a:xfrm>
            <a:off x="8942939"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815831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Bios_Template_3">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999"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0" hasCustomPrompt="1"/>
          </p:nvPr>
        </p:nvSpPr>
        <p:spPr>
          <a:xfrm>
            <a:off x="2798677"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1" hasCustomPrompt="1"/>
          </p:nvPr>
        </p:nvSpPr>
        <p:spPr>
          <a:xfrm>
            <a:off x="5089356"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6" name="Picture Placeholder 25"/>
          <p:cNvSpPr>
            <a:spLocks noGrp="1"/>
          </p:cNvSpPr>
          <p:nvPr>
            <p:ph type="pic" sz="quarter" idx="22" hasCustomPrompt="1"/>
          </p:nvPr>
        </p:nvSpPr>
        <p:spPr>
          <a:xfrm>
            <a:off x="738003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7" name="Picture Placeholder 26"/>
          <p:cNvSpPr>
            <a:spLocks noGrp="1"/>
          </p:cNvSpPr>
          <p:nvPr>
            <p:ph type="pic" sz="quarter" idx="23" hasCustomPrompt="1"/>
          </p:nvPr>
        </p:nvSpPr>
        <p:spPr>
          <a:xfrm>
            <a:off x="967071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071175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reak_Teal">
    <p:spTree>
      <p:nvGrpSpPr>
        <p:cNvPr id="1" name=""/>
        <p:cNvGrpSpPr/>
        <p:nvPr/>
      </p:nvGrpSpPr>
      <p:grpSpPr>
        <a:xfrm>
          <a:off x="0" y="0"/>
          <a:ext cx="0" cy="0"/>
          <a:chOff x="0" y="0"/>
          <a:chExt cx="0" cy="0"/>
        </a:xfrm>
      </p:grpSpPr>
      <p:pic>
        <p:nvPicPr>
          <p:cNvPr id="2" name="Picture Placeholder 14" descr="A picture containing indoor, building, plane, table&#10;&#10;Description automatically generated">
            <a:extLst>
              <a:ext uri="{FF2B5EF4-FFF2-40B4-BE49-F238E27FC236}">
                <a16:creationId xmlns:a16="http://schemas.microsoft.com/office/drawing/2014/main" id="{3CB075E7-4047-184B-897F-56A19DD24310}"/>
              </a:ext>
            </a:extLst>
          </p:cNvPr>
          <p:cNvPicPr>
            <a:picLocks noChangeAspect="1"/>
          </p:cNvPicPr>
          <p:nvPr/>
        </p:nvPicPr>
        <p:blipFill>
          <a:blip r:embed="rId2">
            <a:extLst>
              <a:ext uri="{28A0092B-C50C-407E-A947-70E740481C1C}">
                <a14:useLocalDpi xmlns:a14="http://schemas.microsoft.com/office/drawing/2010/main" val="0"/>
              </a:ext>
            </a:extLst>
          </a:blip>
          <a:srcRect l="24" r="24"/>
          <a:stretch>
            <a:fillRect/>
          </a:stretch>
        </p:blipFill>
        <p:spPr>
          <a:xfrm>
            <a:off x="2" y="3"/>
            <a:ext cx="12191999" cy="6857999"/>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squar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25453218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eft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1017800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Timline_FirstSlid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8" name="Picture Placeholder 7"/>
          <p:cNvSpPr>
            <a:spLocks noGrp="1"/>
          </p:cNvSpPr>
          <p:nvPr>
            <p:ph type="pic" sz="quarter" idx="11"/>
          </p:nvPr>
        </p:nvSpPr>
        <p:spPr>
          <a:xfrm>
            <a:off x="601134" y="346656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7220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meline_MidSlide">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601134" y="225168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5" name="Picture Placeholder 14"/>
          <p:cNvSpPr>
            <a:spLocks noGrp="1"/>
          </p:cNvSpPr>
          <p:nvPr>
            <p:ph type="pic" sz="quarter" idx="12"/>
          </p:nvPr>
        </p:nvSpPr>
        <p:spPr>
          <a:xfrm>
            <a:off x="9566482" y="362632"/>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6" name="Picture Placeholder 15"/>
          <p:cNvSpPr>
            <a:spLocks noGrp="1"/>
          </p:cNvSpPr>
          <p:nvPr>
            <p:ph type="pic" sz="quarter" idx="13"/>
          </p:nvPr>
        </p:nvSpPr>
        <p:spPr>
          <a:xfrm>
            <a:off x="9566482" y="405966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433760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Timeline_Last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01134" y="169208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910552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Testamonials">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1422400" y="1498061"/>
            <a:ext cx="2946939" cy="2946939"/>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solidFill>
            <a:schemeClr val="bg1">
              <a:lumMod val="95000"/>
            </a:schemeClr>
          </a:solidFill>
          <a:ln w="38100">
            <a:solidFill>
              <a:schemeClr val="bg1">
                <a:lumMod val="95000"/>
              </a:schemeClr>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152872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PMS094">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a:defRPr lang="en-US" sz="2400" b="0" baseline="0" dirty="0" smtClean="0">
                <a:solidFill>
                  <a:schemeClr val="bg1">
                    <a:lumMod val="65000"/>
                  </a:schemeClr>
                </a:solidFill>
                <a:ea typeface="Roboto" panose="02000000000000000000" pitchFamily="2" charset="0"/>
              </a:defRPr>
            </a:lvl1pPr>
          </a:lstStyle>
          <a:p>
            <a:pPr marL="0" lvl="0" indent="0" algn="ctr">
              <a:buNone/>
            </a:pPr>
            <a:r>
              <a:rPr lang="en-US"/>
              <a:t>CLICK TO EDIT SUBTITLE</a:t>
            </a:r>
          </a:p>
        </p:txBody>
      </p:sp>
      <p:sp>
        <p:nvSpPr>
          <p:cNvPr id="6"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2" hasCustomPrompt="1"/>
          </p:nvPr>
        </p:nvSpPr>
        <p:spPr>
          <a:xfrm>
            <a:off x="1063048" y="2165351"/>
            <a:ext cx="4648201" cy="2882901"/>
          </a:xfrm>
          <a:custGeom>
            <a:avLst/>
            <a:gdLst>
              <a:gd name="connsiteX0" fmla="*/ 0 w 3486151"/>
              <a:gd name="connsiteY0" fmla="*/ 0 h 2162176"/>
              <a:gd name="connsiteX1" fmla="*/ 3486151 w 3486151"/>
              <a:gd name="connsiteY1" fmla="*/ 0 h 2162176"/>
              <a:gd name="connsiteX2" fmla="*/ 3486151 w 3486151"/>
              <a:gd name="connsiteY2" fmla="*/ 2162176 h 2162176"/>
              <a:gd name="connsiteX3" fmla="*/ 0 w 3486151"/>
              <a:gd name="connsiteY3" fmla="*/ 2162176 h 2162176"/>
            </a:gdLst>
            <a:ahLst/>
            <a:cxnLst>
              <a:cxn ang="0">
                <a:pos x="connsiteX0" y="connsiteY0"/>
              </a:cxn>
              <a:cxn ang="0">
                <a:pos x="connsiteX1" y="connsiteY1"/>
              </a:cxn>
              <a:cxn ang="0">
                <a:pos x="connsiteX2" y="connsiteY2"/>
              </a:cxn>
              <a:cxn ang="0">
                <a:pos x="connsiteX3" y="connsiteY3"/>
              </a:cxn>
            </a:cxnLst>
            <a:rect l="l" t="t" r="r" b="b"/>
            <a:pathLst>
              <a:path w="3486151" h="2162176">
                <a:moveTo>
                  <a:pt x="0" y="0"/>
                </a:moveTo>
                <a:lnTo>
                  <a:pt x="3486151" y="0"/>
                </a:lnTo>
                <a:lnTo>
                  <a:pt x="3486151" y="2162176"/>
                </a:lnTo>
                <a:lnTo>
                  <a:pt x="0" y="216217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683035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PMS01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8000" y="1463041"/>
            <a:ext cx="5213352"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1011555"/>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F5A21BB9-B635-3646-A0EE-BD2C200BFBE9}"/>
              </a:ext>
            </a:extLst>
          </p:cNvPr>
          <p:cNvSpPr>
            <a:spLocks noGrp="1"/>
          </p:cNvSpPr>
          <p:nvPr>
            <p:ph type="body" sz="quarter" idx="11"/>
          </p:nvPr>
        </p:nvSpPr>
        <p:spPr>
          <a:xfrm>
            <a:off x="6470651" y="1481376"/>
            <a:ext cx="5194300" cy="4591049"/>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2963819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ngle_PicLeft_Blu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4" name="Text Placeholder 3">
            <a:extLst>
              <a:ext uri="{FF2B5EF4-FFF2-40B4-BE49-F238E27FC236}">
                <a16:creationId xmlns:a16="http://schemas.microsoft.com/office/drawing/2014/main" id="{C5741307-B0A8-B743-93C6-D382F06554F3}"/>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427A336F-4AED-2A48-BF30-91AD52837FFA}"/>
              </a:ext>
            </a:extLst>
          </p:cNvPr>
          <p:cNvSpPr>
            <a:spLocks noGrp="1"/>
          </p:cNvSpPr>
          <p:nvPr>
            <p:ph type="title" hasCustomPrompt="1"/>
          </p:nvPr>
        </p:nvSpPr>
        <p:spPr>
          <a:xfrm>
            <a:off x="4308231" y="328672"/>
            <a:ext cx="7659403" cy="1325033"/>
          </a:xfrm>
          <a:prstGeom prst="rect">
            <a:avLst/>
          </a:prstGeom>
        </p:spPr>
        <p:txBody>
          <a:bodyPr/>
          <a:lstStyle>
            <a:lvl1pPr>
              <a:defRPr b="1"/>
            </a:lvl1pPr>
          </a:lstStyle>
          <a:p>
            <a:r>
              <a:rPr lang="en-US"/>
              <a:t>CLICK TO EDIT MASTER TITLE STYLE</a:t>
            </a:r>
          </a:p>
        </p:txBody>
      </p:sp>
      <p:sp>
        <p:nvSpPr>
          <p:cNvPr id="3" name="Freeform 2">
            <a:extLst>
              <a:ext uri="{FF2B5EF4-FFF2-40B4-BE49-F238E27FC236}">
                <a16:creationId xmlns:a16="http://schemas.microsoft.com/office/drawing/2014/main" id="{B8E9E4C4-8FB6-AA4B-A3ED-BBA66F13C046}"/>
              </a:ext>
            </a:extLst>
          </p:cNvPr>
          <p:cNvSpPr/>
          <p:nvPr/>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14167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ngle_PicLeft_Orang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BB7ECE51-83CD-0C4A-9BB8-90FB50C0986C}"/>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E48F70BB-1274-3244-8F7D-45CB1B6FCC3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1631854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ngle_PicLeft_Green">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E9B2FB17-51AA-1848-86B3-5E603546A55E}"/>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5BADF2B0-9A79-6242-9D6F-B601EC46C60C}"/>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2932978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AngleImage_Right">
    <p:spTree>
      <p:nvGrpSpPr>
        <p:cNvPr id="1" name=""/>
        <p:cNvGrpSpPr/>
        <p:nvPr/>
      </p:nvGrpSpPr>
      <p:grpSpPr>
        <a:xfrm>
          <a:off x="0" y="0"/>
          <a:ext cx="0" cy="0"/>
          <a:chOff x="0" y="0"/>
          <a:chExt cx="0" cy="0"/>
        </a:xfrm>
      </p:grpSpPr>
      <p:sp>
        <p:nvSpPr>
          <p:cNvPr id="7" name="Picture Placeholder 6"/>
          <p:cNvSpPr>
            <a:spLocks noGrp="1"/>
          </p:cNvSpPr>
          <p:nvPr>
            <p:ph type="pic" sz="quarter" idx="18"/>
          </p:nvPr>
        </p:nvSpPr>
        <p:spPr>
          <a:xfrm>
            <a:off x="5396904" y="0"/>
            <a:ext cx="6795096" cy="6858000"/>
          </a:xfrm>
          <a:custGeom>
            <a:avLst/>
            <a:gdLst>
              <a:gd name="connsiteX0" fmla="*/ 2531213 w 5096322"/>
              <a:gd name="connsiteY0" fmla="*/ 0 h 5143500"/>
              <a:gd name="connsiteX1" fmla="*/ 2784922 w 5096322"/>
              <a:gd name="connsiteY1" fmla="*/ 0 h 5143500"/>
              <a:gd name="connsiteX2" fmla="*/ 5096322 w 5096322"/>
              <a:gd name="connsiteY2" fmla="*/ 0 h 5143500"/>
              <a:gd name="connsiteX3" fmla="*/ 5096322 w 5096322"/>
              <a:gd name="connsiteY3" fmla="*/ 5143500 h 5143500"/>
              <a:gd name="connsiteX4" fmla="*/ 4501963 w 5096322"/>
              <a:gd name="connsiteY4" fmla="*/ 5143500 h 5143500"/>
              <a:gd name="connsiteX5" fmla="*/ 2784922 w 5096322"/>
              <a:gd name="connsiteY5" fmla="*/ 5143500 h 5143500"/>
              <a:gd name="connsiteX6" fmla="*/ 1997524 w 5096322"/>
              <a:gd name="connsiteY6" fmla="*/ 5143500 h 5143500"/>
              <a:gd name="connsiteX7" fmla="*/ 1997524 w 5096322"/>
              <a:gd name="connsiteY7" fmla="*/ 5143497 h 5143500"/>
              <a:gd name="connsiteX8" fmla="*/ 1058295 w 5096322"/>
              <a:gd name="connsiteY8" fmla="*/ 5143497 h 5143500"/>
              <a:gd name="connsiteX9" fmla="*/ 1058294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2531213" y="0"/>
                </a:moveTo>
                <a:lnTo>
                  <a:pt x="2784922" y="0"/>
                </a:lnTo>
                <a:lnTo>
                  <a:pt x="5096322" y="0"/>
                </a:lnTo>
                <a:lnTo>
                  <a:pt x="5096322" y="5143500"/>
                </a:lnTo>
                <a:lnTo>
                  <a:pt x="4501963" y="5143500"/>
                </a:lnTo>
                <a:lnTo>
                  <a:pt x="2784922" y="5143500"/>
                </a:lnTo>
                <a:lnTo>
                  <a:pt x="1997524" y="5143500"/>
                </a:lnTo>
                <a:lnTo>
                  <a:pt x="1997524" y="5143497"/>
                </a:lnTo>
                <a:lnTo>
                  <a:pt x="1058295" y="5143497"/>
                </a:lnTo>
                <a:lnTo>
                  <a:pt x="1058294" y="5143500"/>
                </a:lnTo>
                <a:lnTo>
                  <a:pt x="0" y="51435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974549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PMS05">
    <p:spTree>
      <p:nvGrpSpPr>
        <p:cNvPr id="1" name=""/>
        <p:cNvGrpSpPr/>
        <p:nvPr/>
      </p:nvGrpSpPr>
      <p:grpSpPr>
        <a:xfrm>
          <a:off x="0" y="0"/>
          <a:ext cx="0" cy="0"/>
          <a:chOff x="0" y="0"/>
          <a:chExt cx="0" cy="0"/>
        </a:xfrm>
      </p:grpSpPr>
      <p:sp>
        <p:nvSpPr>
          <p:cNvPr id="12" name="Picture Placeholder 82"/>
          <p:cNvSpPr>
            <a:spLocks noGrp="1"/>
          </p:cNvSpPr>
          <p:nvPr>
            <p:ph type="pic" sz="quarter" idx="12" hasCustomPrompt="1"/>
          </p:nvPr>
        </p:nvSpPr>
        <p:spPr>
          <a:xfrm>
            <a:off x="508000"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3" name="Picture Placeholder 82"/>
          <p:cNvSpPr>
            <a:spLocks noGrp="1"/>
          </p:cNvSpPr>
          <p:nvPr>
            <p:ph type="pic" sz="quarter" idx="13" hasCustomPrompt="1"/>
          </p:nvPr>
        </p:nvSpPr>
        <p:spPr>
          <a:xfrm>
            <a:off x="4308909"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4" name="Picture Placeholder 82"/>
          <p:cNvSpPr>
            <a:spLocks noGrp="1"/>
          </p:cNvSpPr>
          <p:nvPr>
            <p:ph type="pic" sz="quarter" idx="14" hasCustomPrompt="1"/>
          </p:nvPr>
        </p:nvSpPr>
        <p:spPr>
          <a:xfrm>
            <a:off x="8109817"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4038869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PMS06">
    <p:spTree>
      <p:nvGrpSpPr>
        <p:cNvPr id="1" name=""/>
        <p:cNvGrpSpPr/>
        <p:nvPr/>
      </p:nvGrpSpPr>
      <p:grpSpPr>
        <a:xfrm>
          <a:off x="0" y="0"/>
          <a:ext cx="0" cy="0"/>
          <a:chOff x="0" y="0"/>
          <a:chExt cx="0" cy="0"/>
        </a:xfrm>
      </p:grpSpPr>
      <p:sp>
        <p:nvSpPr>
          <p:cNvPr id="20" name="Picture Placeholder 82"/>
          <p:cNvSpPr>
            <a:spLocks noGrp="1"/>
          </p:cNvSpPr>
          <p:nvPr>
            <p:ph type="pic" sz="quarter" idx="20" hasCustomPrompt="1"/>
          </p:nvPr>
        </p:nvSpPr>
        <p:spPr>
          <a:xfrm>
            <a:off x="508000"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1" name="Picture Placeholder 82"/>
          <p:cNvSpPr>
            <a:spLocks noGrp="1"/>
          </p:cNvSpPr>
          <p:nvPr>
            <p:ph type="pic" sz="quarter" idx="21" hasCustomPrompt="1"/>
          </p:nvPr>
        </p:nvSpPr>
        <p:spPr>
          <a:xfrm>
            <a:off x="4308909"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2" name="Picture Placeholder 82"/>
          <p:cNvSpPr>
            <a:spLocks noGrp="1"/>
          </p:cNvSpPr>
          <p:nvPr>
            <p:ph type="pic" sz="quarter" idx="22" hasCustomPrompt="1"/>
          </p:nvPr>
        </p:nvSpPr>
        <p:spPr>
          <a:xfrm>
            <a:off x="8109817"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3" name="Picture Placeholder 82"/>
          <p:cNvSpPr>
            <a:spLocks noGrp="1"/>
          </p:cNvSpPr>
          <p:nvPr>
            <p:ph type="pic" sz="quarter" idx="23" hasCustomPrompt="1"/>
          </p:nvPr>
        </p:nvSpPr>
        <p:spPr>
          <a:xfrm>
            <a:off x="508000"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4" name="Picture Placeholder 82"/>
          <p:cNvSpPr>
            <a:spLocks noGrp="1"/>
          </p:cNvSpPr>
          <p:nvPr>
            <p:ph type="pic" sz="quarter" idx="24" hasCustomPrompt="1"/>
          </p:nvPr>
        </p:nvSpPr>
        <p:spPr>
          <a:xfrm>
            <a:off x="4308909"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5" name="Picture Placeholder 82"/>
          <p:cNvSpPr>
            <a:spLocks noGrp="1"/>
          </p:cNvSpPr>
          <p:nvPr>
            <p:ph type="pic" sz="quarter" idx="25" hasCustomPrompt="1"/>
          </p:nvPr>
        </p:nvSpPr>
        <p:spPr>
          <a:xfrm>
            <a:off x="8109817"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096214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Image_Lef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7999" y="1463041"/>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ctr">
            <a:noAutofit/>
          </a:bodyPr>
          <a:lstStyle>
            <a:lvl1pPr marL="0" indent="0" algn="ctr">
              <a:buNone/>
              <a:defRPr sz="1467"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727666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Break_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580598"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8870977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reak_Orange">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1677"/>
            <a:ext cx="12191999"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608576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PMS023">
    <p:spTree>
      <p:nvGrpSpPr>
        <p:cNvPr id="1" name=""/>
        <p:cNvGrpSpPr/>
        <p:nvPr/>
      </p:nvGrpSpPr>
      <p:grpSpPr>
        <a:xfrm>
          <a:off x="0" y="0"/>
          <a:ext cx="0" cy="0"/>
          <a:chOff x="0" y="0"/>
          <a:chExt cx="0" cy="0"/>
        </a:xfrm>
      </p:grpSpPr>
      <p:sp>
        <p:nvSpPr>
          <p:cNvPr id="15" name="Picture Placeholder 14"/>
          <p:cNvSpPr>
            <a:spLocks noGrp="1"/>
          </p:cNvSpPr>
          <p:nvPr>
            <p:ph type="pic" sz="quarter" idx="21"/>
          </p:nvPr>
        </p:nvSpPr>
        <p:spPr>
          <a:xfrm>
            <a:off x="1026697" y="744353"/>
            <a:ext cx="10138608" cy="3914273"/>
          </a:xfrm>
          <a:custGeom>
            <a:avLst/>
            <a:gdLst>
              <a:gd name="connsiteX0" fmla="*/ 0 w 2286001"/>
              <a:gd name="connsiteY0" fmla="*/ 0 h 2571751"/>
              <a:gd name="connsiteX1" fmla="*/ 2286001 w 2286001"/>
              <a:gd name="connsiteY1" fmla="*/ 0 h 2571751"/>
              <a:gd name="connsiteX2" fmla="*/ 2286001 w 2286001"/>
              <a:gd name="connsiteY2" fmla="*/ 2571751 h 2571751"/>
              <a:gd name="connsiteX3" fmla="*/ 0 w 2286001"/>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2286001" h="2571751">
                <a:moveTo>
                  <a:pt x="0" y="0"/>
                </a:moveTo>
                <a:lnTo>
                  <a:pt x="2286001" y="0"/>
                </a:lnTo>
                <a:lnTo>
                  <a:pt x="2286001" y="2571751"/>
                </a:lnTo>
                <a:lnTo>
                  <a:pt x="0" y="2571751"/>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656803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ios_Template">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22" name="Picture Placeholder 21"/>
          <p:cNvSpPr>
            <a:spLocks noGrp="1"/>
          </p:cNvSpPr>
          <p:nvPr>
            <p:ph type="pic" sz="quarter" idx="19" hasCustomPrompt="1"/>
          </p:nvPr>
        </p:nvSpPr>
        <p:spPr>
          <a:xfrm>
            <a:off x="94451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20" hasCustomPrompt="1"/>
          </p:nvPr>
        </p:nvSpPr>
        <p:spPr>
          <a:xfrm>
            <a:off x="3749647"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1" hasCustomPrompt="1"/>
          </p:nvPr>
        </p:nvSpPr>
        <p:spPr>
          <a:xfrm>
            <a:off x="6554771"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2" hasCustomPrompt="1"/>
          </p:nvPr>
        </p:nvSpPr>
        <p:spPr>
          <a:xfrm>
            <a:off x="935989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556295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ios_Template_3">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999"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0" hasCustomPrompt="1"/>
          </p:nvPr>
        </p:nvSpPr>
        <p:spPr>
          <a:xfrm>
            <a:off x="2798677"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1" hasCustomPrompt="1"/>
          </p:nvPr>
        </p:nvSpPr>
        <p:spPr>
          <a:xfrm>
            <a:off x="5089356"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6" name="Picture Placeholder 25"/>
          <p:cNvSpPr>
            <a:spLocks noGrp="1"/>
          </p:cNvSpPr>
          <p:nvPr>
            <p:ph type="pic" sz="quarter" idx="22" hasCustomPrompt="1"/>
          </p:nvPr>
        </p:nvSpPr>
        <p:spPr>
          <a:xfrm>
            <a:off x="738003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7" name="Picture Placeholder 26"/>
          <p:cNvSpPr>
            <a:spLocks noGrp="1"/>
          </p:cNvSpPr>
          <p:nvPr>
            <p:ph type="pic" sz="quarter" idx="23" hasCustomPrompt="1"/>
          </p:nvPr>
        </p:nvSpPr>
        <p:spPr>
          <a:xfrm>
            <a:off x="967071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194231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mline_FirstSlid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8" name="Picture Placeholder 7"/>
          <p:cNvSpPr>
            <a:spLocks noGrp="1"/>
          </p:cNvSpPr>
          <p:nvPr>
            <p:ph type="pic" sz="quarter" idx="11"/>
          </p:nvPr>
        </p:nvSpPr>
        <p:spPr>
          <a:xfrm>
            <a:off x="601134" y="346656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725940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meline_MidSlide">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601134" y="225168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5" name="Picture Placeholder 14"/>
          <p:cNvSpPr>
            <a:spLocks noGrp="1"/>
          </p:cNvSpPr>
          <p:nvPr>
            <p:ph type="pic" sz="quarter" idx="12"/>
          </p:nvPr>
        </p:nvSpPr>
        <p:spPr>
          <a:xfrm>
            <a:off x="9566482" y="362632"/>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6" name="Picture Placeholder 15"/>
          <p:cNvSpPr>
            <a:spLocks noGrp="1"/>
          </p:cNvSpPr>
          <p:nvPr>
            <p:ph type="pic" sz="quarter" idx="13"/>
          </p:nvPr>
        </p:nvSpPr>
        <p:spPr>
          <a:xfrm>
            <a:off x="9566482" y="405966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590460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meline_Last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01134" y="169208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526261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MS094">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a:defRPr lang="en-US" sz="2400" b="0" baseline="0" dirty="0" smtClean="0">
                <a:solidFill>
                  <a:schemeClr val="bg1">
                    <a:lumMod val="65000"/>
                  </a:schemeClr>
                </a:solidFill>
                <a:ea typeface="Roboto" panose="02000000000000000000" pitchFamily="2" charset="0"/>
              </a:defRPr>
            </a:lvl1pPr>
          </a:lstStyle>
          <a:p>
            <a:pPr marL="0" lvl="0" indent="0" algn="ctr">
              <a:buNone/>
            </a:pPr>
            <a:r>
              <a:rPr lang="en-US"/>
              <a:t>CLICK TO EDIT SUBTITLE</a:t>
            </a:r>
          </a:p>
        </p:txBody>
      </p:sp>
      <p:sp>
        <p:nvSpPr>
          <p:cNvPr id="6"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2" hasCustomPrompt="1"/>
          </p:nvPr>
        </p:nvSpPr>
        <p:spPr>
          <a:xfrm>
            <a:off x="1063048" y="2165351"/>
            <a:ext cx="4648201" cy="2882901"/>
          </a:xfrm>
          <a:custGeom>
            <a:avLst/>
            <a:gdLst>
              <a:gd name="connsiteX0" fmla="*/ 0 w 3486151"/>
              <a:gd name="connsiteY0" fmla="*/ 0 h 2162176"/>
              <a:gd name="connsiteX1" fmla="*/ 3486151 w 3486151"/>
              <a:gd name="connsiteY1" fmla="*/ 0 h 2162176"/>
              <a:gd name="connsiteX2" fmla="*/ 3486151 w 3486151"/>
              <a:gd name="connsiteY2" fmla="*/ 2162176 h 2162176"/>
              <a:gd name="connsiteX3" fmla="*/ 0 w 3486151"/>
              <a:gd name="connsiteY3" fmla="*/ 2162176 h 2162176"/>
            </a:gdLst>
            <a:ahLst/>
            <a:cxnLst>
              <a:cxn ang="0">
                <a:pos x="connsiteX0" y="connsiteY0"/>
              </a:cxn>
              <a:cxn ang="0">
                <a:pos x="connsiteX1" y="connsiteY1"/>
              </a:cxn>
              <a:cxn ang="0">
                <a:pos x="connsiteX2" y="connsiteY2"/>
              </a:cxn>
              <a:cxn ang="0">
                <a:pos x="connsiteX3" y="connsiteY3"/>
              </a:cxn>
            </a:cxnLst>
            <a:rect l="l" t="t" r="r" b="b"/>
            <a:pathLst>
              <a:path w="3486151" h="2162176">
                <a:moveTo>
                  <a:pt x="0" y="0"/>
                </a:moveTo>
                <a:lnTo>
                  <a:pt x="3486151" y="0"/>
                </a:lnTo>
                <a:lnTo>
                  <a:pt x="3486151" y="2162176"/>
                </a:lnTo>
                <a:lnTo>
                  <a:pt x="0" y="216217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981444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hart Placeholder 2"/>
          <p:cNvSpPr>
            <a:spLocks noGrp="1"/>
          </p:cNvSpPr>
          <p:nvPr>
            <p:ph type="chart" idx="1"/>
          </p:nvPr>
        </p:nvSpPr>
        <p:spPr>
          <a:xfrm>
            <a:off x="609600" y="1981200"/>
            <a:ext cx="10972800" cy="4114800"/>
          </a:xfrm>
        </p:spPr>
        <p:txBody>
          <a:bodyPr/>
          <a:lstStyle/>
          <a:p>
            <a:pPr lvl="0"/>
            <a:endParaRPr lang="en-US" noProof="0"/>
          </a:p>
        </p:txBody>
      </p:sp>
      <p:sp>
        <p:nvSpPr>
          <p:cNvPr id="4" name="Rectangle 4">
            <a:extLst>
              <a:ext uri="{FF2B5EF4-FFF2-40B4-BE49-F238E27FC236}">
                <a16:creationId xmlns:a16="http://schemas.microsoft.com/office/drawing/2014/main" id="{6BE7ED55-B090-49FF-BA91-7AB7734305AB}"/>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3366"/>
              </a:solidFill>
            </a:endParaRPr>
          </a:p>
        </p:txBody>
      </p:sp>
      <p:sp>
        <p:nvSpPr>
          <p:cNvPr id="5" name="Rectangle 5">
            <a:extLst>
              <a:ext uri="{FF2B5EF4-FFF2-40B4-BE49-F238E27FC236}">
                <a16:creationId xmlns:a16="http://schemas.microsoft.com/office/drawing/2014/main" id="{2062E605-2439-4D02-8667-9934C48950DA}"/>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3366"/>
              </a:solidFill>
            </a:endParaRPr>
          </a:p>
        </p:txBody>
      </p:sp>
      <p:sp>
        <p:nvSpPr>
          <p:cNvPr id="6" name="Rectangle 6">
            <a:extLst>
              <a:ext uri="{FF2B5EF4-FFF2-40B4-BE49-F238E27FC236}">
                <a16:creationId xmlns:a16="http://schemas.microsoft.com/office/drawing/2014/main" id="{4F11C9FF-9B30-4E45-B57C-9E68D92CA51C}"/>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7438E9B-13E0-461F-868A-DAC4A3DB754F}" type="slidenum">
              <a:rPr lang="en-US" altLang="en-US" smtClean="0">
                <a:solidFill>
                  <a:srgbClr val="003366"/>
                </a:solidFill>
                <a:ea typeface="ＭＳ Ｐゴシック" panose="020B0600070205080204" pitchFamily="34" charset="-128"/>
              </a:rPr>
              <a:pPr fontAlgn="base">
                <a:spcBef>
                  <a:spcPct val="0"/>
                </a:spcBef>
                <a:spcAft>
                  <a:spcPct val="0"/>
                </a:spcAft>
                <a:defRPr/>
              </a:pPr>
              <a:t>‹#›</a:t>
            </a:fld>
            <a:endParaRPr lang="en-US" altLang="en-US">
              <a:solidFill>
                <a:srgbClr val="003366"/>
              </a:solidFill>
              <a:ea typeface="ＭＳ Ｐゴシック" panose="020B0600070205080204" pitchFamily="34" charset="-128"/>
            </a:endParaRPr>
          </a:p>
        </p:txBody>
      </p:sp>
    </p:spTree>
    <p:extLst>
      <p:ext uri="{BB962C8B-B14F-4D97-AF65-F5344CB8AC3E}">
        <p14:creationId xmlns:p14="http://schemas.microsoft.com/office/powerpoint/2010/main" val="2947090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reak_Image_Lef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494894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Full_Image_Titl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 y="6"/>
            <a:ext cx="12191999" cy="6857999"/>
          </a:xfrm>
          <a:prstGeom prst="rect">
            <a:avLst/>
          </a:prstGeom>
          <a:solidFill>
            <a:schemeClr val="tx1">
              <a:lumMod val="10000"/>
              <a:lumOff val="90000"/>
            </a:schemeClr>
          </a:solidFill>
        </p:spPr>
        <p:txBody>
          <a:bodyPr tIns="1548000" anchor="ctr"/>
          <a:lstStyle>
            <a:lvl1pPr marL="0" indent="0" algn="ctr">
              <a:buNone/>
              <a:defRPr sz="1400">
                <a:solidFill>
                  <a:schemeClr val="bg1">
                    <a:lumMod val="65000"/>
                  </a:schemeClr>
                </a:solidFill>
              </a:defRPr>
            </a:lvl1pPr>
          </a:lstStyle>
          <a:p>
            <a:endParaRPr lang="en-US"/>
          </a:p>
        </p:txBody>
      </p:sp>
      <p:sp>
        <p:nvSpPr>
          <p:cNvPr id="6" name="Text Placeholder 3"/>
          <p:cNvSpPr>
            <a:spLocks noGrp="1"/>
          </p:cNvSpPr>
          <p:nvPr>
            <p:ph type="body" sz="half" idx="2" hasCustomPrompt="1"/>
          </p:nvPr>
        </p:nvSpPr>
        <p:spPr>
          <a:xfrm>
            <a:off x="508004" y="974043"/>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39" indent="0">
              <a:buNone/>
              <a:defRPr sz="1600"/>
            </a:lvl2pPr>
            <a:lvl3pPr marL="1219078" indent="0">
              <a:buNone/>
              <a:defRPr sz="1333"/>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a:t>CLICK TO EDIT SUBTITLE</a:t>
            </a:r>
          </a:p>
        </p:txBody>
      </p:sp>
      <p:sp>
        <p:nvSpPr>
          <p:cNvPr id="7" name="Title 2"/>
          <p:cNvSpPr>
            <a:spLocks noGrp="1"/>
          </p:cNvSpPr>
          <p:nvPr>
            <p:ph type="title"/>
          </p:nvPr>
        </p:nvSpPr>
        <p:spPr>
          <a:xfrm>
            <a:off x="508004" y="376818"/>
            <a:ext cx="11157817" cy="545945"/>
          </a:xfrm>
          <a:prstGeom prst="rect">
            <a:avLst/>
          </a:prstGeom>
        </p:spPr>
        <p:txBody>
          <a:bodyPr lIns="0" tIns="0" rIns="0" bIns="0" anchor="ct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682134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reak_Green">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1677"/>
            <a:ext cx="12191997"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2259121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Title &amp; Content- No Leaves, No Logo">
    <p:spTree>
      <p:nvGrpSpPr>
        <p:cNvPr id="1" name=""/>
        <p:cNvGrpSpPr/>
        <p:nvPr/>
      </p:nvGrpSpPr>
      <p:grpSpPr>
        <a:xfrm>
          <a:off x="0" y="0"/>
          <a:ext cx="0" cy="0"/>
          <a:chOff x="0" y="0"/>
          <a:chExt cx="0" cy="0"/>
        </a:xfrm>
      </p:grpSpPr>
      <p:sp>
        <p:nvSpPr>
          <p:cNvPr id="5" name="Rectangle 7"/>
          <p:cNvSpPr>
            <a:spLocks noChangeArrowheads="1"/>
          </p:cNvSpPr>
          <p:nvPr/>
        </p:nvSpPr>
        <p:spPr bwMode="auto">
          <a:xfrm>
            <a:off x="-2117" y="1"/>
            <a:ext cx="12194117"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6" name="Rectangle 8"/>
          <p:cNvSpPr>
            <a:spLocks noChangeArrowheads="1"/>
          </p:cNvSpPr>
          <p:nvPr/>
        </p:nvSpPr>
        <p:spPr bwMode="auto">
          <a:xfrm>
            <a:off x="-2117" y="6716714"/>
            <a:ext cx="12194117"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Title Placeholder 43"/>
          <p:cNvSpPr>
            <a:spLocks noGrp="1"/>
          </p:cNvSpPr>
          <p:nvPr>
            <p:ph type="title"/>
          </p:nvPr>
        </p:nvSpPr>
        <p:spPr>
          <a:xfrm>
            <a:off x="609600" y="240134"/>
            <a:ext cx="10972800" cy="792162"/>
          </a:xfrm>
          <a:prstGeom prst="rect">
            <a:avLst/>
          </a:prstGeom>
        </p:spPr>
        <p:txBody>
          <a:bodyPr rtlCol="0">
            <a:noAutofit/>
          </a:bodyPr>
          <a:lstStyle/>
          <a:p>
            <a:r>
              <a:rPr lang="en-US"/>
              <a:t>Click to edit Master title style</a:t>
            </a:r>
          </a:p>
        </p:txBody>
      </p:sp>
      <p:sp>
        <p:nvSpPr>
          <p:cNvPr id="14" name="Text Placeholder 13"/>
          <p:cNvSpPr>
            <a:spLocks noGrp="1"/>
          </p:cNvSpPr>
          <p:nvPr>
            <p:ph type="body" sz="quarter" idx="11"/>
          </p:nvPr>
        </p:nvSpPr>
        <p:spPr>
          <a:xfrm>
            <a:off x="609600" y="1250950"/>
            <a:ext cx="11006667" cy="4330700"/>
          </a:xfrm>
          <a:prstGeom prst="rect">
            <a:avLst/>
          </a:prstGeom>
        </p:spPr>
        <p:txBody>
          <a:bodyPr>
            <a:noAutofit/>
          </a:bodyPr>
          <a:lstStyle>
            <a:lvl1pPr>
              <a:defRPr sz="2600"/>
            </a:lvl1pPr>
            <a:lvl2pPr>
              <a:spcBef>
                <a:spcPts val="600"/>
              </a:spcBef>
              <a:defRPr sz="2400"/>
            </a:lvl2pPr>
            <a:lvl3pPr>
              <a:spcBef>
                <a:spcPts val="600"/>
              </a:spcBef>
              <a:defRPr sz="22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4"/>
          <p:cNvSpPr>
            <a:spLocks noGrp="1"/>
          </p:cNvSpPr>
          <p:nvPr>
            <p:ph type="sldNum" sz="quarter" idx="12"/>
          </p:nvPr>
        </p:nvSpPr>
        <p:spPr>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F01B0EA9-9ECF-4241-9066-6932FB1E02A0}" type="slidenum">
              <a:rPr lang="en-US" smtClean="0"/>
              <a:t>‹#›</a:t>
            </a:fld>
            <a:endParaRPr lang="en-US"/>
          </a:p>
        </p:txBody>
      </p:sp>
      <p:grpSp>
        <p:nvGrpSpPr>
          <p:cNvPr id="10" name="Group 9"/>
          <p:cNvGrpSpPr>
            <a:grpSpLocks noChangeAspect="1"/>
          </p:cNvGrpSpPr>
          <p:nvPr/>
        </p:nvGrpSpPr>
        <p:grpSpPr>
          <a:xfrm>
            <a:off x="8968685" y="6284187"/>
            <a:ext cx="2987767" cy="321860"/>
            <a:chOff x="487363" y="2840038"/>
            <a:chExt cx="8167687" cy="1173162"/>
          </a:xfrm>
        </p:grpSpPr>
        <p:sp>
          <p:nvSpPr>
            <p:cNvPr id="11"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5" name="Rectangle 14"/>
          <p:cNvSpPr/>
          <p:nvPr/>
        </p:nvSpPr>
        <p:spPr bwMode="white">
          <a:xfrm>
            <a:off x="8704522" y="6039293"/>
            <a:ext cx="3388241" cy="648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6985848"/>
      </p:ext>
    </p:extLst>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5383948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cSld name="Blank - No Leaves, No Logo">
    <p:spTree>
      <p:nvGrpSpPr>
        <p:cNvPr id="1" name=""/>
        <p:cNvGrpSpPr/>
        <p:nvPr/>
      </p:nvGrpSpPr>
      <p:grpSpPr>
        <a:xfrm>
          <a:off x="0" y="0"/>
          <a:ext cx="0" cy="0"/>
          <a:chOff x="0" y="0"/>
          <a:chExt cx="0" cy="0"/>
        </a:xfrm>
      </p:grpSpPr>
      <p:sp>
        <p:nvSpPr>
          <p:cNvPr id="3" name="Slide Number Placeholder 44"/>
          <p:cNvSpPr>
            <a:spLocks noGrp="1"/>
          </p:cNvSpPr>
          <p:nvPr>
            <p:ph type="sldNum" sz="quarter" idx="4"/>
          </p:nvPr>
        </p:nvSpPr>
        <p:spPr>
          <a:xfrm>
            <a:off x="46567" y="6453189"/>
            <a:ext cx="643467" cy="233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a:defRPr kumimoji="0" lang="en-US" sz="1000" b="0" i="0" u="none" strike="noStrike" kern="1200" cap="none" spc="0" normalizeH="0" baseline="0" noProof="0">
                <a:ln>
                  <a:noFill/>
                </a:ln>
                <a:solidFill>
                  <a:srgbClr val="A3A3A3"/>
                </a:solidFill>
                <a:effectLst/>
                <a:uLnTx/>
                <a:uFillTx/>
                <a:latin typeface="Arial" pitchFamily="34" charset="0"/>
                <a:ea typeface="+mn-ea"/>
                <a:cs typeface="+mn-cs"/>
              </a:defRPr>
            </a:lvl1pPr>
          </a:lstStyle>
          <a:p>
            <a:fld id="{F01B0EA9-9ECF-4241-9066-6932FB1E02A0}" type="slidenum">
              <a:rPr lang="en-US" smtClean="0"/>
              <a:t>‹#›</a:t>
            </a:fld>
            <a:endParaRPr lang="en-US"/>
          </a:p>
        </p:txBody>
      </p:sp>
      <p:sp>
        <p:nvSpPr>
          <p:cNvPr id="5" name="Rectangle 7"/>
          <p:cNvSpPr>
            <a:spLocks noChangeArrowheads="1"/>
          </p:cNvSpPr>
          <p:nvPr/>
        </p:nvSpPr>
        <p:spPr bwMode="auto">
          <a:xfrm>
            <a:off x="-2117" y="1"/>
            <a:ext cx="12194117"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solidFill>
                <a:schemeClr val="accent1"/>
              </a:solidFill>
            </a:endParaRPr>
          </a:p>
        </p:txBody>
      </p:sp>
      <p:sp>
        <p:nvSpPr>
          <p:cNvPr id="6" name="Rectangle 8"/>
          <p:cNvSpPr>
            <a:spLocks noChangeArrowheads="1"/>
          </p:cNvSpPr>
          <p:nvPr/>
        </p:nvSpPr>
        <p:spPr bwMode="auto">
          <a:xfrm>
            <a:off x="-2117" y="6716714"/>
            <a:ext cx="12194117"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solidFill>
                <a:schemeClr val="accent1"/>
              </a:solidFill>
            </a:endParaRPr>
          </a:p>
        </p:txBody>
      </p:sp>
    </p:spTree>
    <p:extLst>
      <p:ext uri="{BB962C8B-B14F-4D97-AF65-F5344CB8AC3E}">
        <p14:creationId xmlns:p14="http://schemas.microsoft.com/office/powerpoint/2010/main" val="2275174095"/>
      </p:ext>
    </p:extLst>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B823B-E9B2-F608-661F-434FC51D08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CF03C2-3937-01B0-D39E-4A06DE9D04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C2F945D-202D-3BEA-6EE8-AAD6B7FE4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842B1-9B10-B8C7-BB03-6EA02312DCC4}"/>
              </a:ext>
            </a:extLst>
          </p:cNvPr>
          <p:cNvSpPr>
            <a:spLocks noGrp="1"/>
          </p:cNvSpPr>
          <p:nvPr>
            <p:ph type="dt" sz="half" idx="10"/>
          </p:nvPr>
        </p:nvSpPr>
        <p:spPr/>
        <p:txBody>
          <a:bodyPr/>
          <a:lstStyle/>
          <a:p>
            <a:fld id="{80884118-2A75-2545-BB27-D10916B1C83D}" type="datetimeFigureOut">
              <a:rPr lang="en-US" smtClean="0"/>
              <a:t>4/7/2025</a:t>
            </a:fld>
            <a:endParaRPr lang="en-US"/>
          </a:p>
        </p:txBody>
      </p:sp>
      <p:sp>
        <p:nvSpPr>
          <p:cNvPr id="6" name="Footer Placeholder 5">
            <a:extLst>
              <a:ext uri="{FF2B5EF4-FFF2-40B4-BE49-F238E27FC236}">
                <a16:creationId xmlns:a16="http://schemas.microsoft.com/office/drawing/2014/main" id="{6D48F351-5967-B898-7250-0AB795D64D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24EC94-E70D-94AE-FEBD-28726CFB4187}"/>
              </a:ext>
            </a:extLst>
          </p:cNvPr>
          <p:cNvSpPr>
            <a:spLocks noGrp="1"/>
          </p:cNvSpPr>
          <p:nvPr>
            <p:ph type="sldNum" sz="quarter" idx="12"/>
          </p:nvPr>
        </p:nvSpPr>
        <p:spPr/>
        <p:txBody>
          <a:bodyPr/>
          <a:lstStyle/>
          <a:p>
            <a:fld id="{F5E6B7E4-8673-3641-8646-D88CD2A69EDC}" type="slidenum">
              <a:rPr lang="en-US" smtClean="0"/>
              <a:t>‹#›</a:t>
            </a:fld>
            <a:endParaRPr lang="en-US"/>
          </a:p>
        </p:txBody>
      </p:sp>
    </p:spTree>
    <p:extLst>
      <p:ext uri="{BB962C8B-B14F-4D97-AF65-F5344CB8AC3E}">
        <p14:creationId xmlns:p14="http://schemas.microsoft.com/office/powerpoint/2010/main" val="15141341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Backer_BlueBand_Screens-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Backer_LightGrey_Screens-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09600" y="2611382"/>
            <a:ext cx="10363200" cy="1470025"/>
          </a:xfrm>
        </p:spPr>
        <p:txBody>
          <a:bodyPr anchor="b">
            <a:noAutofit/>
          </a:bodyPr>
          <a:lstStyle>
            <a:lvl1pPr algn="l">
              <a:defRPr sz="4267" b="1">
                <a:solidFill>
                  <a:schemeClr val="bg1"/>
                </a:solidFill>
              </a:defRPr>
            </a:lvl1pPr>
          </a:lstStyle>
          <a:p>
            <a:r>
              <a:rPr lang="en-CA"/>
              <a:t>CLICK TO EDIT MASTER TITLE STYLE</a:t>
            </a:r>
            <a:endParaRPr lang="en-US"/>
          </a:p>
        </p:txBody>
      </p:sp>
      <p:sp>
        <p:nvSpPr>
          <p:cNvPr id="3" name="Subtitle 2"/>
          <p:cNvSpPr>
            <a:spLocks noGrp="1"/>
          </p:cNvSpPr>
          <p:nvPr>
            <p:ph type="subTitle" idx="1"/>
          </p:nvPr>
        </p:nvSpPr>
        <p:spPr>
          <a:xfrm>
            <a:off x="609600" y="4089388"/>
            <a:ext cx="8534400" cy="1752600"/>
          </a:xfrm>
        </p:spPr>
        <p:txBody>
          <a:bodyPr>
            <a:normAutofit/>
          </a:bodyPr>
          <a:lstStyle>
            <a:lvl1pPr marL="0" indent="0" algn="l">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CA"/>
              <a:t>Click to edit Master subtitle style</a:t>
            </a:r>
            <a:endParaRPr lang="en-US"/>
          </a:p>
        </p:txBody>
      </p:sp>
      <p:pic>
        <p:nvPicPr>
          <p:cNvPr id="7" name="Picture 6" descr="GEDC_Logo_LongForm.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2751" y="708230"/>
            <a:ext cx="6009795" cy="1029127"/>
          </a:xfrm>
          <a:prstGeom prst="rect">
            <a:avLst/>
          </a:prstGeom>
        </p:spPr>
      </p:pic>
    </p:spTree>
    <p:extLst>
      <p:ext uri="{BB962C8B-B14F-4D97-AF65-F5344CB8AC3E}">
        <p14:creationId xmlns:p14="http://schemas.microsoft.com/office/powerpoint/2010/main" val="3865395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descr="Backer_BlueBand_Screens-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58861" y="3489421"/>
            <a:ext cx="10363200" cy="1362076"/>
          </a:xfrm>
        </p:spPr>
        <p:txBody>
          <a:bodyPr anchor="t">
            <a:noAutofit/>
          </a:bodyPr>
          <a:lstStyle>
            <a:lvl1pPr algn="l">
              <a:defRPr sz="4800" b="1" cap="all"/>
            </a:lvl1pPr>
          </a:lstStyle>
          <a:p>
            <a:r>
              <a:rPr lang="en-CA"/>
              <a:t>Click to edit Master title style</a:t>
            </a:r>
            <a:endParaRPr lang="en-US"/>
          </a:p>
        </p:txBody>
      </p:sp>
      <p:sp>
        <p:nvSpPr>
          <p:cNvPr id="3" name="Text Placeholder 2"/>
          <p:cNvSpPr>
            <a:spLocks noGrp="1"/>
          </p:cNvSpPr>
          <p:nvPr>
            <p:ph type="body" idx="1"/>
          </p:nvPr>
        </p:nvSpPr>
        <p:spPr>
          <a:xfrm>
            <a:off x="658861" y="2352532"/>
            <a:ext cx="10363200" cy="113265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CA"/>
              <a:t>Click to edit Master text styles</a:t>
            </a:r>
          </a:p>
        </p:txBody>
      </p:sp>
      <p:pic>
        <p:nvPicPr>
          <p:cNvPr id="9" name="Picture 8" descr="Backer_Blue_Screens-01.png"/>
          <p:cNvPicPr>
            <a:picLocks noChangeAspect="1"/>
          </p:cNvPicPr>
          <p:nvPr userDrawn="1"/>
        </p:nvPicPr>
        <p:blipFill rotWithShape="1">
          <a:blip r:embed="rId3">
            <a:extLst>
              <a:ext uri="{28A0092B-C50C-407E-A947-70E740481C1C}">
                <a14:useLocalDpi xmlns:a14="http://schemas.microsoft.com/office/drawing/2010/main" val="0"/>
              </a:ext>
            </a:extLst>
          </a:blip>
          <a:srcRect t="86105"/>
          <a:stretch/>
        </p:blipFill>
        <p:spPr>
          <a:xfrm>
            <a:off x="0" y="5905115"/>
            <a:ext cx="12192000" cy="952885"/>
          </a:xfrm>
          <a:prstGeom prst="rect">
            <a:avLst/>
          </a:prstGeom>
        </p:spPr>
      </p:pic>
      <p:pic>
        <p:nvPicPr>
          <p:cNvPr id="10" name="Picture 9" descr="GEDC_Logo_LongForm.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2751" y="708230"/>
            <a:ext cx="6009795" cy="1029127"/>
          </a:xfrm>
          <a:prstGeom prst="rect">
            <a:avLst/>
          </a:prstGeom>
        </p:spPr>
      </p:pic>
    </p:spTree>
    <p:extLst>
      <p:ext uri="{BB962C8B-B14F-4D97-AF65-F5344CB8AC3E}">
        <p14:creationId xmlns:p14="http://schemas.microsoft.com/office/powerpoint/2010/main" val="3626008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Footer Placeholder 4"/>
          <p:cNvSpPr>
            <a:spLocks noGrp="1"/>
          </p:cNvSpPr>
          <p:nvPr>
            <p:ph type="ftr" sz="quarter" idx="11"/>
          </p:nvPr>
        </p:nvSpPr>
        <p:spPr>
          <a:xfrm>
            <a:off x="2918691" y="6370402"/>
            <a:ext cx="7363229" cy="365125"/>
          </a:xfrm>
          <a:prstGeom prst="rect">
            <a:avLst/>
          </a:prstGeom>
        </p:spPr>
        <p:txBody>
          <a:bodyPr/>
          <a:lstStyle/>
          <a:p>
            <a:r>
              <a:rPr lang="en-US"/>
              <a:t>© 2019 The Geriatric Emergency Department Collaborative</a:t>
            </a:r>
          </a:p>
        </p:txBody>
      </p:sp>
      <p:sp>
        <p:nvSpPr>
          <p:cNvPr id="6" name="Slide Number Placeholder 5"/>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623193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1333500"/>
            <a:ext cx="5384800" cy="4633191"/>
          </a:xfrm>
        </p:spPr>
        <p:txBody>
          <a:bodyPr>
            <a:normAutofit/>
          </a:bodyPr>
          <a:lstStyle>
            <a:lvl1pPr marL="609585" indent="-609585">
              <a:buFont typeface="Arial"/>
              <a:buChar char="•"/>
              <a:defRPr sz="2667"/>
            </a:lvl1pPr>
            <a:lvl2pPr marL="1066773" indent="-457189">
              <a:buFont typeface="Arial"/>
              <a:buChar char="•"/>
              <a:defRPr sz="2667"/>
            </a:lvl2pPr>
            <a:lvl3pPr marL="1676358" indent="-457189">
              <a:buFont typeface="Arial"/>
              <a:buChar char="•"/>
              <a:defRPr sz="2400"/>
            </a:lvl3pPr>
            <a:lvl4pPr marL="2209745" indent="-380990">
              <a:buFont typeface="Arial"/>
              <a:buChar char="•"/>
              <a:defRPr sz="2133"/>
            </a:lvl4pPr>
            <a:lvl5pPr marL="2819330" indent="-380990">
              <a:buFont typeface="Arial"/>
              <a:buChar char="•"/>
              <a:defRPr sz="1867"/>
            </a:lvl5pPr>
            <a:lvl6pPr>
              <a:defRPr sz="2400"/>
            </a:lvl6pPr>
            <a:lvl7pPr>
              <a:defRPr sz="2400"/>
            </a:lvl7pPr>
            <a:lvl8pPr>
              <a:defRPr sz="2400"/>
            </a:lvl8pPr>
            <a:lvl9pPr>
              <a:defRPr sz="2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11"/>
          </p:nvPr>
        </p:nvSpPr>
        <p:spPr>
          <a:xfrm>
            <a:off x="2817707" y="6363386"/>
            <a:ext cx="7166187" cy="365125"/>
          </a:xfrm>
          <a:prstGeom prst="rect">
            <a:avLst/>
          </a:prstGeom>
        </p:spPr>
        <p:txBody>
          <a:bodyPr/>
          <a:lstStyle/>
          <a:p>
            <a:r>
              <a:rPr lang="en-US"/>
              <a:t>© 2019 The Geriatric Emergency Department Collaborative</a:t>
            </a:r>
          </a:p>
        </p:txBody>
      </p:sp>
      <p:sp>
        <p:nvSpPr>
          <p:cNvPr id="7" name="Slide Number Placeholder 6"/>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
        <p:nvSpPr>
          <p:cNvPr id="8" name="Content Placeholder 2"/>
          <p:cNvSpPr>
            <a:spLocks noGrp="1"/>
          </p:cNvSpPr>
          <p:nvPr>
            <p:ph sz="half" idx="13"/>
          </p:nvPr>
        </p:nvSpPr>
        <p:spPr>
          <a:xfrm>
            <a:off x="6197600" y="1336964"/>
            <a:ext cx="5384800" cy="4629727"/>
          </a:xfrm>
        </p:spPr>
        <p:txBody>
          <a:bodyPr>
            <a:normAutofit/>
          </a:bodyPr>
          <a:lstStyle>
            <a:lvl1pPr marL="609585" indent="-609585">
              <a:buFont typeface="Arial"/>
              <a:buChar char="•"/>
              <a:defRPr sz="2667"/>
            </a:lvl1pPr>
            <a:lvl2pPr marL="1066773" indent="-457189">
              <a:buFont typeface="Arial"/>
              <a:buChar char="•"/>
              <a:defRPr sz="2667"/>
            </a:lvl2pPr>
            <a:lvl3pPr marL="1676358" indent="-457189">
              <a:buFont typeface="Arial"/>
              <a:buChar char="•"/>
              <a:defRPr sz="2400"/>
            </a:lvl3pPr>
            <a:lvl4pPr marL="2209745" indent="-380990">
              <a:buFont typeface="Arial"/>
              <a:buChar char="•"/>
              <a:defRPr sz="2133"/>
            </a:lvl4pPr>
            <a:lvl5pPr marL="2819330" indent="-380990">
              <a:buFont typeface="Arial"/>
              <a:buChar char="•"/>
              <a:defRPr sz="1867"/>
            </a:lvl5pPr>
            <a:lvl6pPr>
              <a:defRPr sz="2400"/>
            </a:lvl6pPr>
            <a:lvl7pPr>
              <a:defRPr sz="2400"/>
            </a:lvl7pPr>
            <a:lvl8pPr>
              <a:defRPr sz="2400"/>
            </a:lvl8pPr>
            <a:lvl9pPr>
              <a:defRPr sz="2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2061137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p:spPr>
        <p:txBody>
          <a:bodyPr/>
          <a:lstStyle>
            <a:lvl1pPr>
              <a:defRPr/>
            </a:lvl1pPr>
          </a:lstStyle>
          <a:p>
            <a:r>
              <a:rPr lang="en-CA"/>
              <a:t>CLICK TO EDIT MASTER TITLE STYLE</a:t>
            </a:r>
            <a:endParaRPr lang="en-US"/>
          </a:p>
        </p:txBody>
      </p:sp>
      <p:sp>
        <p:nvSpPr>
          <p:cNvPr id="3" name="Text Placeholder 2"/>
          <p:cNvSpPr>
            <a:spLocks noGrp="1"/>
          </p:cNvSpPr>
          <p:nvPr>
            <p:ph type="body" idx="1" hasCustomPrompt="1"/>
          </p:nvPr>
        </p:nvSpPr>
        <p:spPr>
          <a:xfrm>
            <a:off x="609600" y="1483977"/>
            <a:ext cx="5386917" cy="690900"/>
          </a:xfrm>
        </p:spPr>
        <p:txBody>
          <a:bodyPr anchor="b">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CA"/>
              <a:t>CLICK TO EDIT MASTER TEXT STYLES</a:t>
            </a:r>
          </a:p>
        </p:txBody>
      </p:sp>
      <p:sp>
        <p:nvSpPr>
          <p:cNvPr id="4" name="Content Placeholder 3"/>
          <p:cNvSpPr>
            <a:spLocks noGrp="1"/>
          </p:cNvSpPr>
          <p:nvPr>
            <p:ph sz="half" idx="2"/>
          </p:nvPr>
        </p:nvSpPr>
        <p:spPr>
          <a:xfrm>
            <a:off x="609600" y="2229044"/>
            <a:ext cx="5386917" cy="3713017"/>
          </a:xfrm>
        </p:spPr>
        <p:txBody>
          <a:bodyPr>
            <a:normAutofit/>
          </a:bodyPr>
          <a:lstStyle>
            <a:lvl1pPr>
              <a:defRPr sz="2667"/>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hasCustomPrompt="1"/>
          </p:nvPr>
        </p:nvSpPr>
        <p:spPr>
          <a:xfrm>
            <a:off x="6193370" y="1483977"/>
            <a:ext cx="5389033" cy="690900"/>
          </a:xfrm>
        </p:spPr>
        <p:txBody>
          <a:bodyPr anchor="b">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CA"/>
              <a:t>CLICK TO EDIT MASTER TEXT STYLES</a:t>
            </a:r>
          </a:p>
        </p:txBody>
      </p:sp>
      <p:sp>
        <p:nvSpPr>
          <p:cNvPr id="8" name="Footer Placeholder 7"/>
          <p:cNvSpPr>
            <a:spLocks noGrp="1"/>
          </p:cNvSpPr>
          <p:nvPr>
            <p:ph type="ftr" sz="quarter" idx="11"/>
          </p:nvPr>
        </p:nvSpPr>
        <p:spPr>
          <a:xfrm>
            <a:off x="2906376" y="6351930"/>
            <a:ext cx="6847225" cy="365125"/>
          </a:xfrm>
          <a:prstGeom prst="rect">
            <a:avLst/>
          </a:prstGeom>
        </p:spPr>
        <p:txBody>
          <a:bodyPr/>
          <a:lstStyle/>
          <a:p>
            <a:r>
              <a:rPr lang="en-US"/>
              <a:t>© 2019 The Geriatric Emergency Department Collaborative</a:t>
            </a:r>
          </a:p>
        </p:txBody>
      </p:sp>
      <p:sp>
        <p:nvSpPr>
          <p:cNvPr id="9" name="Slide Number Placeholder 8"/>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
        <p:nvSpPr>
          <p:cNvPr id="10" name="Content Placeholder 3"/>
          <p:cNvSpPr>
            <a:spLocks noGrp="1"/>
          </p:cNvSpPr>
          <p:nvPr>
            <p:ph sz="half" idx="13"/>
          </p:nvPr>
        </p:nvSpPr>
        <p:spPr>
          <a:xfrm>
            <a:off x="6199718" y="2229042"/>
            <a:ext cx="5386917" cy="3713017"/>
          </a:xfrm>
        </p:spPr>
        <p:txBody>
          <a:bodyPr>
            <a:normAutofit/>
          </a:bodyPr>
          <a:lstStyle>
            <a:lvl1pPr>
              <a:defRPr sz="2667"/>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93747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CA"/>
              <a:t>CLICK TO EDIT MASTER TITLE STYLE</a:t>
            </a:r>
            <a:endParaRPr lang="en-US"/>
          </a:p>
        </p:txBody>
      </p:sp>
      <p:sp>
        <p:nvSpPr>
          <p:cNvPr id="4" name="Footer Placeholder 3"/>
          <p:cNvSpPr>
            <a:spLocks noGrp="1"/>
          </p:cNvSpPr>
          <p:nvPr>
            <p:ph type="ftr" sz="quarter" idx="11"/>
          </p:nvPr>
        </p:nvSpPr>
        <p:spPr>
          <a:xfrm>
            <a:off x="2906376" y="6351930"/>
            <a:ext cx="6440825" cy="365125"/>
          </a:xfrm>
          <a:prstGeom prst="rect">
            <a:avLst/>
          </a:prstGeom>
        </p:spPr>
        <p:txBody>
          <a:bodyPr/>
          <a:lstStyle/>
          <a:p>
            <a:r>
              <a:rPr lang="en-US"/>
              <a:t>© 2019 The Geriatric Emergency Department Collaborative</a:t>
            </a:r>
          </a:p>
        </p:txBody>
      </p:sp>
      <p:sp>
        <p:nvSpPr>
          <p:cNvPr id="5" name="Slide Number Placeholder 4"/>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268841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4805"/>
            <a:ext cx="9733280" cy="245160"/>
          </a:xfrm>
          <a:prstGeom prst="rect">
            <a:avLst/>
          </a:prstGeom>
        </p:spPr>
        <p:txBody>
          <a:bodyPr wrap="none" lIns="0" tIns="0" rIns="0" bIns="0" anchor="t">
            <a:noAutofit/>
          </a:bodyPr>
          <a:lstStyle>
            <a:lvl1pPr marL="0" indent="0">
              <a:buFont typeface="Arial" panose="020B0604020202020204" pitchFamily="34" charse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lnSpc>
                <a:spcPts val="3200"/>
              </a:lnSpc>
              <a:spcBef>
                <a:spcPts val="800"/>
              </a:spcBef>
              <a:spcAft>
                <a:spcPts val="1600"/>
              </a:spcAft>
              <a:defRPr lang="en-US" sz="2400" dirty="0" smtClean="0">
                <a:solidFill>
                  <a:srgbClr val="5A5A5A"/>
                </a:solidFill>
              </a:defRPr>
            </a:lvl1pPr>
            <a:lvl2pPr>
              <a:lnSpc>
                <a:spcPts val="3200"/>
              </a:lnSpc>
              <a:spcBef>
                <a:spcPts val="800"/>
              </a:spcBef>
              <a:spcAft>
                <a:spcPts val="1600"/>
              </a:spcAft>
              <a:defRPr lang="en-US" sz="2133" dirty="0" smtClean="0">
                <a:solidFill>
                  <a:srgbClr val="5A5A5A"/>
                </a:solidFill>
              </a:defRPr>
            </a:lvl2pPr>
            <a:lvl3pPr>
              <a:lnSpc>
                <a:spcPts val="3200"/>
              </a:lnSpc>
              <a:spcBef>
                <a:spcPts val="800"/>
              </a:spcBef>
              <a:spcAft>
                <a:spcPts val="1600"/>
              </a:spcAft>
              <a:defRPr lang="en-US" sz="2133" dirty="0" smtClean="0">
                <a:solidFill>
                  <a:srgbClr val="5A5A5A"/>
                </a:solidFill>
              </a:defRPr>
            </a:lvl3pPr>
            <a:lvl4pPr>
              <a:lnSpc>
                <a:spcPts val="3200"/>
              </a:lnSpc>
              <a:spcBef>
                <a:spcPts val="800"/>
              </a:spcBef>
              <a:spcAft>
                <a:spcPts val="1600"/>
              </a:spcAft>
              <a:defRPr lang="en-US" sz="2133" dirty="0" smtClean="0">
                <a:solidFill>
                  <a:srgbClr val="5A5A5A"/>
                </a:solidFill>
              </a:defRPr>
            </a:lvl4pPr>
            <a:lvl5pPr>
              <a:lnSpc>
                <a:spcPts val="3200"/>
              </a:lnSpc>
              <a:spcBef>
                <a:spcPts val="800"/>
              </a:spcBef>
              <a:spcAft>
                <a:spcPts val="1600"/>
              </a:spcAft>
              <a:defRPr lang="en-US" sz="2133" dirty="0">
                <a:solidFill>
                  <a:srgbClr val="5A5A5A"/>
                </a:solidFill>
              </a:defRPr>
            </a:lvl5pPr>
          </a:lstStyle>
          <a:p>
            <a:pPr lvl="0">
              <a:spcAft>
                <a:spcPts val="800"/>
              </a:spcAft>
            </a:pPr>
            <a:r>
              <a:rPr lang="en-US"/>
              <a:t>Click to edit Master text styles</a:t>
            </a:r>
          </a:p>
          <a:p>
            <a:pPr lvl="1">
              <a:spcAft>
                <a:spcPts val="800"/>
              </a:spcAft>
            </a:pPr>
            <a:r>
              <a:rPr lang="en-US"/>
              <a:t>Second level</a:t>
            </a:r>
          </a:p>
          <a:p>
            <a:pPr lvl="2">
              <a:spcAft>
                <a:spcPts val="800"/>
              </a:spcAft>
            </a:pPr>
            <a:r>
              <a:rPr lang="en-US"/>
              <a:t>Third level</a:t>
            </a:r>
          </a:p>
          <a:p>
            <a:pPr lvl="3">
              <a:spcAft>
                <a:spcPts val="800"/>
              </a:spcAft>
            </a:pPr>
            <a:r>
              <a:rPr lang="en-US"/>
              <a:t>Fourth level</a:t>
            </a:r>
          </a:p>
          <a:p>
            <a:pPr lvl="4">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Tree>
    <p:extLst>
      <p:ext uri="{BB962C8B-B14F-4D97-AF65-F5344CB8AC3E}">
        <p14:creationId xmlns:p14="http://schemas.microsoft.com/office/powerpoint/2010/main" val="2429429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906375" y="6351930"/>
            <a:ext cx="7361999" cy="365125"/>
          </a:xfrm>
          <a:prstGeom prst="rect">
            <a:avLst/>
          </a:prstGeom>
        </p:spPr>
        <p:txBody>
          <a:bodyPr/>
          <a:lstStyle/>
          <a:p>
            <a:r>
              <a:rPr lang="en-US"/>
              <a:t>© 2019 The Geriatric Emergency Department Collaborative</a:t>
            </a:r>
          </a:p>
        </p:txBody>
      </p:sp>
      <p:sp>
        <p:nvSpPr>
          <p:cNvPr id="4" name="Slide Number Placeholder 3"/>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3038225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3" y="420827"/>
            <a:ext cx="4011084" cy="1162051"/>
          </a:xfrm>
        </p:spPr>
        <p:txBody>
          <a:bodyPr anchor="b"/>
          <a:lstStyle>
            <a:lvl1pPr algn="l">
              <a:defRPr sz="2667" b="1"/>
            </a:lvl1pPr>
          </a:lstStyle>
          <a:p>
            <a:r>
              <a:rPr lang="en-CA"/>
              <a:t>CLICK TO EDIT MASTER TITLE STYLE</a:t>
            </a:r>
            <a:endParaRPr lang="en-US"/>
          </a:p>
        </p:txBody>
      </p:sp>
      <p:sp>
        <p:nvSpPr>
          <p:cNvPr id="3" name="Content Placeholder 2"/>
          <p:cNvSpPr>
            <a:spLocks noGrp="1"/>
          </p:cNvSpPr>
          <p:nvPr>
            <p:ph idx="1"/>
          </p:nvPr>
        </p:nvSpPr>
        <p:spPr>
          <a:xfrm>
            <a:off x="4766733" y="420827"/>
            <a:ext cx="6815667" cy="5453500"/>
          </a:xfrm>
        </p:spPr>
        <p:txBody>
          <a:bodyPr/>
          <a:lstStyle>
            <a:lvl1pPr>
              <a:defRPr sz="3733"/>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3" y="1687177"/>
            <a:ext cx="4011084" cy="41871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CA"/>
              <a:t>Click to edit Master text styles</a:t>
            </a:r>
          </a:p>
        </p:txBody>
      </p:sp>
      <p:sp>
        <p:nvSpPr>
          <p:cNvPr id="6" name="Footer Placeholder 5"/>
          <p:cNvSpPr>
            <a:spLocks noGrp="1"/>
          </p:cNvSpPr>
          <p:nvPr>
            <p:ph type="ftr" sz="quarter" idx="11"/>
          </p:nvPr>
        </p:nvSpPr>
        <p:spPr>
          <a:xfrm>
            <a:off x="2906375" y="6351930"/>
            <a:ext cx="7483919" cy="365125"/>
          </a:xfrm>
          <a:prstGeom prst="rect">
            <a:avLst/>
          </a:prstGeom>
        </p:spPr>
        <p:txBody>
          <a:bodyPr/>
          <a:lstStyle/>
          <a:p>
            <a:r>
              <a:rPr lang="en-US"/>
              <a:t>© 2019 The Geriatric Emergency Department Collaborative</a:t>
            </a:r>
          </a:p>
        </p:txBody>
      </p:sp>
      <p:sp>
        <p:nvSpPr>
          <p:cNvPr id="7" name="Slide Number Placeholder 6"/>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23348586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solidFill>
                  <a:schemeClr val="bg1">
                    <a:lumMod val="8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CA"/>
              <a:t>Click to edit Master text styles</a:t>
            </a:r>
          </a:p>
        </p:txBody>
      </p:sp>
      <p:sp>
        <p:nvSpPr>
          <p:cNvPr id="6" name="Footer Placeholder 5"/>
          <p:cNvSpPr>
            <a:spLocks noGrp="1"/>
          </p:cNvSpPr>
          <p:nvPr>
            <p:ph type="ftr" sz="quarter" idx="11"/>
          </p:nvPr>
        </p:nvSpPr>
        <p:spPr>
          <a:xfrm>
            <a:off x="2906375" y="6351930"/>
            <a:ext cx="7524559" cy="365125"/>
          </a:xfrm>
          <a:prstGeom prst="rect">
            <a:avLst/>
          </a:prstGeom>
        </p:spPr>
        <p:txBody>
          <a:bodyPr/>
          <a:lstStyle/>
          <a:p>
            <a:r>
              <a:rPr lang="en-US"/>
              <a:t>© 2019 The Geriatric Emergency Department Collaborative</a:t>
            </a:r>
          </a:p>
        </p:txBody>
      </p:sp>
      <p:sp>
        <p:nvSpPr>
          <p:cNvPr id="7" name="Slide Number Placeholder 6"/>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2761651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Footer Placeholder 4"/>
          <p:cNvSpPr>
            <a:spLocks noGrp="1"/>
          </p:cNvSpPr>
          <p:nvPr>
            <p:ph type="ftr" sz="quarter" idx="11"/>
          </p:nvPr>
        </p:nvSpPr>
        <p:spPr>
          <a:xfrm>
            <a:off x="2906375" y="6351930"/>
            <a:ext cx="7443279" cy="365125"/>
          </a:xfrm>
          <a:prstGeom prst="rect">
            <a:avLst/>
          </a:prstGeom>
        </p:spPr>
        <p:txBody>
          <a:bodyPr/>
          <a:lstStyle/>
          <a:p>
            <a:r>
              <a:rPr lang="en-US"/>
              <a:t>© 2019 The Geriatric Emergency Department Collaborative</a:t>
            </a:r>
          </a:p>
        </p:txBody>
      </p:sp>
      <p:sp>
        <p:nvSpPr>
          <p:cNvPr id="6" name="Slide Number Placeholder 5"/>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28979102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Footer Placeholder 4"/>
          <p:cNvSpPr>
            <a:spLocks noGrp="1"/>
          </p:cNvSpPr>
          <p:nvPr>
            <p:ph type="ftr" sz="quarter" idx="11"/>
          </p:nvPr>
        </p:nvSpPr>
        <p:spPr>
          <a:xfrm>
            <a:off x="2906375" y="6351930"/>
            <a:ext cx="3885431" cy="365125"/>
          </a:xfrm>
          <a:prstGeom prst="rect">
            <a:avLst/>
          </a:prstGeom>
        </p:spPr>
        <p:txBody>
          <a:bodyPr/>
          <a:lstStyle/>
          <a:p>
            <a:r>
              <a:rPr lang="en-US"/>
              <a:t>© 2019 The Geriatric Emergency Department Collaborative</a:t>
            </a:r>
          </a:p>
        </p:txBody>
      </p:sp>
      <p:sp>
        <p:nvSpPr>
          <p:cNvPr id="6" name="Slide Number Placeholder 5"/>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2010814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378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reak_Teal">
    <p:spTree>
      <p:nvGrpSpPr>
        <p:cNvPr id="1" name=""/>
        <p:cNvGrpSpPr/>
        <p:nvPr/>
      </p:nvGrpSpPr>
      <p:grpSpPr>
        <a:xfrm>
          <a:off x="0" y="0"/>
          <a:ext cx="0" cy="0"/>
          <a:chOff x="0" y="0"/>
          <a:chExt cx="0" cy="0"/>
        </a:xfrm>
      </p:grpSpPr>
      <p:pic>
        <p:nvPicPr>
          <p:cNvPr id="2" name="Picture Placeholder 14" descr="A picture containing indoor, building, plane, table&#10;&#10;Description automatically generated">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l="24" r="24"/>
          <a:stretch>
            <a:fillRect/>
          </a:stretch>
        </p:blipFill>
        <p:spPr>
          <a:xfrm>
            <a:off x="2" y="3"/>
            <a:ext cx="12191999" cy="6857999"/>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squar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23777882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reak_Orange">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677"/>
            <a:ext cx="12191999"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37135551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reak_Green">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677"/>
            <a:ext cx="12191997"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29748533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ng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4805"/>
            <a:ext cx="9733280" cy="245160"/>
          </a:xfrm>
          <a:prstGeom prst="rect">
            <a:avLst/>
          </a:prstGeom>
        </p:spPr>
        <p:txBody>
          <a:bodyPr wrap="none" lIns="0" tIns="0" rIns="0" bIns="0" anchor="t">
            <a:noAutofit/>
          </a:bodyPr>
          <a:lstStyle>
            <a:lvl1pPr marL="0" indent="0">
              <a:buFont typeface="Arial" panose="020B0604020202020204" pitchFamily="34" charse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lnSpc>
                <a:spcPts val="3200"/>
              </a:lnSpc>
              <a:spcBef>
                <a:spcPts val="800"/>
              </a:spcBef>
              <a:spcAft>
                <a:spcPts val="1600"/>
              </a:spcAft>
              <a:defRPr lang="en-US" sz="2400" dirty="0" smtClean="0">
                <a:solidFill>
                  <a:srgbClr val="5A5A5A"/>
                </a:solidFill>
              </a:defRPr>
            </a:lvl1pPr>
            <a:lvl2pPr>
              <a:lnSpc>
                <a:spcPts val="3200"/>
              </a:lnSpc>
              <a:spcBef>
                <a:spcPts val="800"/>
              </a:spcBef>
              <a:spcAft>
                <a:spcPts val="1600"/>
              </a:spcAft>
              <a:defRPr lang="en-US" sz="2133" dirty="0" smtClean="0">
                <a:solidFill>
                  <a:srgbClr val="5A5A5A"/>
                </a:solidFill>
              </a:defRPr>
            </a:lvl2pPr>
            <a:lvl3pPr>
              <a:lnSpc>
                <a:spcPts val="3200"/>
              </a:lnSpc>
              <a:spcBef>
                <a:spcPts val="800"/>
              </a:spcBef>
              <a:spcAft>
                <a:spcPts val="1600"/>
              </a:spcAft>
              <a:defRPr lang="en-US" sz="2133" dirty="0" smtClean="0">
                <a:solidFill>
                  <a:srgbClr val="5A5A5A"/>
                </a:solidFill>
              </a:defRPr>
            </a:lvl3pPr>
            <a:lvl4pPr>
              <a:lnSpc>
                <a:spcPts val="3200"/>
              </a:lnSpc>
              <a:spcBef>
                <a:spcPts val="800"/>
              </a:spcBef>
              <a:spcAft>
                <a:spcPts val="1600"/>
              </a:spcAft>
              <a:defRPr lang="en-US" sz="2133" dirty="0" smtClean="0">
                <a:solidFill>
                  <a:srgbClr val="5A5A5A"/>
                </a:solidFill>
              </a:defRPr>
            </a:lvl4pPr>
            <a:lvl5pPr>
              <a:lnSpc>
                <a:spcPts val="3200"/>
              </a:lnSpc>
              <a:spcBef>
                <a:spcPts val="800"/>
              </a:spcBef>
              <a:spcAft>
                <a:spcPts val="1600"/>
              </a:spcAft>
              <a:defRPr lang="en-US" sz="2133" dirty="0">
                <a:solidFill>
                  <a:srgbClr val="5A5A5A"/>
                </a:solidFill>
              </a:defRPr>
            </a:lvl5pPr>
          </a:lstStyle>
          <a:p>
            <a:pPr lvl="0">
              <a:spcAft>
                <a:spcPts val="800"/>
              </a:spcAft>
            </a:pPr>
            <a:r>
              <a:rPr lang="en-US"/>
              <a:t>Click to edit Master text styles</a:t>
            </a:r>
          </a:p>
          <a:p>
            <a:pPr lvl="1">
              <a:spcAft>
                <a:spcPts val="800"/>
              </a:spcAft>
            </a:pPr>
            <a:r>
              <a:rPr lang="en-US"/>
              <a:t>Second level</a:t>
            </a:r>
          </a:p>
          <a:p>
            <a:pPr lvl="2">
              <a:spcAft>
                <a:spcPts val="800"/>
              </a:spcAft>
            </a:pPr>
            <a:r>
              <a:rPr lang="en-US"/>
              <a:t>Third level</a:t>
            </a:r>
          </a:p>
          <a:p>
            <a:pPr lvl="3">
              <a:spcAft>
                <a:spcPts val="800"/>
              </a:spcAft>
            </a:pPr>
            <a:r>
              <a:rPr lang="en-US"/>
              <a:t>Fourth level</a:t>
            </a:r>
          </a:p>
          <a:p>
            <a:pPr lvl="4">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Tree>
    <p:extLst>
      <p:ext uri="{BB962C8B-B14F-4D97-AF65-F5344CB8AC3E}">
        <p14:creationId xmlns:p14="http://schemas.microsoft.com/office/powerpoint/2010/main" val="1832444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ing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1255574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ing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3470644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ng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13810036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oub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31720415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oub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kern="1200" baseline="0" dirty="0" smtClean="0">
                <a:solidFill>
                  <a:schemeClr val="bg1">
                    <a:lumMod val="65000"/>
                  </a:schemeClr>
                </a:solidFill>
                <a:latin typeface="+mn-lt"/>
                <a:ea typeface="Roboto" panose="02000000000000000000" pitchFamily="2" charset="0"/>
                <a:cs typeface="+mn-cs"/>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4077605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oub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41269412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id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Font typeface="Arial" panose="020B0604020202020204" pitchFamily="34" charset="0"/>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7581828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Mid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tx1"/>
                </a:solidFill>
              </a:defRPr>
            </a:lvl1pPr>
          </a:lstStyle>
          <a:p>
            <a:r>
              <a:rPr lang="en-US"/>
              <a:t>Click to edit Master title style</a:t>
            </a:r>
          </a:p>
        </p:txBody>
      </p:sp>
    </p:spTree>
    <p:extLst>
      <p:ext uri="{BB962C8B-B14F-4D97-AF65-F5344CB8AC3E}">
        <p14:creationId xmlns:p14="http://schemas.microsoft.com/office/powerpoint/2010/main" val="27414960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id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2"/>
                </a:solidFill>
              </a:defRPr>
            </a:lvl1pPr>
          </a:lstStyle>
          <a:p>
            <a:r>
              <a:rPr lang="en-US"/>
              <a:t>Click to edit Master title style</a:t>
            </a:r>
          </a:p>
        </p:txBody>
      </p:sp>
    </p:spTree>
    <p:extLst>
      <p:ext uri="{BB962C8B-B14F-4D97-AF65-F5344CB8AC3E}">
        <p14:creationId xmlns:p14="http://schemas.microsoft.com/office/powerpoint/2010/main" val="31111629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id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6948535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id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3"/>
                </a:solidFill>
              </a:defRPr>
            </a:lvl1pPr>
          </a:lstStyle>
          <a:p>
            <a:r>
              <a:rPr lang="en-US"/>
              <a:t>Click to edit Master title style</a:t>
            </a:r>
          </a:p>
        </p:txBody>
      </p:sp>
    </p:spTree>
    <p:extLst>
      <p:ext uri="{BB962C8B-B14F-4D97-AF65-F5344CB8AC3E}">
        <p14:creationId xmlns:p14="http://schemas.microsoft.com/office/powerpoint/2010/main" val="4048998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ing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2378218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Left_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
        <p:nvSpPr>
          <p:cNvPr id="2" name="Title 1">
            <a:extLst>
              <a:ext uri="{FF2B5EF4-FFF2-40B4-BE49-F238E27FC236}">
                <a16:creationId xmlns:a16="http://schemas.microsoft.com/office/drawing/2014/main" id="{6F72CE7E-9031-F742-8EE2-EFC00A881AA6}"/>
              </a:ext>
            </a:extLst>
          </p:cNvPr>
          <p:cNvSpPr>
            <a:spLocks noGrp="1"/>
          </p:cNvSpPr>
          <p:nvPr>
            <p:ph type="title" hasCustomPrompt="1"/>
          </p:nvPr>
        </p:nvSpPr>
        <p:spPr>
          <a:xfrm>
            <a:off x="356381" y="366183"/>
            <a:ext cx="5345723" cy="2147244"/>
          </a:xfrm>
          <a:prstGeom prst="rect">
            <a:avLst/>
          </a:prstGeom>
        </p:spPr>
        <p:txBody>
          <a:bodyPr/>
          <a:lstStyle>
            <a:lvl1pPr>
              <a:defRPr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411E0BC7-53A5-A746-AC02-917F723689AC}"/>
              </a:ext>
            </a:extLst>
          </p:cNvPr>
          <p:cNvSpPr>
            <a:spLocks noGrp="1"/>
          </p:cNvSpPr>
          <p:nvPr>
            <p:ph type="body" sz="quarter" idx="11"/>
          </p:nvPr>
        </p:nvSpPr>
        <p:spPr>
          <a:xfrm>
            <a:off x="6451600" y="393701"/>
            <a:ext cx="5384019" cy="5795433"/>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42038302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eft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0491364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tx1"/>
                </a:solidFill>
              </a:defRPr>
            </a:lvl1pPr>
          </a:lstStyle>
          <a:p>
            <a:r>
              <a:rPr lang="en-US"/>
              <a:t>CLICK TO EDIT MASTER TITLE STYLE</a:t>
            </a:r>
          </a:p>
        </p:txBody>
      </p:sp>
    </p:spTree>
    <p:extLst>
      <p:ext uri="{BB962C8B-B14F-4D97-AF65-F5344CB8AC3E}">
        <p14:creationId xmlns:p14="http://schemas.microsoft.com/office/powerpoint/2010/main" val="19898637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eft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18727115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eft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5072856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eft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2107545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PMS01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8000" y="1463041"/>
            <a:ext cx="5213352"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1011555"/>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F5A21BB9-B635-3646-A0EE-BD2C200BFBE9}"/>
              </a:ext>
            </a:extLst>
          </p:cNvPr>
          <p:cNvSpPr>
            <a:spLocks noGrp="1"/>
          </p:cNvSpPr>
          <p:nvPr>
            <p:ph type="body" sz="quarter" idx="11"/>
          </p:nvPr>
        </p:nvSpPr>
        <p:spPr>
          <a:xfrm>
            <a:off x="6470651" y="1481376"/>
            <a:ext cx="5194300" cy="4591049"/>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8397738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Full_Image_Titl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
            <a:ext cx="12191999" cy="6857999"/>
          </a:xfrm>
          <a:prstGeom prst="rect">
            <a:avLst/>
          </a:prstGeom>
          <a:solidFill>
            <a:schemeClr val="tx1">
              <a:lumMod val="10000"/>
              <a:lumOff val="90000"/>
            </a:schemeClr>
          </a:solidFill>
        </p:spPr>
        <p:txBody>
          <a:bodyPr tIns="1548000" anchor="ctr"/>
          <a:lstStyle>
            <a:lvl1pPr marL="0" indent="0" algn="ctr">
              <a:buNone/>
              <a:defRPr sz="1400">
                <a:solidFill>
                  <a:schemeClr val="bg1">
                    <a:lumMod val="6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3947418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Half_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46511"/>
            <a:ext cx="12191999" cy="313141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2684203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ngle_PicLeft_Blu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4" name="Text Placeholder 3">
            <a:extLst>
              <a:ext uri="{FF2B5EF4-FFF2-40B4-BE49-F238E27FC236}">
                <a16:creationId xmlns:a16="http://schemas.microsoft.com/office/drawing/2014/main" id="{C5741307-B0A8-B743-93C6-D382F06554F3}"/>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427A336F-4AED-2A48-BF30-91AD52837FFA}"/>
              </a:ext>
            </a:extLst>
          </p:cNvPr>
          <p:cNvSpPr>
            <a:spLocks noGrp="1"/>
          </p:cNvSpPr>
          <p:nvPr>
            <p:ph type="title" hasCustomPrompt="1"/>
          </p:nvPr>
        </p:nvSpPr>
        <p:spPr>
          <a:xfrm>
            <a:off x="4308231" y="328672"/>
            <a:ext cx="7659403" cy="1325033"/>
          </a:xfrm>
          <a:prstGeom prst="rect">
            <a:avLst/>
          </a:prstGeom>
        </p:spPr>
        <p:txBody>
          <a:bodyPr/>
          <a:lstStyle>
            <a:lvl1pPr>
              <a:defRPr b="1"/>
            </a:lvl1pPr>
          </a:lstStyle>
          <a:p>
            <a:r>
              <a:rPr lang="en-US"/>
              <a:t>CLICK TO EDIT MASTER TITLE STYLE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94488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oub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3909353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Angle_PicLeft_Teal">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886D1098-2BF0-0D49-A577-A517BF3FF0BA}"/>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6AEA9D33-24A1-5F46-8B65-0E99DA35D11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10612027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ngle_PicLeft_Orang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BB7ECE51-83CD-0C4A-9BB8-90FB50C0986C}"/>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E48F70BB-1274-3244-8F7D-45CB1B6FCC3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4152233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ngle_PicLeft_Green">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E9B2FB17-51AA-1848-86B3-5E603546A55E}"/>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5BADF2B0-9A79-6242-9D6F-B601EC46C60C}"/>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25579122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AngleImage_Right">
    <p:spTree>
      <p:nvGrpSpPr>
        <p:cNvPr id="1" name=""/>
        <p:cNvGrpSpPr/>
        <p:nvPr/>
      </p:nvGrpSpPr>
      <p:grpSpPr>
        <a:xfrm>
          <a:off x="0" y="0"/>
          <a:ext cx="0" cy="0"/>
          <a:chOff x="0" y="0"/>
          <a:chExt cx="0" cy="0"/>
        </a:xfrm>
      </p:grpSpPr>
      <p:sp>
        <p:nvSpPr>
          <p:cNvPr id="7" name="Picture Placeholder 6"/>
          <p:cNvSpPr>
            <a:spLocks noGrp="1"/>
          </p:cNvSpPr>
          <p:nvPr>
            <p:ph type="pic" sz="quarter" idx="18"/>
          </p:nvPr>
        </p:nvSpPr>
        <p:spPr>
          <a:xfrm>
            <a:off x="5396904" y="0"/>
            <a:ext cx="6795096" cy="6858000"/>
          </a:xfrm>
          <a:custGeom>
            <a:avLst/>
            <a:gdLst>
              <a:gd name="connsiteX0" fmla="*/ 2531213 w 5096322"/>
              <a:gd name="connsiteY0" fmla="*/ 0 h 5143500"/>
              <a:gd name="connsiteX1" fmla="*/ 2784922 w 5096322"/>
              <a:gd name="connsiteY1" fmla="*/ 0 h 5143500"/>
              <a:gd name="connsiteX2" fmla="*/ 5096322 w 5096322"/>
              <a:gd name="connsiteY2" fmla="*/ 0 h 5143500"/>
              <a:gd name="connsiteX3" fmla="*/ 5096322 w 5096322"/>
              <a:gd name="connsiteY3" fmla="*/ 5143500 h 5143500"/>
              <a:gd name="connsiteX4" fmla="*/ 4501963 w 5096322"/>
              <a:gd name="connsiteY4" fmla="*/ 5143500 h 5143500"/>
              <a:gd name="connsiteX5" fmla="*/ 2784922 w 5096322"/>
              <a:gd name="connsiteY5" fmla="*/ 5143500 h 5143500"/>
              <a:gd name="connsiteX6" fmla="*/ 1997524 w 5096322"/>
              <a:gd name="connsiteY6" fmla="*/ 5143500 h 5143500"/>
              <a:gd name="connsiteX7" fmla="*/ 1997524 w 5096322"/>
              <a:gd name="connsiteY7" fmla="*/ 5143497 h 5143500"/>
              <a:gd name="connsiteX8" fmla="*/ 1058295 w 5096322"/>
              <a:gd name="connsiteY8" fmla="*/ 5143497 h 5143500"/>
              <a:gd name="connsiteX9" fmla="*/ 1058294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2531213" y="0"/>
                </a:moveTo>
                <a:lnTo>
                  <a:pt x="2784922" y="0"/>
                </a:lnTo>
                <a:lnTo>
                  <a:pt x="5096322" y="0"/>
                </a:lnTo>
                <a:lnTo>
                  <a:pt x="5096322" y="5143500"/>
                </a:lnTo>
                <a:lnTo>
                  <a:pt x="4501963" y="5143500"/>
                </a:lnTo>
                <a:lnTo>
                  <a:pt x="2784922" y="5143500"/>
                </a:lnTo>
                <a:lnTo>
                  <a:pt x="1997524" y="5143500"/>
                </a:lnTo>
                <a:lnTo>
                  <a:pt x="1997524" y="5143497"/>
                </a:lnTo>
                <a:lnTo>
                  <a:pt x="1058295" y="5143497"/>
                </a:lnTo>
                <a:lnTo>
                  <a:pt x="1058294" y="5143500"/>
                </a:lnTo>
                <a:lnTo>
                  <a:pt x="0" y="51435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4221196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PMS02">
    <p:spTree>
      <p:nvGrpSpPr>
        <p:cNvPr id="1" name=""/>
        <p:cNvGrpSpPr/>
        <p:nvPr/>
      </p:nvGrpSpPr>
      <p:grpSpPr>
        <a:xfrm>
          <a:off x="0" y="0"/>
          <a:ext cx="0" cy="0"/>
          <a:chOff x="0" y="0"/>
          <a:chExt cx="0" cy="0"/>
        </a:xfrm>
      </p:grpSpPr>
      <p:sp>
        <p:nvSpPr>
          <p:cNvPr id="2" name="Picture Placeholder 18"/>
          <p:cNvSpPr>
            <a:spLocks noGrp="1"/>
          </p:cNvSpPr>
          <p:nvPr>
            <p:ph type="pic" sz="quarter" idx="11"/>
          </p:nvPr>
        </p:nvSpPr>
        <p:spPr>
          <a:xfrm>
            <a:off x="539014" y="911189"/>
            <a:ext cx="3080084" cy="3619100"/>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8252307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MS05">
    <p:spTree>
      <p:nvGrpSpPr>
        <p:cNvPr id="1" name=""/>
        <p:cNvGrpSpPr/>
        <p:nvPr/>
      </p:nvGrpSpPr>
      <p:grpSpPr>
        <a:xfrm>
          <a:off x="0" y="0"/>
          <a:ext cx="0" cy="0"/>
          <a:chOff x="0" y="0"/>
          <a:chExt cx="0" cy="0"/>
        </a:xfrm>
      </p:grpSpPr>
      <p:sp>
        <p:nvSpPr>
          <p:cNvPr id="12" name="Picture Placeholder 82"/>
          <p:cNvSpPr>
            <a:spLocks noGrp="1"/>
          </p:cNvSpPr>
          <p:nvPr>
            <p:ph type="pic" sz="quarter" idx="12" hasCustomPrompt="1"/>
          </p:nvPr>
        </p:nvSpPr>
        <p:spPr>
          <a:xfrm>
            <a:off x="508000"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3" name="Picture Placeholder 82"/>
          <p:cNvSpPr>
            <a:spLocks noGrp="1"/>
          </p:cNvSpPr>
          <p:nvPr>
            <p:ph type="pic" sz="quarter" idx="13" hasCustomPrompt="1"/>
          </p:nvPr>
        </p:nvSpPr>
        <p:spPr>
          <a:xfrm>
            <a:off x="4308909"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4" name="Picture Placeholder 82"/>
          <p:cNvSpPr>
            <a:spLocks noGrp="1"/>
          </p:cNvSpPr>
          <p:nvPr>
            <p:ph type="pic" sz="quarter" idx="14" hasCustomPrompt="1"/>
          </p:nvPr>
        </p:nvSpPr>
        <p:spPr>
          <a:xfrm>
            <a:off x="8109817"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457820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PMS06">
    <p:spTree>
      <p:nvGrpSpPr>
        <p:cNvPr id="1" name=""/>
        <p:cNvGrpSpPr/>
        <p:nvPr/>
      </p:nvGrpSpPr>
      <p:grpSpPr>
        <a:xfrm>
          <a:off x="0" y="0"/>
          <a:ext cx="0" cy="0"/>
          <a:chOff x="0" y="0"/>
          <a:chExt cx="0" cy="0"/>
        </a:xfrm>
      </p:grpSpPr>
      <p:sp>
        <p:nvSpPr>
          <p:cNvPr id="20" name="Picture Placeholder 82"/>
          <p:cNvSpPr>
            <a:spLocks noGrp="1"/>
          </p:cNvSpPr>
          <p:nvPr>
            <p:ph type="pic" sz="quarter" idx="20" hasCustomPrompt="1"/>
          </p:nvPr>
        </p:nvSpPr>
        <p:spPr>
          <a:xfrm>
            <a:off x="508000"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1" name="Picture Placeholder 82"/>
          <p:cNvSpPr>
            <a:spLocks noGrp="1"/>
          </p:cNvSpPr>
          <p:nvPr>
            <p:ph type="pic" sz="quarter" idx="21" hasCustomPrompt="1"/>
          </p:nvPr>
        </p:nvSpPr>
        <p:spPr>
          <a:xfrm>
            <a:off x="4308909"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2" name="Picture Placeholder 82"/>
          <p:cNvSpPr>
            <a:spLocks noGrp="1"/>
          </p:cNvSpPr>
          <p:nvPr>
            <p:ph type="pic" sz="quarter" idx="22" hasCustomPrompt="1"/>
          </p:nvPr>
        </p:nvSpPr>
        <p:spPr>
          <a:xfrm>
            <a:off x="8109817"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3" name="Picture Placeholder 82"/>
          <p:cNvSpPr>
            <a:spLocks noGrp="1"/>
          </p:cNvSpPr>
          <p:nvPr>
            <p:ph type="pic" sz="quarter" idx="23" hasCustomPrompt="1"/>
          </p:nvPr>
        </p:nvSpPr>
        <p:spPr>
          <a:xfrm>
            <a:off x="508000"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4" name="Picture Placeholder 82"/>
          <p:cNvSpPr>
            <a:spLocks noGrp="1"/>
          </p:cNvSpPr>
          <p:nvPr>
            <p:ph type="pic" sz="quarter" idx="24" hasCustomPrompt="1"/>
          </p:nvPr>
        </p:nvSpPr>
        <p:spPr>
          <a:xfrm>
            <a:off x="4308909"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5" name="Picture Placeholder 82"/>
          <p:cNvSpPr>
            <a:spLocks noGrp="1"/>
          </p:cNvSpPr>
          <p:nvPr>
            <p:ph type="pic" sz="quarter" idx="25" hasCustomPrompt="1"/>
          </p:nvPr>
        </p:nvSpPr>
        <p:spPr>
          <a:xfrm>
            <a:off x="8109817"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5477397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HalfImage_Lef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0898824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Half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1" y="0"/>
            <a:ext cx="6094799" cy="6858000"/>
          </a:xfrm>
          <a:prstGeom prst="rect">
            <a:avLst/>
          </a:prstGeom>
          <a:solidFill>
            <a:schemeClr val="tx1">
              <a:lumMod val="10000"/>
              <a:lumOff val="90000"/>
            </a:schemeClr>
          </a:solidFill>
        </p:spPr>
        <p:txBody>
          <a:bodyPr tIns="1548000" anchor="ctr"/>
          <a:lstStyle>
            <a:lvl1pPr marL="0" indent="0" algn="ctr">
              <a:buNone/>
              <a:defRPr sz="14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40152010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Image_Lef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7999" y="1463041"/>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ctr">
            <a:noAutofit/>
          </a:bodyPr>
          <a:lstStyle>
            <a:lvl1pPr marL="0" indent="0" algn="ctr">
              <a:buNone/>
              <a:defRPr sz="1467"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699689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oub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kern="1200" baseline="0" dirty="0" smtClean="0">
                <a:solidFill>
                  <a:schemeClr val="bg1">
                    <a:lumMod val="65000"/>
                  </a:schemeClr>
                </a:solidFill>
                <a:latin typeface="+mn-lt"/>
                <a:ea typeface="Roboto" panose="02000000000000000000" pitchFamily="2" charset="0"/>
                <a:cs typeface="+mn-cs"/>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603868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PMS016">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071362" y="0"/>
            <a:ext cx="356776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3792454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reak_Image_Lef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8155036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Break_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580598"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9862755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PMS02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4081112" cy="68580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8211725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PMS023">
    <p:spTree>
      <p:nvGrpSpPr>
        <p:cNvPr id="1" name=""/>
        <p:cNvGrpSpPr/>
        <p:nvPr/>
      </p:nvGrpSpPr>
      <p:grpSpPr>
        <a:xfrm>
          <a:off x="0" y="0"/>
          <a:ext cx="0" cy="0"/>
          <a:chOff x="0" y="0"/>
          <a:chExt cx="0" cy="0"/>
        </a:xfrm>
      </p:grpSpPr>
      <p:sp>
        <p:nvSpPr>
          <p:cNvPr id="15" name="Picture Placeholder 14"/>
          <p:cNvSpPr>
            <a:spLocks noGrp="1"/>
          </p:cNvSpPr>
          <p:nvPr>
            <p:ph type="pic" sz="quarter" idx="21"/>
          </p:nvPr>
        </p:nvSpPr>
        <p:spPr>
          <a:xfrm>
            <a:off x="1026697" y="744353"/>
            <a:ext cx="10138608" cy="3914273"/>
          </a:xfrm>
          <a:custGeom>
            <a:avLst/>
            <a:gdLst>
              <a:gd name="connsiteX0" fmla="*/ 0 w 2286001"/>
              <a:gd name="connsiteY0" fmla="*/ 0 h 2571751"/>
              <a:gd name="connsiteX1" fmla="*/ 2286001 w 2286001"/>
              <a:gd name="connsiteY1" fmla="*/ 0 h 2571751"/>
              <a:gd name="connsiteX2" fmla="*/ 2286001 w 2286001"/>
              <a:gd name="connsiteY2" fmla="*/ 2571751 h 2571751"/>
              <a:gd name="connsiteX3" fmla="*/ 0 w 2286001"/>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2286001" h="2571751">
                <a:moveTo>
                  <a:pt x="0" y="0"/>
                </a:moveTo>
                <a:lnTo>
                  <a:pt x="2286001" y="0"/>
                </a:lnTo>
                <a:lnTo>
                  <a:pt x="2286001" y="2571751"/>
                </a:lnTo>
                <a:lnTo>
                  <a:pt x="0" y="2571751"/>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1700872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Bios_Template">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22" name="Picture Placeholder 21"/>
          <p:cNvSpPr>
            <a:spLocks noGrp="1"/>
          </p:cNvSpPr>
          <p:nvPr>
            <p:ph type="pic" sz="quarter" idx="19" hasCustomPrompt="1"/>
          </p:nvPr>
        </p:nvSpPr>
        <p:spPr>
          <a:xfrm>
            <a:off x="94451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20" hasCustomPrompt="1"/>
          </p:nvPr>
        </p:nvSpPr>
        <p:spPr>
          <a:xfrm>
            <a:off x="3749647"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1" hasCustomPrompt="1"/>
          </p:nvPr>
        </p:nvSpPr>
        <p:spPr>
          <a:xfrm>
            <a:off x="6554771"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2" hasCustomPrompt="1"/>
          </p:nvPr>
        </p:nvSpPr>
        <p:spPr>
          <a:xfrm>
            <a:off x="935989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9775809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Bios_Template_2">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22" name="Picture Placeholder 21"/>
          <p:cNvSpPr>
            <a:spLocks noGrp="1"/>
          </p:cNvSpPr>
          <p:nvPr>
            <p:ph type="pic" sz="quarter" idx="19" hasCustomPrompt="1"/>
          </p:nvPr>
        </p:nvSpPr>
        <p:spPr>
          <a:xfrm>
            <a:off x="1354097"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20" hasCustomPrompt="1"/>
          </p:nvPr>
        </p:nvSpPr>
        <p:spPr>
          <a:xfrm>
            <a:off x="5132007"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2" hasCustomPrompt="1"/>
          </p:nvPr>
        </p:nvSpPr>
        <p:spPr>
          <a:xfrm>
            <a:off x="8942939"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0657447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Bios_Template_3">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999"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0" hasCustomPrompt="1"/>
          </p:nvPr>
        </p:nvSpPr>
        <p:spPr>
          <a:xfrm>
            <a:off x="2798677"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1" hasCustomPrompt="1"/>
          </p:nvPr>
        </p:nvSpPr>
        <p:spPr>
          <a:xfrm>
            <a:off x="5089356"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6" name="Picture Placeholder 25"/>
          <p:cNvSpPr>
            <a:spLocks noGrp="1"/>
          </p:cNvSpPr>
          <p:nvPr>
            <p:ph type="pic" sz="quarter" idx="22" hasCustomPrompt="1"/>
          </p:nvPr>
        </p:nvSpPr>
        <p:spPr>
          <a:xfrm>
            <a:off x="738003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7" name="Picture Placeholder 26"/>
          <p:cNvSpPr>
            <a:spLocks noGrp="1"/>
          </p:cNvSpPr>
          <p:nvPr>
            <p:ph type="pic" sz="quarter" idx="23" hasCustomPrompt="1"/>
          </p:nvPr>
        </p:nvSpPr>
        <p:spPr>
          <a:xfrm>
            <a:off x="967071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42482840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mline_FirstSlid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8" name="Picture Placeholder 7"/>
          <p:cNvSpPr>
            <a:spLocks noGrp="1"/>
          </p:cNvSpPr>
          <p:nvPr>
            <p:ph type="pic" sz="quarter" idx="11"/>
          </p:nvPr>
        </p:nvSpPr>
        <p:spPr>
          <a:xfrm>
            <a:off x="601134" y="346656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6691084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meline_MidSlide">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601134" y="225168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5" name="Picture Placeholder 14"/>
          <p:cNvSpPr>
            <a:spLocks noGrp="1"/>
          </p:cNvSpPr>
          <p:nvPr>
            <p:ph type="pic" sz="quarter" idx="12"/>
          </p:nvPr>
        </p:nvSpPr>
        <p:spPr>
          <a:xfrm>
            <a:off x="9566482" y="362632"/>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6" name="Picture Placeholder 15"/>
          <p:cNvSpPr>
            <a:spLocks noGrp="1"/>
          </p:cNvSpPr>
          <p:nvPr>
            <p:ph type="pic" sz="quarter" idx="13"/>
          </p:nvPr>
        </p:nvSpPr>
        <p:spPr>
          <a:xfrm>
            <a:off x="9566482" y="405966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0446688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50" Type="http://schemas.openxmlformats.org/officeDocument/2006/relationships/slideLayout" Target="../slideLayouts/slideLayout93.xml"/><Relationship Id="rId55" Type="http://schemas.openxmlformats.org/officeDocument/2006/relationships/slideLayout" Target="../slideLayouts/slideLayout98.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3" Type="http://schemas.openxmlformats.org/officeDocument/2006/relationships/slideLayout" Target="../slideLayouts/slideLayout96.xml"/><Relationship Id="rId58" Type="http://schemas.openxmlformats.org/officeDocument/2006/relationships/slideLayout" Target="../slideLayouts/slideLayout101.xml"/><Relationship Id="rId5" Type="http://schemas.openxmlformats.org/officeDocument/2006/relationships/slideLayout" Target="../slideLayouts/slideLayout48.xml"/><Relationship Id="rId61" Type="http://schemas.openxmlformats.org/officeDocument/2006/relationships/image" Target="../media/image6.png"/><Relationship Id="rId19" Type="http://schemas.openxmlformats.org/officeDocument/2006/relationships/slideLayout" Target="../slideLayouts/slideLayout6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56" Type="http://schemas.openxmlformats.org/officeDocument/2006/relationships/slideLayout" Target="../slideLayouts/slideLayout99.xml"/><Relationship Id="rId8" Type="http://schemas.openxmlformats.org/officeDocument/2006/relationships/slideLayout" Target="../slideLayouts/slideLayout51.xml"/><Relationship Id="rId51" Type="http://schemas.openxmlformats.org/officeDocument/2006/relationships/slideLayout" Target="../slideLayouts/slideLayout94.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59" Type="http://schemas.openxmlformats.org/officeDocument/2006/relationships/slideLayout" Target="../slideLayouts/slideLayout102.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54" Type="http://schemas.openxmlformats.org/officeDocument/2006/relationships/slideLayout" Target="../slideLayouts/slideLayout97.xml"/><Relationship Id="rId62" Type="http://schemas.openxmlformats.org/officeDocument/2006/relationships/image" Target="../media/image7.emf"/><Relationship Id="rId1" Type="http://schemas.openxmlformats.org/officeDocument/2006/relationships/slideLayout" Target="../slideLayouts/slideLayout44.xml"/><Relationship Id="rId6" Type="http://schemas.openxmlformats.org/officeDocument/2006/relationships/slideLayout" Target="../slideLayouts/slideLayout49.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slideLayout" Target="../slideLayouts/slideLayout92.xml"/><Relationship Id="rId57" Type="http://schemas.openxmlformats.org/officeDocument/2006/relationships/slideLayout" Target="../slideLayouts/slideLayout100.xml"/><Relationship Id="rId10" Type="http://schemas.openxmlformats.org/officeDocument/2006/relationships/slideLayout" Target="../slideLayouts/slideLayout53.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52" Type="http://schemas.openxmlformats.org/officeDocument/2006/relationships/slideLayout" Target="../slideLayouts/slideLayout95.xml"/><Relationship Id="rId60" Type="http://schemas.openxmlformats.org/officeDocument/2006/relationships/theme" Target="../theme/theme2.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slideLayout" Target="../slideLayouts/slideLayout141.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42" Type="http://schemas.openxmlformats.org/officeDocument/2006/relationships/slideLayout" Target="../slideLayouts/slideLayout144.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41" Type="http://schemas.openxmlformats.org/officeDocument/2006/relationships/slideLayout" Target="../slideLayouts/slideLayout143.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40" Type="http://schemas.openxmlformats.org/officeDocument/2006/relationships/slideLayout" Target="../slideLayouts/slideLayout142.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4" Type="http://schemas.openxmlformats.org/officeDocument/2006/relationships/image" Target="../media/image1.jpeg"/><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43" Type="http://schemas.openxmlformats.org/officeDocument/2006/relationships/theme" Target="../theme/theme3.xml"/><Relationship Id="rId8" Type="http://schemas.openxmlformats.org/officeDocument/2006/relationships/slideLayout" Target="../slideLayouts/slideLayout110.xml"/><Relationship Id="rId3" Type="http://schemas.openxmlformats.org/officeDocument/2006/relationships/slideLayout" Target="../slideLayouts/slideLayout105.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7.emf"/></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9" Type="http://schemas.openxmlformats.org/officeDocument/2006/relationships/slideLayout" Target="../slideLayouts/slideLayout194.xml"/><Relationship Id="rId21" Type="http://schemas.openxmlformats.org/officeDocument/2006/relationships/slideLayout" Target="../slideLayouts/slideLayout176.xml"/><Relationship Id="rId34" Type="http://schemas.openxmlformats.org/officeDocument/2006/relationships/slideLayout" Target="../slideLayouts/slideLayout189.xml"/><Relationship Id="rId42" Type="http://schemas.openxmlformats.org/officeDocument/2006/relationships/slideLayout" Target="../slideLayouts/slideLayout197.xml"/><Relationship Id="rId47" Type="http://schemas.openxmlformats.org/officeDocument/2006/relationships/slideLayout" Target="../slideLayouts/slideLayout202.xml"/><Relationship Id="rId50" Type="http://schemas.openxmlformats.org/officeDocument/2006/relationships/theme" Target="../theme/theme5.xml"/><Relationship Id="rId7" Type="http://schemas.openxmlformats.org/officeDocument/2006/relationships/slideLayout" Target="../slideLayouts/slideLayout16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9" Type="http://schemas.openxmlformats.org/officeDocument/2006/relationships/slideLayout" Target="../slideLayouts/slideLayout184.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32" Type="http://schemas.openxmlformats.org/officeDocument/2006/relationships/slideLayout" Target="../slideLayouts/slideLayout187.xml"/><Relationship Id="rId37" Type="http://schemas.openxmlformats.org/officeDocument/2006/relationships/slideLayout" Target="../slideLayouts/slideLayout192.xml"/><Relationship Id="rId40" Type="http://schemas.openxmlformats.org/officeDocument/2006/relationships/slideLayout" Target="../slideLayouts/slideLayout195.xml"/><Relationship Id="rId45" Type="http://schemas.openxmlformats.org/officeDocument/2006/relationships/slideLayout" Target="../slideLayouts/slideLayout200.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36" Type="http://schemas.openxmlformats.org/officeDocument/2006/relationships/slideLayout" Target="../slideLayouts/slideLayout191.xml"/><Relationship Id="rId49" Type="http://schemas.openxmlformats.org/officeDocument/2006/relationships/slideLayout" Target="../slideLayouts/slideLayout204.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slideLayout" Target="../slideLayouts/slideLayout186.xml"/><Relationship Id="rId44" Type="http://schemas.openxmlformats.org/officeDocument/2006/relationships/slideLayout" Target="../slideLayouts/slideLayout199.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 Id="rId35" Type="http://schemas.openxmlformats.org/officeDocument/2006/relationships/slideLayout" Target="../slideLayouts/slideLayout190.xml"/><Relationship Id="rId43" Type="http://schemas.openxmlformats.org/officeDocument/2006/relationships/slideLayout" Target="../slideLayouts/slideLayout198.xml"/><Relationship Id="rId48" Type="http://schemas.openxmlformats.org/officeDocument/2006/relationships/slideLayout" Target="../slideLayouts/slideLayout203.xml"/><Relationship Id="rId8" Type="http://schemas.openxmlformats.org/officeDocument/2006/relationships/slideLayout" Target="../slideLayouts/slideLayout163.xml"/><Relationship Id="rId51" Type="http://schemas.openxmlformats.org/officeDocument/2006/relationships/image" Target="../media/image14.jpeg"/><Relationship Id="rId3" Type="http://schemas.openxmlformats.org/officeDocument/2006/relationships/slideLayout" Target="../slideLayouts/slideLayout158.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33" Type="http://schemas.openxmlformats.org/officeDocument/2006/relationships/slideLayout" Target="../slideLayouts/slideLayout188.xml"/><Relationship Id="rId38" Type="http://schemas.openxmlformats.org/officeDocument/2006/relationships/slideLayout" Target="../slideLayouts/slideLayout193.xml"/><Relationship Id="rId46" Type="http://schemas.openxmlformats.org/officeDocument/2006/relationships/slideLayout" Target="../slideLayouts/slideLayout201.xml"/><Relationship Id="rId20" Type="http://schemas.openxmlformats.org/officeDocument/2006/relationships/slideLayout" Target="../slideLayouts/slideLayout175.xml"/><Relationship Id="rId41" Type="http://schemas.openxmlformats.org/officeDocument/2006/relationships/slideLayout" Target="../slideLayouts/slideLayout196.xml"/><Relationship Id="rId1" Type="http://schemas.openxmlformats.org/officeDocument/2006/relationships/slideLayout" Target="../slideLayouts/slideLayout156.xml"/><Relationship Id="rId6"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p:cNvSpPr txBox="1">
            <a:spLocks/>
          </p:cNvSpPr>
          <p:nvPr/>
        </p:nvSpPr>
        <p:spPr>
          <a:xfrm>
            <a:off x="29633" y="6346327"/>
            <a:ext cx="518587"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ctr" defTabSz="1375467"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2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37546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lumMod val="75000"/>
                </a:schemeClr>
              </a:solidFill>
              <a:effectLst/>
              <a:uLnTx/>
              <a:uFillTx/>
              <a:latin typeface="+mn-lt"/>
              <a:ea typeface="+mn-ea"/>
              <a:cs typeface="+mn-cs"/>
            </a:endParaRPr>
          </a:p>
        </p:txBody>
      </p:sp>
      <p:sp>
        <p:nvSpPr>
          <p:cNvPr id="3" name="Title 2"/>
          <p:cNvSpPr txBox="1">
            <a:spLocks/>
          </p:cNvSpPr>
          <p:nvPr/>
        </p:nvSpPr>
        <p:spPr>
          <a:xfrm>
            <a:off x="548220" y="6437085"/>
            <a:ext cx="4810113" cy="184666"/>
          </a:xfrm>
          <a:prstGeom prst="rect">
            <a:avLst/>
          </a:prstGeom>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0" kern="1500">
                <a:solidFill>
                  <a:schemeClr val="bg1">
                    <a:lumMod val="75000"/>
                  </a:schemeClr>
                </a:solidFill>
              </a:rPr>
              <a:t>| © 2020 Geriatric Emergency Department Collaborative</a:t>
            </a:r>
            <a:r>
              <a:rPr lang="en-US" sz="1200" b="0" kern="1500" baseline="0">
                <a:solidFill>
                  <a:schemeClr val="bg1">
                    <a:lumMod val="75000"/>
                  </a:schemeClr>
                </a:solidFill>
              </a:rPr>
              <a:t> |</a:t>
            </a:r>
            <a:endParaRPr lang="en-US" sz="1200" b="0" kern="1500">
              <a:solidFill>
                <a:schemeClr val="bg1">
                  <a:lumMod val="75000"/>
                </a:schemeClr>
              </a:solidFill>
            </a:endParaRPr>
          </a:p>
        </p:txBody>
      </p:sp>
      <p:pic>
        <p:nvPicPr>
          <p:cNvPr id="5" name="Picture 4" descr="A picture containing drawing&#10;&#10;Description automatically generated">
            <a:extLst>
              <a:ext uri="{FF2B5EF4-FFF2-40B4-BE49-F238E27FC236}">
                <a16:creationId xmlns:a16="http://schemas.microsoft.com/office/drawing/2014/main" id="{5A8ADC6C-BA2D-AD4D-92BA-A3C0D4D3141D}"/>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0535426" y="6280417"/>
            <a:ext cx="1542167" cy="514056"/>
          </a:xfrm>
          <a:prstGeom prst="rect">
            <a:avLst/>
          </a:prstGeom>
        </p:spPr>
      </p:pic>
    </p:spTree>
    <p:extLst>
      <p:ext uri="{BB962C8B-B14F-4D97-AF65-F5344CB8AC3E}">
        <p14:creationId xmlns:p14="http://schemas.microsoft.com/office/powerpoint/2010/main" val="1785179969"/>
      </p:ext>
    </p:extLst>
  </p:cSld>
  <p:clrMap bg1="lt1" tx1="dk1" bg2="lt2" tx2="dk2" accent1="accent1" accent2="accent2" accent3="accent3" accent4="accent4" accent5="accent5" accent6="accent6" hlink="hlink" folHlink="folHlink"/>
  <p:sldLayoutIdLst>
    <p:sldLayoutId id="2147483926" r:id="rId1"/>
    <p:sldLayoutId id="2147483662" r:id="rId2"/>
    <p:sldLayoutId id="2147483663" r:id="rId3"/>
    <p:sldLayoutId id="2147483664" r:id="rId4"/>
    <p:sldLayoutId id="2147483665" r:id="rId5"/>
    <p:sldLayoutId id="2147483666" r:id="rId6"/>
    <p:sldLayoutId id="2147483944" r:id="rId7"/>
    <p:sldLayoutId id="2147483668" r:id="rId8"/>
    <p:sldLayoutId id="2147483669" r:id="rId9"/>
    <p:sldLayoutId id="2147483938" r:id="rId10"/>
    <p:sldLayoutId id="2147483671" r:id="rId11"/>
    <p:sldLayoutId id="2147483929" r:id="rId12"/>
    <p:sldLayoutId id="2147483932" r:id="rId13"/>
    <p:sldLayoutId id="2147483933" r:id="rId14"/>
    <p:sldLayoutId id="2147483935" r:id="rId15"/>
    <p:sldLayoutId id="2147483936" r:id="rId16"/>
    <p:sldLayoutId id="2147483937" r:id="rId17"/>
    <p:sldLayoutId id="2147483940" r:id="rId18"/>
    <p:sldLayoutId id="2147483939" r:id="rId19"/>
    <p:sldLayoutId id="2147483680" r:id="rId20"/>
    <p:sldLayoutId id="2147483941" r:id="rId21"/>
    <p:sldLayoutId id="2147483943" r:id="rId22"/>
    <p:sldLayoutId id="2147483946" r:id="rId23"/>
    <p:sldLayoutId id="2147483945" r:id="rId24"/>
    <p:sldLayoutId id="2147483685" r:id="rId25"/>
    <p:sldLayoutId id="2147483947" r:id="rId26"/>
    <p:sldLayoutId id="2147483948" r:id="rId27"/>
    <p:sldLayoutId id="2147483942" r:id="rId28"/>
    <p:sldLayoutId id="2147483934" r:id="rId29"/>
    <p:sldLayoutId id="2147483928" r:id="rId30"/>
    <p:sldLayoutId id="2147483931" r:id="rId31"/>
    <p:sldLayoutId id="2147483927" r:id="rId32"/>
    <p:sldLayoutId id="2147483930" r:id="rId33"/>
    <p:sldLayoutId id="2147483695" r:id="rId34"/>
    <p:sldLayoutId id="2147483696" r:id="rId35"/>
    <p:sldLayoutId id="2147483697" r:id="rId36"/>
    <p:sldLayoutId id="2147483699" r:id="rId37"/>
    <p:sldLayoutId id="2147483924" r:id="rId38"/>
    <p:sldLayoutId id="2147483949" r:id="rId39"/>
    <p:sldLayoutId id="2147483950" r:id="rId40"/>
    <p:sldLayoutId id="2147483951" r:id="rId41"/>
    <p:sldLayoutId id="2147483952" r:id="rId42"/>
    <p:sldLayoutId id="2147483953" r:id="rId4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acker_Blue_Screens-01.png"/>
          <p:cNvPicPr>
            <a:picLocks noChangeAspect="1"/>
          </p:cNvPicPr>
          <p:nvPr userDrawn="1"/>
        </p:nvPicPr>
        <p:blipFill rotWithShape="1">
          <a:blip r:embed="rId61">
            <a:extLst>
              <a:ext uri="{28A0092B-C50C-407E-A947-70E740481C1C}">
                <a14:useLocalDpi xmlns:a14="http://schemas.microsoft.com/office/drawing/2010/main" val="0"/>
              </a:ext>
            </a:extLst>
          </a:blip>
          <a:srcRect b="12907"/>
          <a:stretch/>
        </p:blipFill>
        <p:spPr>
          <a:xfrm>
            <a:off x="0" y="0"/>
            <a:ext cx="12192000" cy="5972848"/>
          </a:xfrm>
          <a:prstGeom prst="rect">
            <a:avLst/>
          </a:prstGeom>
        </p:spPr>
      </p:pic>
      <p:sp>
        <p:nvSpPr>
          <p:cNvPr id="2" name="Title Placeholder 1"/>
          <p:cNvSpPr>
            <a:spLocks noGrp="1"/>
          </p:cNvSpPr>
          <p:nvPr>
            <p:ph type="title"/>
          </p:nvPr>
        </p:nvSpPr>
        <p:spPr>
          <a:xfrm>
            <a:off x="609600" y="360845"/>
            <a:ext cx="10972800" cy="864513"/>
          </a:xfrm>
          <a:prstGeom prst="rect">
            <a:avLst/>
          </a:prstGeom>
        </p:spPr>
        <p:txBody>
          <a:bodyPr vert="horz" lIns="91440" tIns="45720" rIns="91440" bIns="45720" rtlCol="0" anchor="b">
            <a:normAutofit/>
          </a:bodyPr>
          <a:lstStyle/>
          <a:p>
            <a:r>
              <a:rPr lang="en-CA"/>
              <a:t>CLICK TO EDIT MASTER TITLE STYLE</a:t>
            </a:r>
            <a:endParaRPr lang="en-US"/>
          </a:p>
        </p:txBody>
      </p:sp>
      <p:sp>
        <p:nvSpPr>
          <p:cNvPr id="3" name="Text Placeholder 2"/>
          <p:cNvSpPr>
            <a:spLocks noGrp="1"/>
          </p:cNvSpPr>
          <p:nvPr>
            <p:ph type="body" idx="1"/>
          </p:nvPr>
        </p:nvSpPr>
        <p:spPr>
          <a:xfrm>
            <a:off x="609600" y="1483207"/>
            <a:ext cx="10972800" cy="436033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pic>
        <p:nvPicPr>
          <p:cNvPr id="9" name="Picture 8" descr="GEDC_Logo_ShortForm.eps"/>
          <p:cNvPicPr>
            <a:picLocks noChangeAspect="1"/>
          </p:cNvPicPr>
          <p:nvPr userDrawn="1"/>
        </p:nvPicPr>
        <p:blipFill>
          <a:blip r:embed="rId62">
            <a:extLst>
              <a:ext uri="{28A0092B-C50C-407E-A947-70E740481C1C}">
                <a14:useLocalDpi xmlns:a14="http://schemas.microsoft.com/office/drawing/2010/main" val="0"/>
              </a:ext>
            </a:extLst>
          </a:blip>
          <a:stretch>
            <a:fillRect/>
          </a:stretch>
        </p:blipFill>
        <p:spPr>
          <a:xfrm>
            <a:off x="609599" y="6210934"/>
            <a:ext cx="1988899" cy="506121"/>
          </a:xfrm>
          <a:prstGeom prst="rect">
            <a:avLst/>
          </a:prstGeom>
        </p:spPr>
      </p:pic>
      <p:sp>
        <p:nvSpPr>
          <p:cNvPr id="10" name="Footer Placeholder 4"/>
          <p:cNvSpPr>
            <a:spLocks noGrp="1"/>
          </p:cNvSpPr>
          <p:nvPr>
            <p:ph type="ftr" sz="quarter" idx="3"/>
          </p:nvPr>
        </p:nvSpPr>
        <p:spPr>
          <a:xfrm>
            <a:off x="2801697" y="6351930"/>
            <a:ext cx="7690811" cy="365125"/>
          </a:xfrm>
          <a:prstGeom prst="rect">
            <a:avLst/>
          </a:prstGeom>
        </p:spPr>
        <p:txBody>
          <a:bodyPr vert="horz" lIns="91440" tIns="45720" rIns="91440" bIns="45720" rtlCol="0" anchor="b"/>
          <a:lstStyle>
            <a:lvl1pPr algn="l">
              <a:defRPr sz="1333">
                <a:solidFill>
                  <a:schemeClr val="tx1">
                    <a:tint val="75000"/>
                  </a:schemeClr>
                </a:solidFill>
              </a:defRPr>
            </a:lvl1pPr>
          </a:lstStyle>
          <a:p>
            <a:r>
              <a:rPr lang="en-US"/>
              <a:t>© 2019 The Geriatric Emergency Department Collaborative</a:t>
            </a:r>
          </a:p>
        </p:txBody>
      </p:sp>
      <p:sp>
        <p:nvSpPr>
          <p:cNvPr id="11" name="Slide Number Placeholder 5"/>
          <p:cNvSpPr>
            <a:spLocks noGrp="1"/>
          </p:cNvSpPr>
          <p:nvPr>
            <p:ph type="sldNum" sz="quarter" idx="4"/>
          </p:nvPr>
        </p:nvSpPr>
        <p:spPr>
          <a:xfrm>
            <a:off x="10689552" y="6367712"/>
            <a:ext cx="1016000" cy="365125"/>
          </a:xfrm>
          <a:prstGeom prst="rect">
            <a:avLst/>
          </a:prstGeom>
        </p:spPr>
        <p:txBody>
          <a:bodyPr vert="horz" lIns="91440" tIns="45720" rIns="91440" bIns="45720" rtlCol="0" anchor="b"/>
          <a:lstStyle>
            <a:lvl1pPr algn="r">
              <a:defRPr sz="1333">
                <a:solidFill>
                  <a:schemeClr val="tx1">
                    <a:tint val="75000"/>
                  </a:schemeClr>
                </a:solidFill>
              </a:defRPr>
            </a:lvl1pPr>
          </a:lstStyle>
          <a:p>
            <a:fld id="{2E645A1F-80D2-B743-8C4D-03655ECD01DB}" type="slidenum">
              <a:rPr lang="en-US" smtClean="0"/>
              <a:pPr/>
              <a:t>‹#›</a:t>
            </a:fld>
            <a:endParaRPr lang="en-US"/>
          </a:p>
        </p:txBody>
      </p:sp>
    </p:spTree>
    <p:extLst>
      <p:ext uri="{BB962C8B-B14F-4D97-AF65-F5344CB8AC3E}">
        <p14:creationId xmlns:p14="http://schemas.microsoft.com/office/powerpoint/2010/main" val="146540784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3745" r:id="rId43"/>
    <p:sldLayoutId id="2147483746" r:id="rId44"/>
    <p:sldLayoutId id="2147483747" r:id="rId45"/>
    <p:sldLayoutId id="2147483748" r:id="rId46"/>
    <p:sldLayoutId id="2147483749" r:id="rId47"/>
    <p:sldLayoutId id="2147483750" r:id="rId48"/>
    <p:sldLayoutId id="2147483751" r:id="rId49"/>
    <p:sldLayoutId id="2147483752" r:id="rId50"/>
    <p:sldLayoutId id="2147483753" r:id="rId51"/>
    <p:sldLayoutId id="2147483754" r:id="rId52"/>
    <p:sldLayoutId id="2147483755" r:id="rId53"/>
    <p:sldLayoutId id="2147483756" r:id="rId54"/>
    <p:sldLayoutId id="2147483757" r:id="rId55"/>
    <p:sldLayoutId id="2147483758" r:id="rId56"/>
    <p:sldLayoutId id="2147483759" r:id="rId57"/>
    <p:sldLayoutId id="2147483760" r:id="rId58"/>
    <p:sldLayoutId id="2147483761" r:id="rId59"/>
  </p:sldLayoutIdLst>
  <p:hf hdr="0"/>
  <p:txStyles>
    <p:titleStyle>
      <a:lvl1pPr algn="l" defTabSz="609585" rtl="0" eaLnBrk="1" latinLnBrk="0" hangingPunct="1">
        <a:spcBef>
          <a:spcPct val="0"/>
        </a:spcBef>
        <a:buNone/>
        <a:defRPr sz="2667" b="1" kern="1800" spc="133" baseline="0">
          <a:solidFill>
            <a:schemeClr val="bg1"/>
          </a:solidFill>
          <a:latin typeface="+mj-lt"/>
          <a:ea typeface="+mj-ea"/>
          <a:cs typeface="+mj-cs"/>
        </a:defRPr>
      </a:lvl1pPr>
    </p:titleStyle>
    <p:bodyStyle>
      <a:lvl1pPr marL="457189" indent="-457189" algn="l" defTabSz="609585" rtl="0" eaLnBrk="1" latinLnBrk="0" hangingPunct="1">
        <a:spcBef>
          <a:spcPct val="20000"/>
        </a:spcBef>
        <a:buFont typeface="Arial"/>
        <a:buChar char="•"/>
        <a:defRPr sz="2667" kern="1200" baseline="0">
          <a:solidFill>
            <a:schemeClr val="bg1"/>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chemeClr val="bg1"/>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bg1"/>
          </a:solidFill>
          <a:latin typeface="+mn-lt"/>
          <a:ea typeface="+mn-ea"/>
          <a:cs typeface="+mn-cs"/>
        </a:defRPr>
      </a:lvl3pPr>
      <a:lvl4pPr marL="2133547" indent="-304792" algn="l" defTabSz="609585" rtl="0" eaLnBrk="1" latinLnBrk="0" hangingPunct="1">
        <a:spcBef>
          <a:spcPct val="20000"/>
        </a:spcBef>
        <a:buFont typeface="Wingdings" charset="2"/>
        <a:buChar char="§"/>
        <a:defRPr sz="2133" kern="1200">
          <a:solidFill>
            <a:schemeClr val="bg1"/>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p:cNvSpPr txBox="1">
            <a:spLocks/>
          </p:cNvSpPr>
          <p:nvPr userDrawn="1"/>
        </p:nvSpPr>
        <p:spPr>
          <a:xfrm>
            <a:off x="29633" y="6346327"/>
            <a:ext cx="518587"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ctr" defTabSz="1375467"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2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37546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lumMod val="75000"/>
                </a:schemeClr>
              </a:solidFill>
              <a:effectLst/>
              <a:uLnTx/>
              <a:uFillTx/>
              <a:latin typeface="+mn-lt"/>
              <a:ea typeface="+mn-ea"/>
              <a:cs typeface="+mn-cs"/>
            </a:endParaRPr>
          </a:p>
        </p:txBody>
      </p:sp>
      <p:sp>
        <p:nvSpPr>
          <p:cNvPr id="3" name="Title 2"/>
          <p:cNvSpPr txBox="1">
            <a:spLocks/>
          </p:cNvSpPr>
          <p:nvPr userDrawn="1"/>
        </p:nvSpPr>
        <p:spPr>
          <a:xfrm>
            <a:off x="548220" y="6437085"/>
            <a:ext cx="4810113" cy="184666"/>
          </a:xfrm>
          <a:prstGeom prst="rect">
            <a:avLst/>
          </a:prstGeom>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0" kern="1500">
                <a:solidFill>
                  <a:schemeClr val="bg1">
                    <a:lumMod val="75000"/>
                  </a:schemeClr>
                </a:solidFill>
              </a:rPr>
              <a:t>| © 2020 Geriatric Emergency Department Collaborative</a:t>
            </a:r>
            <a:r>
              <a:rPr lang="en-US" sz="1200" b="0" kern="1500" baseline="0">
                <a:solidFill>
                  <a:schemeClr val="bg1">
                    <a:lumMod val="75000"/>
                  </a:schemeClr>
                </a:solidFill>
              </a:rPr>
              <a:t> |</a:t>
            </a:r>
            <a:endParaRPr lang="en-US" sz="1200" b="0" kern="1500">
              <a:solidFill>
                <a:schemeClr val="bg1">
                  <a:lumMod val="75000"/>
                </a:schemeClr>
              </a:solidFill>
            </a:endParaRPr>
          </a:p>
        </p:txBody>
      </p:sp>
      <p:pic>
        <p:nvPicPr>
          <p:cNvPr id="5" name="Picture 4" descr="A picture containing drawing&#10;&#10;Description automatically generated">
            <a:extLst>
              <a:ext uri="{FF2B5EF4-FFF2-40B4-BE49-F238E27FC236}">
                <a16:creationId xmlns:a16="http://schemas.microsoft.com/office/drawing/2014/main" id="{5A8ADC6C-BA2D-AD4D-92BA-A3C0D4D3141D}"/>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0535426" y="6280417"/>
            <a:ext cx="1542167" cy="514056"/>
          </a:xfrm>
          <a:prstGeom prst="rect">
            <a:avLst/>
          </a:prstGeom>
        </p:spPr>
      </p:pic>
    </p:spTree>
    <p:extLst>
      <p:ext uri="{BB962C8B-B14F-4D97-AF65-F5344CB8AC3E}">
        <p14:creationId xmlns:p14="http://schemas.microsoft.com/office/powerpoint/2010/main" val="347566612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acker_Blue_Screens-01.png"/>
          <p:cNvPicPr>
            <a:picLocks noChangeAspect="1"/>
          </p:cNvPicPr>
          <p:nvPr userDrawn="1"/>
        </p:nvPicPr>
        <p:blipFill rotWithShape="1">
          <a:blip r:embed="rId13" cstate="email">
            <a:extLst>
              <a:ext uri="{28A0092B-C50C-407E-A947-70E740481C1C}">
                <a14:useLocalDpi xmlns:a14="http://schemas.microsoft.com/office/drawing/2010/main"/>
              </a:ext>
            </a:extLst>
          </a:blip>
          <a:srcRect b="12907"/>
          <a:stretch/>
        </p:blipFill>
        <p:spPr>
          <a:xfrm>
            <a:off x="0" y="0"/>
            <a:ext cx="12192000" cy="5972848"/>
          </a:xfrm>
          <a:prstGeom prst="rect">
            <a:avLst/>
          </a:prstGeom>
        </p:spPr>
      </p:pic>
      <p:sp>
        <p:nvSpPr>
          <p:cNvPr id="2" name="Title Placeholder 1"/>
          <p:cNvSpPr>
            <a:spLocks noGrp="1"/>
          </p:cNvSpPr>
          <p:nvPr>
            <p:ph type="title"/>
          </p:nvPr>
        </p:nvSpPr>
        <p:spPr>
          <a:xfrm>
            <a:off x="609600" y="360845"/>
            <a:ext cx="10972800" cy="864513"/>
          </a:xfrm>
          <a:prstGeom prst="rect">
            <a:avLst/>
          </a:prstGeom>
        </p:spPr>
        <p:txBody>
          <a:bodyPr vert="horz" lIns="91440" tIns="45720" rIns="91440" bIns="45720" rtlCol="0" anchor="b">
            <a:normAutofit/>
          </a:bodyPr>
          <a:lstStyle/>
          <a:p>
            <a:r>
              <a:rPr lang="en-CA"/>
              <a:t>CLICK TO EDIT MASTER TITLE STYLE</a:t>
            </a:r>
            <a:endParaRPr lang="en-US"/>
          </a:p>
        </p:txBody>
      </p:sp>
      <p:sp>
        <p:nvSpPr>
          <p:cNvPr id="3" name="Text Placeholder 2"/>
          <p:cNvSpPr>
            <a:spLocks noGrp="1"/>
          </p:cNvSpPr>
          <p:nvPr>
            <p:ph type="body" idx="1"/>
          </p:nvPr>
        </p:nvSpPr>
        <p:spPr>
          <a:xfrm>
            <a:off x="609600" y="1483207"/>
            <a:ext cx="10972800" cy="436033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pic>
        <p:nvPicPr>
          <p:cNvPr id="9" name="Picture 8" descr="GEDC_Logo_ShortForm.eps"/>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609599" y="6210934"/>
            <a:ext cx="1988899" cy="506121"/>
          </a:xfrm>
          <a:prstGeom prst="rect">
            <a:avLst/>
          </a:prstGeom>
        </p:spPr>
      </p:pic>
      <p:sp>
        <p:nvSpPr>
          <p:cNvPr id="10" name="Footer Placeholder 4"/>
          <p:cNvSpPr>
            <a:spLocks noGrp="1"/>
          </p:cNvSpPr>
          <p:nvPr>
            <p:ph type="ftr" sz="quarter" idx="3"/>
          </p:nvPr>
        </p:nvSpPr>
        <p:spPr>
          <a:xfrm>
            <a:off x="2801697" y="6351930"/>
            <a:ext cx="7690811" cy="365125"/>
          </a:xfrm>
          <a:prstGeom prst="rect">
            <a:avLst/>
          </a:prstGeom>
        </p:spPr>
        <p:txBody>
          <a:bodyPr vert="horz" lIns="91440" tIns="45720" rIns="91440" bIns="45720" rtlCol="0" anchor="b"/>
          <a:lstStyle>
            <a:lvl1pPr algn="l">
              <a:defRPr sz="1333">
                <a:solidFill>
                  <a:schemeClr val="tx1">
                    <a:tint val="75000"/>
                  </a:schemeClr>
                </a:solidFill>
              </a:defRPr>
            </a:lvl1pPr>
          </a:lstStyle>
          <a:p>
            <a:r>
              <a:rPr lang="en-US"/>
              <a:t>© 2019 The Geriatric Emergency Department Collaborative</a:t>
            </a:r>
          </a:p>
        </p:txBody>
      </p:sp>
      <p:sp>
        <p:nvSpPr>
          <p:cNvPr id="11" name="Slide Number Placeholder 5"/>
          <p:cNvSpPr>
            <a:spLocks noGrp="1"/>
          </p:cNvSpPr>
          <p:nvPr>
            <p:ph type="sldNum" sz="quarter" idx="4"/>
          </p:nvPr>
        </p:nvSpPr>
        <p:spPr>
          <a:xfrm>
            <a:off x="10689552" y="6367712"/>
            <a:ext cx="1016000" cy="365125"/>
          </a:xfrm>
          <a:prstGeom prst="rect">
            <a:avLst/>
          </a:prstGeom>
        </p:spPr>
        <p:txBody>
          <a:bodyPr vert="horz" lIns="91440" tIns="45720" rIns="91440" bIns="45720" rtlCol="0" anchor="b"/>
          <a:lstStyle>
            <a:lvl1pPr algn="r">
              <a:defRPr sz="1333">
                <a:solidFill>
                  <a:schemeClr val="tx1">
                    <a:tint val="75000"/>
                  </a:schemeClr>
                </a:solidFill>
              </a:defRPr>
            </a:lvl1pPr>
          </a:lstStyle>
          <a:p>
            <a:fld id="{2E645A1F-80D2-B743-8C4D-03655ECD01DB}" type="slidenum">
              <a:rPr lang="en-US" smtClean="0"/>
              <a:pPr/>
              <a:t>‹#›</a:t>
            </a:fld>
            <a:endParaRPr lang="en-US"/>
          </a:p>
        </p:txBody>
      </p:sp>
    </p:spTree>
    <p:extLst>
      <p:ext uri="{BB962C8B-B14F-4D97-AF65-F5344CB8AC3E}">
        <p14:creationId xmlns:p14="http://schemas.microsoft.com/office/powerpoint/2010/main" val="1017131440"/>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hf hdr="0"/>
  <p:txStyles>
    <p:titleStyle>
      <a:lvl1pPr algn="l" defTabSz="609585" rtl="0" eaLnBrk="1" latinLnBrk="0" hangingPunct="1">
        <a:spcBef>
          <a:spcPct val="0"/>
        </a:spcBef>
        <a:buNone/>
        <a:defRPr sz="2667" b="1" kern="1800" spc="133" baseline="0">
          <a:solidFill>
            <a:schemeClr val="bg1"/>
          </a:solidFill>
          <a:latin typeface="+mj-lt"/>
          <a:ea typeface="+mj-ea"/>
          <a:cs typeface="+mj-cs"/>
        </a:defRPr>
      </a:lvl1pPr>
    </p:titleStyle>
    <p:bodyStyle>
      <a:lvl1pPr marL="457189" indent="-457189" algn="l" defTabSz="609585" rtl="0" eaLnBrk="1" latinLnBrk="0" hangingPunct="1">
        <a:spcBef>
          <a:spcPct val="20000"/>
        </a:spcBef>
        <a:buFont typeface="Arial"/>
        <a:buChar char="•"/>
        <a:defRPr sz="2667" kern="1200" baseline="0">
          <a:solidFill>
            <a:schemeClr val="bg1"/>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chemeClr val="bg1"/>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bg1"/>
          </a:solidFill>
          <a:latin typeface="+mn-lt"/>
          <a:ea typeface="+mn-ea"/>
          <a:cs typeface="+mn-cs"/>
        </a:defRPr>
      </a:lvl3pPr>
      <a:lvl4pPr marL="2133547" indent="-304792" algn="l" defTabSz="609585" rtl="0" eaLnBrk="1" latinLnBrk="0" hangingPunct="1">
        <a:spcBef>
          <a:spcPct val="20000"/>
        </a:spcBef>
        <a:buFont typeface="Wingdings" charset="2"/>
        <a:buChar char="§"/>
        <a:defRPr sz="2133" kern="1200">
          <a:solidFill>
            <a:schemeClr val="bg1"/>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p:cNvSpPr txBox="1">
            <a:spLocks/>
          </p:cNvSpPr>
          <p:nvPr userDrawn="1"/>
        </p:nvSpPr>
        <p:spPr>
          <a:xfrm>
            <a:off x="29633" y="6346327"/>
            <a:ext cx="518587"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ctr" defTabSz="1375467"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2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37546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lumMod val="75000"/>
                </a:schemeClr>
              </a:solidFill>
              <a:effectLst/>
              <a:uLnTx/>
              <a:uFillTx/>
              <a:latin typeface="+mn-lt"/>
              <a:ea typeface="+mn-ea"/>
              <a:cs typeface="+mn-cs"/>
            </a:endParaRPr>
          </a:p>
        </p:txBody>
      </p:sp>
      <p:sp>
        <p:nvSpPr>
          <p:cNvPr id="3" name="Title 2"/>
          <p:cNvSpPr txBox="1">
            <a:spLocks/>
          </p:cNvSpPr>
          <p:nvPr userDrawn="1"/>
        </p:nvSpPr>
        <p:spPr>
          <a:xfrm>
            <a:off x="548220" y="6437085"/>
            <a:ext cx="4810113" cy="184666"/>
          </a:xfrm>
          <a:prstGeom prst="rect">
            <a:avLst/>
          </a:prstGeom>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0" kern="1500">
                <a:solidFill>
                  <a:schemeClr val="bg1">
                    <a:lumMod val="75000"/>
                  </a:schemeClr>
                </a:solidFill>
              </a:rPr>
              <a:t>| © 2020 Geriatric Emergency Department Collaborative</a:t>
            </a:r>
            <a:r>
              <a:rPr lang="en-US" sz="1200" b="0" kern="1500" baseline="0">
                <a:solidFill>
                  <a:schemeClr val="bg1">
                    <a:lumMod val="75000"/>
                  </a:schemeClr>
                </a:solidFill>
              </a:rPr>
              <a:t> |</a:t>
            </a:r>
            <a:endParaRPr lang="en-US" sz="1200" b="0" kern="1500">
              <a:solidFill>
                <a:schemeClr val="bg1">
                  <a:lumMod val="75000"/>
                </a:schemeClr>
              </a:solidFill>
            </a:endParaRPr>
          </a:p>
        </p:txBody>
      </p:sp>
      <p:pic>
        <p:nvPicPr>
          <p:cNvPr id="5" name="Picture 4" descr="A picture containing drawing&#10;&#10;Description automatically generated">
            <a:extLst>
              <a:ext uri="{FF2B5EF4-FFF2-40B4-BE49-F238E27FC236}">
                <a16:creationId xmlns:a16="http://schemas.microsoft.com/office/drawing/2014/main" id="{5A8ADC6C-BA2D-AD4D-92BA-A3C0D4D3141D}"/>
              </a:ext>
            </a:extLst>
          </p:cNvPr>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10535426" y="6280417"/>
            <a:ext cx="1542167" cy="514056"/>
          </a:xfrm>
          <a:prstGeom prst="rect">
            <a:avLst/>
          </a:prstGeom>
        </p:spPr>
      </p:pic>
    </p:spTree>
    <p:extLst>
      <p:ext uri="{BB962C8B-B14F-4D97-AF65-F5344CB8AC3E}">
        <p14:creationId xmlns:p14="http://schemas.microsoft.com/office/powerpoint/2010/main" val="374230222"/>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0" r:id="rId23"/>
    <p:sldLayoutId id="2147483871" r:id="rId24"/>
    <p:sldLayoutId id="2147483872" r:id="rId25"/>
    <p:sldLayoutId id="2147483873" r:id="rId26"/>
    <p:sldLayoutId id="2147483874" r:id="rId27"/>
    <p:sldLayoutId id="2147483875" r:id="rId28"/>
    <p:sldLayoutId id="2147483876" r:id="rId29"/>
    <p:sldLayoutId id="2147483877" r:id="rId30"/>
    <p:sldLayoutId id="2147483878" r:id="rId31"/>
    <p:sldLayoutId id="2147483879" r:id="rId32"/>
    <p:sldLayoutId id="2147483880" r:id="rId33"/>
    <p:sldLayoutId id="2147483881" r:id="rId34"/>
    <p:sldLayoutId id="2147483882" r:id="rId35"/>
    <p:sldLayoutId id="2147483883" r:id="rId36"/>
    <p:sldLayoutId id="2147483884" r:id="rId37"/>
    <p:sldLayoutId id="2147483885" r:id="rId38"/>
    <p:sldLayoutId id="2147483886" r:id="rId39"/>
    <p:sldLayoutId id="2147483887" r:id="rId40"/>
    <p:sldLayoutId id="2147483888" r:id="rId41"/>
    <p:sldLayoutId id="2147483889" r:id="rId42"/>
    <p:sldLayoutId id="2147483890" r:id="rId43"/>
    <p:sldLayoutId id="2147483891" r:id="rId44"/>
    <p:sldLayoutId id="2147483892" r:id="rId45"/>
    <p:sldLayoutId id="2147483893" r:id="rId46"/>
    <p:sldLayoutId id="2147483894" r:id="rId47"/>
    <p:sldLayoutId id="2147483895" r:id="rId48"/>
    <p:sldLayoutId id="2147483896" r:id="rId4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gedcollaborative.com/article/cms-hospital-measure-resources-for-ed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gedcollaborative.com/consulting-and-services/"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89.xml"/><Relationship Id="rId5" Type="http://schemas.openxmlformats.org/officeDocument/2006/relationships/image" Target="../media/image40.png"/><Relationship Id="rId4" Type="http://schemas.openxmlformats.org/officeDocument/2006/relationships/hyperlink" Target="https://gedcollaborative.com/resource/medication-management-and-the-cms-hospital-measur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gedcollaborative.com/resource/brain-health-in-the-ed-videos/" TargetMode="Externa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1.jpeg"/><Relationship Id="rId1" Type="http://schemas.openxmlformats.org/officeDocument/2006/relationships/slideLayout" Target="../slideLayouts/slideLayout103.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gedcollaborative.com/membership/" TargetMode="External"/><Relationship Id="rId2" Type="http://schemas.openxmlformats.org/officeDocument/2006/relationships/image" Target="../media/image21.jpe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365690F-2EE5-CD37-2B51-06B4C88FB584}"/>
              </a:ext>
            </a:extLst>
          </p:cNvPr>
          <p:cNvGrpSpPr/>
          <p:nvPr/>
        </p:nvGrpSpPr>
        <p:grpSpPr>
          <a:xfrm>
            <a:off x="5660568" y="1380744"/>
            <a:ext cx="6082148" cy="4476690"/>
            <a:chOff x="178127" y="2437884"/>
            <a:chExt cx="5243938" cy="3387371"/>
          </a:xfrm>
        </p:grpSpPr>
        <p:sp>
          <p:nvSpPr>
            <p:cNvPr id="11" name="Title 2">
              <a:extLst>
                <a:ext uri="{FF2B5EF4-FFF2-40B4-BE49-F238E27FC236}">
                  <a16:creationId xmlns:a16="http://schemas.microsoft.com/office/drawing/2014/main" id="{53E65F25-1A9D-054A-A19E-EA43D94C9730}"/>
                </a:ext>
              </a:extLst>
            </p:cNvPr>
            <p:cNvSpPr txBox="1">
              <a:spLocks/>
            </p:cNvSpPr>
            <p:nvPr/>
          </p:nvSpPr>
          <p:spPr>
            <a:xfrm>
              <a:off x="178127" y="2437884"/>
              <a:ext cx="5138625" cy="652078"/>
            </a:xfrm>
            <a:prstGeom prst="rect">
              <a:avLst/>
            </a:prstGeom>
          </p:spPr>
          <p:txBody>
            <a:bodyPr wrap="square" lIns="0" tIns="0" rIns="0" bIns="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D9384"/>
                  </a:solidFill>
                  <a:effectLst/>
                  <a:uLnTx/>
                  <a:uFillTx/>
                  <a:latin typeface="Roboto"/>
                  <a:ea typeface="Roboto"/>
                  <a:cs typeface="Roboto"/>
                </a:rPr>
                <a:t>The </a:t>
              </a:r>
              <a:r>
                <a:rPr lang="en-US" sz="2800" b="1">
                  <a:solidFill>
                    <a:srgbClr val="2D9384"/>
                  </a:solidFill>
                  <a:latin typeface="Roboto"/>
                  <a:ea typeface="Roboto"/>
                  <a:cs typeface="Roboto"/>
                </a:rPr>
                <a:t>CMS</a:t>
              </a:r>
              <a:r>
                <a:rPr kumimoji="0" lang="en-US" sz="2800" b="1" i="0" u="none" strike="noStrike" kern="1200" cap="none" spc="0" normalizeH="0" baseline="0" noProof="0">
                  <a:ln>
                    <a:noFill/>
                  </a:ln>
                  <a:solidFill>
                    <a:srgbClr val="2D9384"/>
                  </a:solidFill>
                  <a:effectLst/>
                  <a:uLnTx/>
                  <a:uFillTx/>
                  <a:latin typeface="Roboto"/>
                  <a:ea typeface="Roboto"/>
                  <a:cs typeface="Roboto"/>
                </a:rPr>
                <a:t> Age-Friendly Hospital Measures and the Geriatric ED</a:t>
              </a:r>
            </a:p>
          </p:txBody>
        </p:sp>
        <p:sp>
          <p:nvSpPr>
            <p:cNvPr id="14" name="Text Placeholder 4">
              <a:extLst>
                <a:ext uri="{FF2B5EF4-FFF2-40B4-BE49-F238E27FC236}">
                  <a16:creationId xmlns:a16="http://schemas.microsoft.com/office/drawing/2014/main" id="{7BAE50D2-FDF2-CC48-920D-471BAB5DA975}"/>
                </a:ext>
              </a:extLst>
            </p:cNvPr>
            <p:cNvSpPr txBox="1">
              <a:spLocks/>
            </p:cNvSpPr>
            <p:nvPr/>
          </p:nvSpPr>
          <p:spPr>
            <a:xfrm>
              <a:off x="306043" y="3271885"/>
              <a:ext cx="4871235" cy="920255"/>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222C3F"/>
                  </a:solidFill>
                  <a:effectLst/>
                  <a:uLnTx/>
                  <a:uFillTx/>
                  <a:latin typeface="Roboto"/>
                  <a:ea typeface="+mn-ea"/>
                  <a:cs typeface="Roboto"/>
                </a:rPr>
                <a:t>Expert Panel Webinar</a:t>
              </a:r>
              <a:endParaRPr kumimoji="0" lang="en-US" sz="2000" b="1" i="0" u="none" strike="noStrike" kern="1200" cap="none" spc="0" normalizeH="0" baseline="0" noProof="0">
                <a:ln>
                  <a:noFill/>
                </a:ln>
                <a:solidFill>
                  <a:srgbClr val="222C3F"/>
                </a:solidFill>
                <a:effectLst/>
                <a:uLnTx/>
                <a:uFillTx/>
                <a:latin typeface="Roboto"/>
                <a:ea typeface="Roboto"/>
                <a:cs typeface="Roboto"/>
              </a:endParaRP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C3F"/>
                  </a:solidFill>
                  <a:effectLst/>
                  <a:uLnTx/>
                  <a:uFillTx/>
                  <a:latin typeface="Roboto"/>
                  <a:ea typeface="+mn-ea"/>
                  <a:cs typeface="Roboto"/>
                </a:rPr>
                <a:t>Monday, April 7, 2025</a:t>
              </a:r>
              <a:endParaRPr kumimoji="0" lang="en-US" sz="1800" b="0" i="0" u="none" strike="noStrike" kern="1200" cap="none" spc="0" normalizeH="0" baseline="0" noProof="0">
                <a:ln>
                  <a:noFill/>
                </a:ln>
                <a:solidFill>
                  <a:srgbClr val="222C3F"/>
                </a:solidFill>
                <a:effectLst/>
                <a:uLnTx/>
                <a:uFillTx/>
                <a:latin typeface="Roboto"/>
                <a:ea typeface="Roboto"/>
                <a:cs typeface="Roboto"/>
              </a:endParaRP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C3F"/>
                  </a:solidFill>
                  <a:effectLst/>
                  <a:uLnTx/>
                  <a:uFillTx/>
                  <a:latin typeface="Roboto"/>
                  <a:ea typeface="+mn-ea"/>
                  <a:cs typeface="Roboto"/>
                </a:rPr>
                <a:t>3–4 pm EST</a:t>
              </a:r>
              <a:endParaRPr kumimoji="0" lang="en-US" sz="1800" b="0" i="0" u="none" strike="noStrike" kern="1200" cap="none" spc="0" normalizeH="0" baseline="0" noProof="0">
                <a:ln>
                  <a:noFill/>
                </a:ln>
                <a:solidFill>
                  <a:srgbClr val="222C3F"/>
                </a:solidFill>
                <a:effectLst/>
                <a:uLnTx/>
                <a:uFillTx/>
                <a:latin typeface="Roboto"/>
                <a:ea typeface="Roboto"/>
                <a:cs typeface="Roboto"/>
              </a:endParaRPr>
            </a:p>
          </p:txBody>
        </p:sp>
        <p:pic>
          <p:nvPicPr>
            <p:cNvPr id="12" name="Picture 14" descr="A person posing for a photo&#10;&#10;Description automatically generated">
              <a:extLst>
                <a:ext uri="{FF2B5EF4-FFF2-40B4-BE49-F238E27FC236}">
                  <a16:creationId xmlns:a16="http://schemas.microsoft.com/office/drawing/2014/main" id="{9B96FF3A-7E27-4C7D-96C2-D7ACE7328232}"/>
                </a:ext>
              </a:extLst>
            </p:cNvPr>
            <p:cNvPicPr>
              <a:picLocks noChangeAspect="1"/>
            </p:cNvPicPr>
            <p:nvPr/>
          </p:nvPicPr>
          <p:blipFill>
            <a:blip r:embed="rId3"/>
            <a:stretch>
              <a:fillRect/>
            </a:stretch>
          </p:blipFill>
          <p:spPr>
            <a:xfrm>
              <a:off x="683323" y="4717202"/>
              <a:ext cx="1012366" cy="989536"/>
            </a:xfrm>
            <a:prstGeom prst="ellipse">
              <a:avLst/>
            </a:prstGeom>
            <a:ln w="19050">
              <a:solidFill>
                <a:schemeClr val="bg1"/>
              </a:solidFill>
            </a:ln>
          </p:spPr>
        </p:pic>
        <p:sp>
          <p:nvSpPr>
            <p:cNvPr id="29" name="object 42">
              <a:extLst>
                <a:ext uri="{FF2B5EF4-FFF2-40B4-BE49-F238E27FC236}">
                  <a16:creationId xmlns:a16="http://schemas.microsoft.com/office/drawing/2014/main" id="{F79829A9-F6ED-B04C-A1F8-CFB3EA1050AC}"/>
                </a:ext>
              </a:extLst>
            </p:cNvPr>
            <p:cNvSpPr txBox="1"/>
            <p:nvPr/>
          </p:nvSpPr>
          <p:spPr>
            <a:xfrm>
              <a:off x="1887423" y="4701667"/>
              <a:ext cx="3534642" cy="1123588"/>
            </a:xfrm>
            <a:prstGeom prst="rect">
              <a:avLst/>
            </a:prstGeom>
          </p:spPr>
          <p:txBody>
            <a:bodyPr vert="horz" wrap="square" lIns="0" tIns="12700" rIns="0" bIns="0" rtlCol="0" anchor="t">
              <a:spAutoFit/>
            </a:bodyPr>
            <a:lstStyle>
              <a:defPPr>
                <a:defRPr lang="en-US"/>
              </a:defPPr>
              <a:lvl1pPr marL="12700" marR="0" lvl="0" indent="0" fontAlgn="auto">
                <a:lnSpc>
                  <a:spcPct val="100000"/>
                </a:lnSpc>
                <a:spcBef>
                  <a:spcPts val="100"/>
                </a:spcBef>
                <a:spcAft>
                  <a:spcPts val="0"/>
                </a:spcAft>
                <a:buClrTx/>
                <a:buSzTx/>
                <a:buFontTx/>
                <a:buNone/>
                <a:tabLst/>
                <a:defRPr kumimoji="0" sz="1600" b="0" i="0" u="none" strike="noStrike" cap="none" spc="-20" normalizeH="0" baseline="0">
                  <a:ln>
                    <a:noFill/>
                  </a:ln>
                  <a:solidFill>
                    <a:srgbClr val="444444"/>
                  </a:solidFill>
                  <a:effectLst/>
                  <a:uLnTx/>
                  <a:uFillTx/>
                  <a:latin typeface="Roboto"/>
                  <a:cs typeface="Roboto"/>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20" normalizeH="0" baseline="0" noProof="0">
                  <a:ln>
                    <a:noFill/>
                  </a:ln>
                  <a:solidFill>
                    <a:srgbClr val="444444"/>
                  </a:solidFill>
                  <a:effectLst/>
                  <a:uLnTx/>
                  <a:uFillTx/>
                  <a:latin typeface="Roboto"/>
                  <a:ea typeface="+mn-ea"/>
                  <a:cs typeface="Roboto"/>
                </a:rPr>
                <a:t>Don Melady, MD, MSc(Ed)</a:t>
              </a:r>
              <a:endParaRPr kumimoji="0" lang="en-US" sz="1600" b="1" i="0" u="none" strike="noStrike" kern="1200" cap="none" spc="-20" normalizeH="0" baseline="0" noProof="0">
                <a:ln>
                  <a:noFill/>
                </a:ln>
                <a:solidFill>
                  <a:srgbClr val="444444"/>
                </a:solidFill>
                <a:effectLst/>
                <a:uLnTx/>
                <a:uFillTx/>
                <a:latin typeface="Roboto"/>
                <a:ea typeface="Roboto"/>
                <a:cs typeface="Roboto"/>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0" i="0" u="none" strike="noStrike" kern="1200" cap="none" spc="-20" normalizeH="0" baseline="0" noProof="0">
                  <a:ln>
                    <a:noFill/>
                  </a:ln>
                  <a:solidFill>
                    <a:srgbClr val="444444"/>
                  </a:solidFill>
                  <a:effectLst/>
                  <a:uLnTx/>
                  <a:uFillTx/>
                  <a:latin typeface="Roboto"/>
                  <a:ea typeface="+mn-ea"/>
                  <a:cs typeface="Roboto"/>
                </a:rPr>
                <a:t>Professor, University of Toronto</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0" i="0" u="none" strike="noStrike" kern="1200" cap="none" spc="-20" normalizeH="0" baseline="0" noProof="0">
                  <a:ln>
                    <a:noFill/>
                  </a:ln>
                  <a:solidFill>
                    <a:srgbClr val="444444"/>
                  </a:solidFill>
                  <a:effectLst/>
                  <a:uLnTx/>
                  <a:uFillTx/>
                  <a:latin typeface="Roboto"/>
                  <a:ea typeface="+mn-ea"/>
                  <a:cs typeface="Roboto"/>
                </a:rPr>
                <a:t>Emergency Physician</a:t>
              </a:r>
              <a:endParaRPr kumimoji="0" lang="en-US" sz="1600" b="0" i="0" u="none" strike="noStrike" kern="1200" cap="none" spc="-20" normalizeH="0" baseline="0" noProof="0">
                <a:ln>
                  <a:noFill/>
                </a:ln>
                <a:solidFill>
                  <a:srgbClr val="444444"/>
                </a:solidFill>
                <a:effectLst/>
                <a:uLnTx/>
                <a:uFillTx/>
                <a:latin typeface="Roboto"/>
                <a:ea typeface="Roboto"/>
                <a:cs typeface="Roboto"/>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0" i="0" u="none" strike="noStrike" kern="1200" cap="none" spc="-20" normalizeH="0" baseline="0" noProof="0">
                  <a:ln>
                    <a:noFill/>
                  </a:ln>
                  <a:solidFill>
                    <a:srgbClr val="444444"/>
                  </a:solidFill>
                  <a:effectLst/>
                  <a:uLnTx/>
                  <a:uFillTx/>
                  <a:latin typeface="Roboto"/>
                  <a:ea typeface="+mn-ea"/>
                  <a:cs typeface="Roboto"/>
                </a:rPr>
                <a:t>Mount Sinai Hospital, Toronto, Canada</a:t>
              </a:r>
              <a:endParaRPr kumimoji="0" lang="en-US" sz="1600" b="0" i="0" u="none" strike="noStrike" kern="1200" cap="none" spc="-20" normalizeH="0" baseline="0" noProof="0">
                <a:ln>
                  <a:noFill/>
                </a:ln>
                <a:solidFill>
                  <a:srgbClr val="444444"/>
                </a:solidFill>
                <a:effectLst/>
                <a:uLnTx/>
                <a:uFillTx/>
                <a:latin typeface="Roboto"/>
                <a:ea typeface="Roboto"/>
                <a:cs typeface="Roboto"/>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0" i="0" u="none" strike="noStrike" kern="1200" cap="none" spc="-20" normalizeH="0" baseline="0" noProof="0">
                  <a:ln>
                    <a:noFill/>
                  </a:ln>
                  <a:solidFill>
                    <a:srgbClr val="444444"/>
                  </a:solidFill>
                  <a:effectLst/>
                  <a:uLnTx/>
                  <a:uFillTx/>
                  <a:latin typeface="Roboto"/>
                  <a:ea typeface="+mn-ea"/>
                  <a:cs typeface="Roboto"/>
                </a:rPr>
                <a:t>GEDC Faculty</a:t>
              </a:r>
              <a:endParaRPr kumimoji="0" lang="en-US" sz="1600" b="0" i="0" u="none" strike="noStrike" kern="1200" cap="none" spc="-20" normalizeH="0" baseline="0" noProof="0">
                <a:ln>
                  <a:noFill/>
                </a:ln>
                <a:solidFill>
                  <a:srgbClr val="444444"/>
                </a:solidFill>
                <a:effectLst/>
                <a:uLnTx/>
                <a:uFillTx/>
                <a:latin typeface="Roboto"/>
                <a:ea typeface="Roboto"/>
                <a:cs typeface="Roboto"/>
              </a:endParaRPr>
            </a:p>
          </p:txBody>
        </p:sp>
        <p:sp>
          <p:nvSpPr>
            <p:cNvPr id="30" name="TextBox 29">
              <a:extLst>
                <a:ext uri="{FF2B5EF4-FFF2-40B4-BE49-F238E27FC236}">
                  <a16:creationId xmlns:a16="http://schemas.microsoft.com/office/drawing/2014/main" id="{30338B76-EBE7-4377-B7C1-D7A35F187F1A}"/>
                </a:ext>
              </a:extLst>
            </p:cNvPr>
            <p:cNvSpPr txBox="1"/>
            <p:nvPr/>
          </p:nvSpPr>
          <p:spPr>
            <a:xfrm>
              <a:off x="604708" y="4155953"/>
              <a:ext cx="3684670" cy="347089"/>
            </a:xfrm>
            <a:prstGeom prst="rect">
              <a:avLst/>
            </a:prstGeom>
            <a:noFill/>
          </p:spPr>
          <p:txBody>
            <a:bodyPr wrap="square" lIns="91440" tIns="45720" rIns="91440" bIns="45720" anchor="t">
              <a:spAutoFit/>
            </a:bodyPr>
            <a:lstStyle/>
            <a:p>
              <a:pPr marL="16510" marR="0" lvl="0" indent="0" algn="l" defTabSz="1219170" rtl="0" eaLnBrk="1" fontAlgn="auto" latinLnBrk="0" hangingPunct="1">
                <a:lnSpc>
                  <a:spcPct val="100000"/>
                </a:lnSpc>
                <a:spcBef>
                  <a:spcPts val="133"/>
                </a:spcBef>
                <a:spcAft>
                  <a:spcPts val="0"/>
                </a:spcAft>
                <a:buClrTx/>
                <a:buSzTx/>
                <a:buFontTx/>
                <a:buNone/>
                <a:tabLst/>
                <a:defRPr/>
              </a:pPr>
              <a:r>
                <a:rPr kumimoji="0" lang="en-US" sz="2000" b="0" i="0" u="none" strike="noStrike" kern="1200" cap="none" spc="-20" normalizeH="0" baseline="0" noProof="0">
                  <a:ln>
                    <a:noFill/>
                  </a:ln>
                  <a:solidFill>
                    <a:srgbClr val="7F7F7F"/>
                  </a:solidFill>
                  <a:effectLst/>
                  <a:uLnTx/>
                  <a:uFillTx/>
                  <a:latin typeface="Roboto"/>
                  <a:ea typeface="+mn-ea"/>
                  <a:cs typeface="Roboto"/>
                </a:rPr>
                <a:t>Moderated by:</a:t>
              </a:r>
              <a:endParaRPr kumimoji="0" lang="en-US" sz="2000" b="0" i="0" u="none" strike="noStrike" kern="1200" cap="none" spc="0" normalizeH="0" baseline="0" noProof="0">
                <a:ln>
                  <a:noFill/>
                </a:ln>
                <a:solidFill>
                  <a:prstClr val="black"/>
                </a:solidFill>
                <a:effectLst/>
                <a:uLnTx/>
                <a:uFillTx/>
                <a:latin typeface="Roboto"/>
                <a:ea typeface="+mn-ea"/>
                <a:cs typeface="Roboto"/>
              </a:endParaRPr>
            </a:p>
          </p:txBody>
        </p:sp>
      </p:grpSp>
      <p:sp>
        <p:nvSpPr>
          <p:cNvPr id="4" name="TextBox 3">
            <a:extLst>
              <a:ext uri="{FF2B5EF4-FFF2-40B4-BE49-F238E27FC236}">
                <a16:creationId xmlns:a16="http://schemas.microsoft.com/office/drawing/2014/main" id="{A3179100-83D2-DE4B-B437-DAAC8503ACB4}"/>
              </a:ext>
            </a:extLst>
          </p:cNvPr>
          <p:cNvSpPr txBox="1"/>
          <p:nvPr/>
        </p:nvSpPr>
        <p:spPr>
          <a:xfrm>
            <a:off x="9608695" y="211361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C3F"/>
              </a:solidFill>
              <a:effectLst/>
              <a:uLnTx/>
              <a:uFillTx/>
              <a:latin typeface="Roboto"/>
              <a:ea typeface="+mn-ea"/>
              <a:cs typeface="Roboto"/>
            </a:endParaRPr>
          </a:p>
        </p:txBody>
      </p:sp>
      <p:grpSp>
        <p:nvGrpSpPr>
          <p:cNvPr id="20" name="Group 19">
            <a:extLst>
              <a:ext uri="{FF2B5EF4-FFF2-40B4-BE49-F238E27FC236}">
                <a16:creationId xmlns:a16="http://schemas.microsoft.com/office/drawing/2014/main" id="{6F974B77-254E-5443-C1CF-E7C273CFF90D}"/>
              </a:ext>
            </a:extLst>
          </p:cNvPr>
          <p:cNvGrpSpPr/>
          <p:nvPr/>
        </p:nvGrpSpPr>
        <p:grpSpPr>
          <a:xfrm>
            <a:off x="902467" y="3067181"/>
            <a:ext cx="3389701" cy="2623481"/>
            <a:chOff x="5459885" y="1009342"/>
            <a:chExt cx="4438036" cy="3430765"/>
          </a:xfrm>
        </p:grpSpPr>
        <p:sp>
          <p:nvSpPr>
            <p:cNvPr id="3" name="TextBox 2">
              <a:extLst>
                <a:ext uri="{FF2B5EF4-FFF2-40B4-BE49-F238E27FC236}">
                  <a16:creationId xmlns:a16="http://schemas.microsoft.com/office/drawing/2014/main" id="{D5A5C7FC-FD35-7EB1-1907-9C38237472F6}"/>
                </a:ext>
              </a:extLst>
            </p:cNvPr>
            <p:cNvSpPr txBox="1"/>
            <p:nvPr/>
          </p:nvSpPr>
          <p:spPr>
            <a:xfrm>
              <a:off x="5677301" y="1009342"/>
              <a:ext cx="4220620" cy="5232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22C3F"/>
                  </a:solidFill>
                  <a:effectLst/>
                  <a:uLnTx/>
                  <a:uFillTx/>
                  <a:latin typeface="Roboto"/>
                  <a:ea typeface="+mn-ea"/>
                  <a:cs typeface="Roboto"/>
                </a:rPr>
                <a:t>Generously supported by:</a:t>
              </a:r>
              <a:endParaRPr kumimoji="0" lang="en-US" sz="2000" b="0" i="0" u="none" strike="noStrike" kern="1200" cap="none" spc="0" normalizeH="0" baseline="0" noProof="0">
                <a:ln>
                  <a:noFill/>
                </a:ln>
                <a:solidFill>
                  <a:srgbClr val="222C3F"/>
                </a:solidFill>
                <a:effectLst/>
                <a:uLnTx/>
                <a:uFillTx/>
                <a:latin typeface="Roboto"/>
                <a:ea typeface="Roboto"/>
                <a:cs typeface="Roboto"/>
              </a:endParaRPr>
            </a:p>
          </p:txBody>
        </p:sp>
        <p:pic>
          <p:nvPicPr>
            <p:cNvPr id="6" name="Content Placeholder 9" descr="Graphical user interface, website&#10;&#10;Description automatically generated">
              <a:extLst>
                <a:ext uri="{FF2B5EF4-FFF2-40B4-BE49-F238E27FC236}">
                  <a16:creationId xmlns:a16="http://schemas.microsoft.com/office/drawing/2014/main" id="{FDCF8B20-5E23-65E8-3380-A035531C67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59885" y="1446134"/>
              <a:ext cx="4339970" cy="1976451"/>
            </a:xfrm>
            <a:prstGeom prst="rect">
              <a:avLst/>
            </a:prstGeom>
          </p:spPr>
        </p:pic>
        <p:pic>
          <p:nvPicPr>
            <p:cNvPr id="8" name="Content Placeholder 11" descr="Logo&#10;&#10;Description automatically generated">
              <a:extLst>
                <a:ext uri="{FF2B5EF4-FFF2-40B4-BE49-F238E27FC236}">
                  <a16:creationId xmlns:a16="http://schemas.microsoft.com/office/drawing/2014/main" id="{75C9E802-7CFD-3537-C49F-226AE93AD375}"/>
                </a:ext>
              </a:extLst>
            </p:cNvPr>
            <p:cNvPicPr>
              <a:picLocks noChangeAspect="1"/>
            </p:cNvPicPr>
            <p:nvPr/>
          </p:nvPicPr>
          <p:blipFill rotWithShape="1">
            <a:blip r:embed="rId5"/>
            <a:srcRect b="-12625"/>
            <a:stretch/>
          </p:blipFill>
          <p:spPr>
            <a:xfrm>
              <a:off x="5891712" y="3553242"/>
              <a:ext cx="3686828" cy="886865"/>
            </a:xfrm>
            <a:prstGeom prst="rect">
              <a:avLst/>
            </a:prstGeom>
          </p:spPr>
        </p:pic>
        <p:cxnSp>
          <p:nvCxnSpPr>
            <p:cNvPr id="18" name="Straight Connector 17">
              <a:extLst>
                <a:ext uri="{FF2B5EF4-FFF2-40B4-BE49-F238E27FC236}">
                  <a16:creationId xmlns:a16="http://schemas.microsoft.com/office/drawing/2014/main" id="{AAB54114-709C-CD0B-0DCF-62AD72E37D82}"/>
                </a:ext>
              </a:extLst>
            </p:cNvPr>
            <p:cNvCxnSpPr>
              <a:cxnSpLocks/>
            </p:cNvCxnSpPr>
            <p:nvPr/>
          </p:nvCxnSpPr>
          <p:spPr>
            <a:xfrm flipV="1">
              <a:off x="6741635" y="3254921"/>
              <a:ext cx="1966890" cy="390"/>
            </a:xfrm>
            <a:prstGeom prst="line">
              <a:avLst/>
            </a:prstGeom>
            <a:ln/>
          </p:spPr>
          <p:style>
            <a:lnRef idx="3">
              <a:schemeClr val="accent1"/>
            </a:lnRef>
            <a:fillRef idx="0">
              <a:schemeClr val="accent1"/>
            </a:fillRef>
            <a:effectRef idx="2">
              <a:schemeClr val="accent1"/>
            </a:effectRef>
            <a:fontRef idx="minor">
              <a:schemeClr val="tx1"/>
            </a:fontRef>
          </p:style>
        </p:cxnSp>
      </p:grpSp>
      <p:cxnSp>
        <p:nvCxnSpPr>
          <p:cNvPr id="34" name="Straight Connector 33">
            <a:extLst>
              <a:ext uri="{FF2B5EF4-FFF2-40B4-BE49-F238E27FC236}">
                <a16:creationId xmlns:a16="http://schemas.microsoft.com/office/drawing/2014/main" id="{713A8F27-C1CE-47C4-AE0A-A7EB8D535AB7}"/>
              </a:ext>
            </a:extLst>
          </p:cNvPr>
          <p:cNvCxnSpPr>
            <a:cxnSpLocks/>
          </p:cNvCxnSpPr>
          <p:nvPr/>
        </p:nvCxnSpPr>
        <p:spPr>
          <a:xfrm flipV="1">
            <a:off x="5142425" y="911767"/>
            <a:ext cx="9896" cy="5157786"/>
          </a:xfrm>
          <a:prstGeom prst="line">
            <a:avLst/>
          </a:prstGeom>
          <a:ln w="57150">
            <a:solidFill>
              <a:srgbClr val="2D9384"/>
            </a:solidFill>
          </a:ln>
        </p:spPr>
        <p:style>
          <a:lnRef idx="3">
            <a:schemeClr val="accent1"/>
          </a:lnRef>
          <a:fillRef idx="0">
            <a:schemeClr val="accent1"/>
          </a:fillRef>
          <a:effectRef idx="2">
            <a:schemeClr val="accent1"/>
          </a:effectRef>
          <a:fontRef idx="minor">
            <a:schemeClr val="tx1"/>
          </a:fontRef>
        </p:style>
      </p:cxnSp>
      <p:pic>
        <p:nvPicPr>
          <p:cNvPr id="7" name="Picture 6" descr="A logo for a company&#10;&#10;Description automatically generated">
            <a:extLst>
              <a:ext uri="{FF2B5EF4-FFF2-40B4-BE49-F238E27FC236}">
                <a16:creationId xmlns:a16="http://schemas.microsoft.com/office/drawing/2014/main" id="{6DA96EA8-6321-6BE6-447D-788EC379B770}"/>
              </a:ext>
            </a:extLst>
          </p:cNvPr>
          <p:cNvPicPr>
            <a:picLocks noChangeAspect="1"/>
          </p:cNvPicPr>
          <p:nvPr/>
        </p:nvPicPr>
        <p:blipFill>
          <a:blip r:embed="rId6"/>
          <a:stretch>
            <a:fillRect/>
          </a:stretch>
        </p:blipFill>
        <p:spPr>
          <a:xfrm>
            <a:off x="452711" y="948152"/>
            <a:ext cx="4642184" cy="1350127"/>
          </a:xfrm>
          <a:prstGeom prst="rect">
            <a:avLst/>
          </a:prstGeom>
        </p:spPr>
      </p:pic>
    </p:spTree>
    <p:extLst>
      <p:ext uri="{BB962C8B-B14F-4D97-AF65-F5344CB8AC3E}">
        <p14:creationId xmlns:p14="http://schemas.microsoft.com/office/powerpoint/2010/main" val="415252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A80CC-34C3-8591-64A8-5299F2B4EC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FA893C-311C-19C1-D36E-0FDD037618CE}"/>
              </a:ext>
            </a:extLst>
          </p:cNvPr>
          <p:cNvSpPr>
            <a:spLocks noGrp="1"/>
          </p:cNvSpPr>
          <p:nvPr>
            <p:ph type="title"/>
          </p:nvPr>
        </p:nvSpPr>
        <p:spPr/>
        <p:txBody>
          <a:bodyPr/>
          <a:lstStyle/>
          <a:p>
            <a:r>
              <a:rPr lang="en-US"/>
              <a:t>FY25 CMS Age-Friendly Hospitals Measure</a:t>
            </a:r>
          </a:p>
        </p:txBody>
      </p:sp>
      <p:graphicFrame>
        <p:nvGraphicFramePr>
          <p:cNvPr id="4" name="Table 3">
            <a:extLst>
              <a:ext uri="{FF2B5EF4-FFF2-40B4-BE49-F238E27FC236}">
                <a16:creationId xmlns:a16="http://schemas.microsoft.com/office/drawing/2014/main" id="{24047287-0D83-F3C7-22BC-898D44F00E20}"/>
              </a:ext>
            </a:extLst>
          </p:cNvPr>
          <p:cNvGraphicFramePr>
            <a:graphicFrameLocks noGrp="1"/>
          </p:cNvGraphicFramePr>
          <p:nvPr>
            <p:extLst>
              <p:ext uri="{D42A27DB-BD31-4B8C-83A1-F6EECF244321}">
                <p14:modId xmlns:p14="http://schemas.microsoft.com/office/powerpoint/2010/main" val="1253967676"/>
              </p:ext>
            </p:extLst>
          </p:nvPr>
        </p:nvGraphicFramePr>
        <p:xfrm>
          <a:off x="1155147" y="1523502"/>
          <a:ext cx="9881705" cy="1597409"/>
        </p:xfrm>
        <a:graphic>
          <a:graphicData uri="http://schemas.openxmlformats.org/drawingml/2006/table">
            <a:tbl>
              <a:tblPr firstRow="1" bandRow="1">
                <a:tableStyleId>{6E25E649-3F16-4E02-A733-19D2CDBF48F0}</a:tableStyleId>
              </a:tblPr>
              <a:tblGrid>
                <a:gridCol w="1638000">
                  <a:extLst>
                    <a:ext uri="{9D8B030D-6E8A-4147-A177-3AD203B41FA5}">
                      <a16:colId xmlns:a16="http://schemas.microsoft.com/office/drawing/2014/main" val="3561922950"/>
                    </a:ext>
                  </a:extLst>
                </a:gridCol>
                <a:gridCol w="2432833">
                  <a:extLst>
                    <a:ext uri="{9D8B030D-6E8A-4147-A177-3AD203B41FA5}">
                      <a16:colId xmlns:a16="http://schemas.microsoft.com/office/drawing/2014/main" val="1891181343"/>
                    </a:ext>
                  </a:extLst>
                </a:gridCol>
                <a:gridCol w="5810872">
                  <a:extLst>
                    <a:ext uri="{9D8B030D-6E8A-4147-A177-3AD203B41FA5}">
                      <a16:colId xmlns:a16="http://schemas.microsoft.com/office/drawing/2014/main" val="2158035957"/>
                    </a:ext>
                  </a:extLst>
                </a:gridCol>
              </a:tblGrid>
              <a:tr h="408689">
                <a:tc>
                  <a:txBody>
                    <a:bodyPr/>
                    <a:lstStyle/>
                    <a:p>
                      <a:endParaRPr lang="en-US"/>
                    </a:p>
                  </a:txBody>
                  <a:tcPr/>
                </a:tc>
                <a:tc>
                  <a:txBody>
                    <a:bodyPr/>
                    <a:lstStyle/>
                    <a:p>
                      <a:r>
                        <a:rPr lang="en-US"/>
                        <a:t>Title</a:t>
                      </a:r>
                    </a:p>
                  </a:txBody>
                  <a:tcPr/>
                </a:tc>
                <a:tc>
                  <a:txBody>
                    <a:bodyPr/>
                    <a:lstStyle/>
                    <a:p>
                      <a:r>
                        <a:rPr lang="en-US"/>
                        <a:t>Measure</a:t>
                      </a:r>
                    </a:p>
                  </a:txBody>
                  <a:tcPr/>
                </a:tc>
                <a:extLst>
                  <a:ext uri="{0D108BD9-81ED-4DB2-BD59-A6C34878D82A}">
                    <a16:rowId xmlns:a16="http://schemas.microsoft.com/office/drawing/2014/main" val="3973598179"/>
                  </a:ext>
                </a:extLst>
              </a:tr>
              <a:tr h="408689">
                <a:tc>
                  <a:txBody>
                    <a:bodyPr/>
                    <a:lstStyle/>
                    <a:p>
                      <a:r>
                        <a:rPr lang="en-US"/>
                        <a:t>Domain 2</a:t>
                      </a:r>
                    </a:p>
                  </a:txBody>
                  <a:tcPr/>
                </a:tc>
                <a:tc>
                  <a:txBody>
                    <a:bodyPr/>
                    <a:lstStyle/>
                    <a:p>
                      <a:r>
                        <a:rPr lang="en-US" sz="1800" b="1" u="none" strike="noStrike" kern="1200" baseline="0">
                          <a:solidFill>
                            <a:schemeClr val="dk1"/>
                          </a:solidFill>
                        </a:rPr>
                        <a:t>Responsible Medication Management: </a:t>
                      </a:r>
                      <a:endParaRPr lang="en-US" sz="1800" b="0" i="0" u="none" strike="noStrike" kern="1200" baseline="0">
                        <a:solidFill>
                          <a:schemeClr val="dk1"/>
                        </a:solidFill>
                        <a:latin typeface="+mn-lt"/>
                        <a:ea typeface="+mn-ea"/>
                        <a:cs typeface="+mn-cs"/>
                      </a:endParaRPr>
                    </a:p>
                  </a:txBody>
                  <a:tcPr/>
                </a:tc>
                <a:tc>
                  <a:txBody>
                    <a:bodyPr/>
                    <a:lstStyle/>
                    <a:p>
                      <a:r>
                        <a:rPr lang="en-US" sz="1800" b="0" u="none" strike="noStrike" kern="1200" baseline="0">
                          <a:solidFill>
                            <a:schemeClr val="dk1"/>
                          </a:solidFill>
                        </a:rPr>
                        <a:t>Our hospital reviews medications for the purpose of identifying potentially inappropriate medications (PIMs) for older adults as defined by standard evidence-based guidelines, criteria, or protocols </a:t>
                      </a:r>
                      <a:endParaRPr lang="en-US" sz="1800" b="0" i="0" u="none" strike="noStrike" kern="1200" baseline="0">
                        <a:solidFill>
                          <a:schemeClr val="dk1"/>
                        </a:solidFill>
                        <a:latin typeface="+mn-lt"/>
                        <a:ea typeface="+mn-ea"/>
                        <a:cs typeface="+mn-cs"/>
                      </a:endParaRPr>
                    </a:p>
                  </a:txBody>
                  <a:tcPr/>
                </a:tc>
                <a:extLst>
                  <a:ext uri="{0D108BD9-81ED-4DB2-BD59-A6C34878D82A}">
                    <a16:rowId xmlns:a16="http://schemas.microsoft.com/office/drawing/2014/main" val="1257022487"/>
                  </a:ext>
                </a:extLst>
              </a:tr>
            </a:tbl>
          </a:graphicData>
        </a:graphic>
      </p:graphicFrame>
    </p:spTree>
    <p:extLst>
      <p:ext uri="{BB962C8B-B14F-4D97-AF65-F5344CB8AC3E}">
        <p14:creationId xmlns:p14="http://schemas.microsoft.com/office/powerpoint/2010/main" val="1912495933"/>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588FF-1DA7-7D09-E1D5-DF862D434CAB}"/>
              </a:ext>
            </a:extLst>
          </p:cNvPr>
          <p:cNvSpPr>
            <a:spLocks noGrp="1"/>
          </p:cNvSpPr>
          <p:nvPr>
            <p:ph type="title"/>
          </p:nvPr>
        </p:nvSpPr>
        <p:spPr/>
        <p:txBody>
          <a:bodyPr/>
          <a:lstStyle/>
          <a:p>
            <a:r>
              <a:rPr lang="en-US"/>
              <a:t>FY25 CMS Age-Friendly Hospitals Measure</a:t>
            </a:r>
          </a:p>
        </p:txBody>
      </p:sp>
      <p:graphicFrame>
        <p:nvGraphicFramePr>
          <p:cNvPr id="4" name="Table 3">
            <a:extLst>
              <a:ext uri="{FF2B5EF4-FFF2-40B4-BE49-F238E27FC236}">
                <a16:creationId xmlns:a16="http://schemas.microsoft.com/office/drawing/2014/main" id="{105EE3E4-8A6A-879F-4570-975366804B69}"/>
              </a:ext>
            </a:extLst>
          </p:cNvPr>
          <p:cNvGraphicFramePr>
            <a:graphicFrameLocks noGrp="1"/>
          </p:cNvGraphicFramePr>
          <p:nvPr/>
        </p:nvGraphicFramePr>
        <p:xfrm>
          <a:off x="918818" y="1230343"/>
          <a:ext cx="10040730" cy="4397314"/>
        </p:xfrm>
        <a:graphic>
          <a:graphicData uri="http://schemas.openxmlformats.org/drawingml/2006/table">
            <a:tbl>
              <a:tblPr firstRow="1" bandRow="1">
                <a:tableStyleId>{6E25E649-3F16-4E02-A733-19D2CDBF48F0}</a:tableStyleId>
              </a:tblPr>
              <a:tblGrid>
                <a:gridCol w="1664360">
                  <a:extLst>
                    <a:ext uri="{9D8B030D-6E8A-4147-A177-3AD203B41FA5}">
                      <a16:colId xmlns:a16="http://schemas.microsoft.com/office/drawing/2014/main" val="3561922950"/>
                    </a:ext>
                  </a:extLst>
                </a:gridCol>
                <a:gridCol w="2471984">
                  <a:extLst>
                    <a:ext uri="{9D8B030D-6E8A-4147-A177-3AD203B41FA5}">
                      <a16:colId xmlns:a16="http://schemas.microsoft.com/office/drawing/2014/main" val="1891181343"/>
                    </a:ext>
                  </a:extLst>
                </a:gridCol>
                <a:gridCol w="5904386">
                  <a:extLst>
                    <a:ext uri="{9D8B030D-6E8A-4147-A177-3AD203B41FA5}">
                      <a16:colId xmlns:a16="http://schemas.microsoft.com/office/drawing/2014/main" val="2158035957"/>
                    </a:ext>
                  </a:extLst>
                </a:gridCol>
              </a:tblGrid>
              <a:tr h="648274">
                <a:tc>
                  <a:txBody>
                    <a:bodyPr/>
                    <a:lstStyle/>
                    <a:p>
                      <a:endParaRPr lang="en-US"/>
                    </a:p>
                  </a:txBody>
                  <a:tcPr/>
                </a:tc>
                <a:tc>
                  <a:txBody>
                    <a:bodyPr/>
                    <a:lstStyle/>
                    <a:p>
                      <a:r>
                        <a:rPr lang="en-US"/>
                        <a:t>Title</a:t>
                      </a:r>
                    </a:p>
                  </a:txBody>
                  <a:tcPr/>
                </a:tc>
                <a:tc>
                  <a:txBody>
                    <a:bodyPr/>
                    <a:lstStyle/>
                    <a:p>
                      <a:r>
                        <a:rPr lang="en-US"/>
                        <a:t>Measure</a:t>
                      </a:r>
                    </a:p>
                  </a:txBody>
                  <a:tcPr/>
                </a:tc>
                <a:extLst>
                  <a:ext uri="{0D108BD9-81ED-4DB2-BD59-A6C34878D82A}">
                    <a16:rowId xmlns:a16="http://schemas.microsoft.com/office/drawing/2014/main" val="3973598179"/>
                  </a:ext>
                </a:extLst>
              </a:tr>
              <a:tr h="3511252">
                <a:tc>
                  <a:txBody>
                    <a:bodyPr/>
                    <a:lstStyle/>
                    <a:p>
                      <a:r>
                        <a:rPr lang="en-US" sz="2400"/>
                        <a:t>Domain 3</a:t>
                      </a:r>
                    </a:p>
                  </a:txBody>
                  <a:tcPr/>
                </a:tc>
                <a:tc>
                  <a:txBody>
                    <a:bodyPr/>
                    <a:lstStyle/>
                    <a:p>
                      <a:r>
                        <a:rPr lang="en-US" sz="2000" b="1" u="none" strike="noStrike" kern="1200" baseline="0">
                          <a:solidFill>
                            <a:schemeClr val="dk1"/>
                          </a:solidFill>
                        </a:rPr>
                        <a:t>Frailty Screening and Intervention (Mobility, Mentation, and Malnutrition): </a:t>
                      </a:r>
                      <a:endParaRPr lang="en-US" sz="2000" b="1" i="0" u="none" strike="noStrike" kern="1200" baseline="0">
                        <a:solidFill>
                          <a:schemeClr val="dk1"/>
                        </a:solidFill>
                        <a:latin typeface="+mn-lt"/>
                        <a:ea typeface="+mn-ea"/>
                        <a:cs typeface="+mn-cs"/>
                      </a:endParaRPr>
                    </a:p>
                  </a:txBody>
                  <a:tcPr/>
                </a:tc>
                <a:tc>
                  <a:txBody>
                    <a:bodyPr/>
                    <a:lstStyle/>
                    <a:p>
                      <a:pPr marL="342900" indent="-342900">
                        <a:buFont typeface="+mj-lt"/>
                        <a:buAutoNum type="alphaUcPeriod"/>
                      </a:pPr>
                      <a:r>
                        <a:rPr lang="en-US" sz="2400" b="0" u="none" strike="noStrike" kern="1200" baseline="0">
                          <a:solidFill>
                            <a:schemeClr val="dk1"/>
                          </a:solidFill>
                        </a:rPr>
                        <a:t>Malnutrition risk screening</a:t>
                      </a:r>
                    </a:p>
                    <a:p>
                      <a:pPr marL="342900" indent="-342900">
                        <a:buFont typeface="+mj-lt"/>
                        <a:buAutoNum type="alphaUcPeriod"/>
                      </a:pPr>
                      <a:r>
                        <a:rPr lang="en-US" sz="2400" b="0" u="none" strike="noStrike" kern="1200" baseline="0">
                          <a:solidFill>
                            <a:schemeClr val="dk1"/>
                          </a:solidFill>
                        </a:rPr>
                        <a:t>Delirium risk screening and Mobility plans</a:t>
                      </a:r>
                    </a:p>
                    <a:p>
                      <a:pPr marL="342900" indent="-342900">
                        <a:buFont typeface="+mj-lt"/>
                        <a:buAutoNum type="alphaUcPeriod"/>
                      </a:pPr>
                      <a:r>
                        <a:rPr lang="en-US" sz="2400" b="0" u="none" strike="noStrike" kern="1200" baseline="0">
                          <a:solidFill>
                            <a:schemeClr val="dk1"/>
                          </a:solidFill>
                        </a:rPr>
                        <a:t>Fall risk screening, Decubitus ulcers, and 30 day readmissions for patients 65+</a:t>
                      </a:r>
                    </a:p>
                    <a:p>
                      <a:pPr marL="342900" indent="-342900">
                        <a:buFont typeface="+mj-lt"/>
                        <a:buAutoNum type="alphaUcPeriod"/>
                      </a:pPr>
                      <a:r>
                        <a:rPr lang="en-US" sz="2400" b="0" u="none" strike="noStrike" kern="1200" baseline="0">
                          <a:solidFill>
                            <a:schemeClr val="dk1"/>
                          </a:solidFill>
                        </a:rPr>
                        <a:t>Reduce ED delirium by transferring older patients out of the ED within 8 hours of arrival or within 3 hours of admission. </a:t>
                      </a:r>
                      <a:endParaRPr lang="en-US" sz="2400" b="0" i="0" u="none" strike="noStrike" kern="1200" baseline="0">
                        <a:solidFill>
                          <a:schemeClr val="dk1"/>
                        </a:solidFill>
                        <a:latin typeface="+mn-lt"/>
                        <a:ea typeface="+mn-ea"/>
                        <a:cs typeface="+mn-cs"/>
                      </a:endParaRPr>
                    </a:p>
                  </a:txBody>
                  <a:tcPr/>
                </a:tc>
                <a:extLst>
                  <a:ext uri="{0D108BD9-81ED-4DB2-BD59-A6C34878D82A}">
                    <a16:rowId xmlns:a16="http://schemas.microsoft.com/office/drawing/2014/main" val="2352675914"/>
                  </a:ext>
                </a:extLst>
              </a:tr>
            </a:tbl>
          </a:graphicData>
        </a:graphic>
      </p:graphicFrame>
    </p:spTree>
    <p:extLst>
      <p:ext uri="{BB962C8B-B14F-4D97-AF65-F5344CB8AC3E}">
        <p14:creationId xmlns:p14="http://schemas.microsoft.com/office/powerpoint/2010/main" val="136609831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588FF-1DA7-7D09-E1D5-DF862D434CAB}"/>
              </a:ext>
            </a:extLst>
          </p:cNvPr>
          <p:cNvSpPr>
            <a:spLocks noGrp="1"/>
          </p:cNvSpPr>
          <p:nvPr>
            <p:ph type="title"/>
          </p:nvPr>
        </p:nvSpPr>
        <p:spPr/>
        <p:txBody>
          <a:bodyPr/>
          <a:lstStyle/>
          <a:p>
            <a:r>
              <a:rPr lang="en-US"/>
              <a:t>FY25 CMS Age-Friendly Hospitals Measure</a:t>
            </a:r>
          </a:p>
        </p:txBody>
      </p:sp>
      <p:graphicFrame>
        <p:nvGraphicFramePr>
          <p:cNvPr id="4" name="Table 3">
            <a:extLst>
              <a:ext uri="{FF2B5EF4-FFF2-40B4-BE49-F238E27FC236}">
                <a16:creationId xmlns:a16="http://schemas.microsoft.com/office/drawing/2014/main" id="{105EE3E4-8A6A-879F-4570-975366804B69}"/>
              </a:ext>
            </a:extLst>
          </p:cNvPr>
          <p:cNvGraphicFramePr>
            <a:graphicFrameLocks noGrp="1"/>
          </p:cNvGraphicFramePr>
          <p:nvPr>
            <p:extLst>
              <p:ext uri="{D42A27DB-BD31-4B8C-83A1-F6EECF244321}">
                <p14:modId xmlns:p14="http://schemas.microsoft.com/office/powerpoint/2010/main" val="969422259"/>
              </p:ext>
            </p:extLst>
          </p:nvPr>
        </p:nvGraphicFramePr>
        <p:xfrm>
          <a:off x="958574" y="1538909"/>
          <a:ext cx="9881705" cy="2328929"/>
        </p:xfrm>
        <a:graphic>
          <a:graphicData uri="http://schemas.openxmlformats.org/drawingml/2006/table">
            <a:tbl>
              <a:tblPr firstRow="1" bandRow="1">
                <a:tableStyleId>{6E25E649-3F16-4E02-A733-19D2CDBF48F0}</a:tableStyleId>
              </a:tblPr>
              <a:tblGrid>
                <a:gridCol w="1638000">
                  <a:extLst>
                    <a:ext uri="{9D8B030D-6E8A-4147-A177-3AD203B41FA5}">
                      <a16:colId xmlns:a16="http://schemas.microsoft.com/office/drawing/2014/main" val="3561922950"/>
                    </a:ext>
                  </a:extLst>
                </a:gridCol>
                <a:gridCol w="2432833">
                  <a:extLst>
                    <a:ext uri="{9D8B030D-6E8A-4147-A177-3AD203B41FA5}">
                      <a16:colId xmlns:a16="http://schemas.microsoft.com/office/drawing/2014/main" val="1891181343"/>
                    </a:ext>
                  </a:extLst>
                </a:gridCol>
                <a:gridCol w="5810872">
                  <a:extLst>
                    <a:ext uri="{9D8B030D-6E8A-4147-A177-3AD203B41FA5}">
                      <a16:colId xmlns:a16="http://schemas.microsoft.com/office/drawing/2014/main" val="2158035957"/>
                    </a:ext>
                  </a:extLst>
                </a:gridCol>
              </a:tblGrid>
              <a:tr h="408689">
                <a:tc>
                  <a:txBody>
                    <a:bodyPr/>
                    <a:lstStyle/>
                    <a:p>
                      <a:endParaRPr lang="en-US"/>
                    </a:p>
                  </a:txBody>
                  <a:tcPr/>
                </a:tc>
                <a:tc>
                  <a:txBody>
                    <a:bodyPr/>
                    <a:lstStyle/>
                    <a:p>
                      <a:r>
                        <a:rPr lang="en-US"/>
                        <a:t>Title</a:t>
                      </a:r>
                    </a:p>
                  </a:txBody>
                  <a:tcPr/>
                </a:tc>
                <a:tc>
                  <a:txBody>
                    <a:bodyPr/>
                    <a:lstStyle/>
                    <a:p>
                      <a:r>
                        <a:rPr lang="en-US"/>
                        <a:t>Measure</a:t>
                      </a:r>
                    </a:p>
                  </a:txBody>
                  <a:tcPr/>
                </a:tc>
                <a:extLst>
                  <a:ext uri="{0D108BD9-81ED-4DB2-BD59-A6C34878D82A}">
                    <a16:rowId xmlns:a16="http://schemas.microsoft.com/office/drawing/2014/main" val="3973598179"/>
                  </a:ext>
                </a:extLst>
              </a:tr>
              <a:tr h="408689">
                <a:tc>
                  <a:txBody>
                    <a:bodyPr/>
                    <a:lstStyle/>
                    <a:p>
                      <a:r>
                        <a:rPr lang="en-US" sz="2000"/>
                        <a:t>Domain 4</a:t>
                      </a:r>
                    </a:p>
                  </a:txBody>
                  <a:tcPr/>
                </a:tc>
                <a:tc>
                  <a:txBody>
                    <a:bodyPr/>
                    <a:lstStyle/>
                    <a:p>
                      <a:r>
                        <a:rPr lang="en-US" sz="2000" b="1" u="none" strike="noStrike" kern="1200" baseline="0">
                          <a:solidFill>
                            <a:schemeClr val="dk1"/>
                          </a:solidFill>
                        </a:rPr>
                        <a:t>Social Vulnerability (social isolation, economic insecurity, caregiver stress, elder abuse): </a:t>
                      </a:r>
                      <a:endParaRPr lang="en-US" sz="2000" b="0" i="0" u="none" strike="noStrike" kern="1200" baseline="0">
                        <a:solidFill>
                          <a:schemeClr val="dk1"/>
                        </a:solidFill>
                        <a:latin typeface="+mn-lt"/>
                        <a:ea typeface="+mn-ea"/>
                        <a:cs typeface="+mn-cs"/>
                      </a:endParaRPr>
                    </a:p>
                  </a:txBody>
                  <a:tcPr/>
                </a:tc>
                <a:tc>
                  <a:txBody>
                    <a:bodyPr/>
                    <a:lstStyle/>
                    <a:p>
                      <a:pPr marL="342900" indent="-342900">
                        <a:buAutoNum type="alphaUcPeriod"/>
                      </a:pPr>
                      <a:r>
                        <a:rPr lang="en-US" sz="2000" b="0" u="none" strike="noStrike" kern="1200" baseline="0">
                          <a:solidFill>
                            <a:schemeClr val="dk1"/>
                          </a:solidFill>
                        </a:rPr>
                        <a:t>Screening for social isolation, economic insecurity, caregiver stress, and elder abuse on admission and again prior to discharge. </a:t>
                      </a:r>
                    </a:p>
                    <a:p>
                      <a:pPr marL="342900" indent="-342900">
                        <a:buAutoNum type="alphaUcPeriod"/>
                      </a:pPr>
                      <a:r>
                        <a:rPr lang="en-US" sz="2000" b="0" u="none" strike="noStrike" kern="1200" baseline="0">
                          <a:solidFill>
                            <a:schemeClr val="dk1"/>
                          </a:solidFill>
                        </a:rPr>
                        <a:t>Positive screens have associated interventions</a:t>
                      </a:r>
                      <a:endParaRPr lang="en-US" sz="2000" b="0" i="0" u="none" strike="noStrike" kern="1200" baseline="0">
                        <a:solidFill>
                          <a:schemeClr val="dk1"/>
                        </a:solidFill>
                        <a:latin typeface="+mn-lt"/>
                        <a:ea typeface="+mn-ea"/>
                        <a:cs typeface="+mn-cs"/>
                      </a:endParaRPr>
                    </a:p>
                  </a:txBody>
                  <a:tcPr/>
                </a:tc>
                <a:extLst>
                  <a:ext uri="{0D108BD9-81ED-4DB2-BD59-A6C34878D82A}">
                    <a16:rowId xmlns:a16="http://schemas.microsoft.com/office/drawing/2014/main" val="1257022487"/>
                  </a:ext>
                </a:extLst>
              </a:tr>
            </a:tbl>
          </a:graphicData>
        </a:graphic>
      </p:graphicFrame>
    </p:spTree>
    <p:extLst>
      <p:ext uri="{BB962C8B-B14F-4D97-AF65-F5344CB8AC3E}">
        <p14:creationId xmlns:p14="http://schemas.microsoft.com/office/powerpoint/2010/main" val="379405534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30526-F80C-607D-D980-7560B597F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DB6D84-5707-E0D9-B7D4-C1D13C79F815}"/>
              </a:ext>
            </a:extLst>
          </p:cNvPr>
          <p:cNvSpPr>
            <a:spLocks noGrp="1"/>
          </p:cNvSpPr>
          <p:nvPr>
            <p:ph type="title"/>
          </p:nvPr>
        </p:nvSpPr>
        <p:spPr/>
        <p:txBody>
          <a:bodyPr/>
          <a:lstStyle/>
          <a:p>
            <a:r>
              <a:rPr lang="en-US"/>
              <a:t>FY25 CMS Age-Friendly Hospitals Measure</a:t>
            </a:r>
          </a:p>
        </p:txBody>
      </p:sp>
      <p:graphicFrame>
        <p:nvGraphicFramePr>
          <p:cNvPr id="4" name="Table 3">
            <a:extLst>
              <a:ext uri="{FF2B5EF4-FFF2-40B4-BE49-F238E27FC236}">
                <a16:creationId xmlns:a16="http://schemas.microsoft.com/office/drawing/2014/main" id="{477E9C9D-31DE-C952-30F7-A8E06A8C9202}"/>
              </a:ext>
            </a:extLst>
          </p:cNvPr>
          <p:cNvGraphicFramePr>
            <a:graphicFrameLocks noGrp="1"/>
          </p:cNvGraphicFramePr>
          <p:nvPr>
            <p:extLst>
              <p:ext uri="{D42A27DB-BD31-4B8C-83A1-F6EECF244321}">
                <p14:modId xmlns:p14="http://schemas.microsoft.com/office/powerpoint/2010/main" val="251114934"/>
              </p:ext>
            </p:extLst>
          </p:nvPr>
        </p:nvGraphicFramePr>
        <p:xfrm>
          <a:off x="958574" y="1538909"/>
          <a:ext cx="9881705" cy="1719329"/>
        </p:xfrm>
        <a:graphic>
          <a:graphicData uri="http://schemas.openxmlformats.org/drawingml/2006/table">
            <a:tbl>
              <a:tblPr firstRow="1" bandRow="1">
                <a:tableStyleId>{6E25E649-3F16-4E02-A733-19D2CDBF48F0}</a:tableStyleId>
              </a:tblPr>
              <a:tblGrid>
                <a:gridCol w="1638000">
                  <a:extLst>
                    <a:ext uri="{9D8B030D-6E8A-4147-A177-3AD203B41FA5}">
                      <a16:colId xmlns:a16="http://schemas.microsoft.com/office/drawing/2014/main" val="3561922950"/>
                    </a:ext>
                  </a:extLst>
                </a:gridCol>
                <a:gridCol w="2432833">
                  <a:extLst>
                    <a:ext uri="{9D8B030D-6E8A-4147-A177-3AD203B41FA5}">
                      <a16:colId xmlns:a16="http://schemas.microsoft.com/office/drawing/2014/main" val="1891181343"/>
                    </a:ext>
                  </a:extLst>
                </a:gridCol>
                <a:gridCol w="5810872">
                  <a:extLst>
                    <a:ext uri="{9D8B030D-6E8A-4147-A177-3AD203B41FA5}">
                      <a16:colId xmlns:a16="http://schemas.microsoft.com/office/drawing/2014/main" val="2158035957"/>
                    </a:ext>
                  </a:extLst>
                </a:gridCol>
              </a:tblGrid>
              <a:tr h="408689">
                <a:tc>
                  <a:txBody>
                    <a:bodyPr/>
                    <a:lstStyle/>
                    <a:p>
                      <a:endParaRPr lang="en-US"/>
                    </a:p>
                  </a:txBody>
                  <a:tcPr/>
                </a:tc>
                <a:tc>
                  <a:txBody>
                    <a:bodyPr/>
                    <a:lstStyle/>
                    <a:p>
                      <a:r>
                        <a:rPr lang="en-US"/>
                        <a:t>Title</a:t>
                      </a:r>
                    </a:p>
                  </a:txBody>
                  <a:tcPr/>
                </a:tc>
                <a:tc>
                  <a:txBody>
                    <a:bodyPr/>
                    <a:lstStyle/>
                    <a:p>
                      <a:r>
                        <a:rPr lang="en-US"/>
                        <a:t>Measure</a:t>
                      </a:r>
                    </a:p>
                  </a:txBody>
                  <a:tcPr/>
                </a:tc>
                <a:extLst>
                  <a:ext uri="{0D108BD9-81ED-4DB2-BD59-A6C34878D82A}">
                    <a16:rowId xmlns:a16="http://schemas.microsoft.com/office/drawing/2014/main" val="3973598179"/>
                  </a:ext>
                </a:extLst>
              </a:tr>
              <a:tr h="408689">
                <a:tc>
                  <a:txBody>
                    <a:bodyPr/>
                    <a:lstStyle/>
                    <a:p>
                      <a:r>
                        <a:rPr lang="en-US" sz="2000"/>
                        <a:t>Domain 5</a:t>
                      </a:r>
                    </a:p>
                  </a:txBody>
                  <a:tcPr/>
                </a:tc>
                <a:tc>
                  <a:txBody>
                    <a:bodyPr/>
                    <a:lstStyle/>
                    <a:p>
                      <a:r>
                        <a:rPr lang="en-US" sz="2000" b="1" u="none" strike="noStrike" kern="1200" baseline="0">
                          <a:solidFill>
                            <a:schemeClr val="dk1"/>
                          </a:solidFill>
                        </a:rPr>
                        <a:t>Age Friendly Care Leadership: </a:t>
                      </a:r>
                      <a:endParaRPr lang="en-US" sz="2000" b="0" i="0" u="none" strike="noStrike" kern="1200" baseline="0">
                        <a:solidFill>
                          <a:schemeClr val="dk1"/>
                        </a:solidFill>
                        <a:latin typeface="+mn-lt"/>
                        <a:ea typeface="+mn-ea"/>
                        <a:cs typeface="+mn-cs"/>
                      </a:endParaRPr>
                    </a:p>
                  </a:txBody>
                  <a:tcPr/>
                </a:tc>
                <a:tc>
                  <a:txBody>
                    <a:bodyPr/>
                    <a:lstStyle/>
                    <a:p>
                      <a:r>
                        <a:rPr lang="en-US" sz="2000" b="0" u="none" strike="noStrike" kern="1200" baseline="0">
                          <a:solidFill>
                            <a:schemeClr val="dk1"/>
                          </a:solidFill>
                        </a:rPr>
                        <a:t>Our hospital designates a point person and/or interprofessional committee to specifically ensure age friendly care issues are prioritized, including those within this measure </a:t>
                      </a:r>
                      <a:endParaRPr lang="en-US" sz="2000" b="0" i="0" u="none" strike="noStrike" kern="1200" baseline="0">
                        <a:solidFill>
                          <a:schemeClr val="dk1"/>
                        </a:solidFill>
                        <a:latin typeface="+mn-lt"/>
                        <a:ea typeface="+mn-ea"/>
                        <a:cs typeface="+mn-cs"/>
                      </a:endParaRPr>
                    </a:p>
                  </a:txBody>
                  <a:tcPr/>
                </a:tc>
                <a:extLst>
                  <a:ext uri="{0D108BD9-81ED-4DB2-BD59-A6C34878D82A}">
                    <a16:rowId xmlns:a16="http://schemas.microsoft.com/office/drawing/2014/main" val="3385888224"/>
                  </a:ext>
                </a:extLst>
              </a:tr>
            </a:tbl>
          </a:graphicData>
        </a:graphic>
      </p:graphicFrame>
    </p:spTree>
    <p:extLst>
      <p:ext uri="{BB962C8B-B14F-4D97-AF65-F5344CB8AC3E}">
        <p14:creationId xmlns:p14="http://schemas.microsoft.com/office/powerpoint/2010/main" val="50403866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373330" y="494252"/>
            <a:ext cx="3405040" cy="451800"/>
          </a:xfrm>
          <a:prstGeom prst="rect">
            <a:avLst/>
          </a:prstGeom>
          <a:noFill/>
          <a:ln>
            <a:noFill/>
          </a:ln>
        </p:spPr>
        <p:txBody>
          <a:bodyPr lIns="90000" tIns="46800" rIns="90000" bIns="46800"/>
          <a:lstStyle/>
          <a:p>
            <a:r>
              <a:rPr lang="en-US" spc="-1">
                <a:solidFill>
                  <a:srgbClr val="000000"/>
                </a:solidFill>
                <a:latin typeface="Arial"/>
              </a:rPr>
              <a:t>Developing electronic health record‐based measures of the 4Ms to support implementation and evidence generation for Age‐Friendly Health Systems</a:t>
            </a:r>
          </a:p>
        </p:txBody>
      </p:sp>
      <p:sp>
        <p:nvSpPr>
          <p:cNvPr id="45" name="TextShape 2"/>
          <p:cNvSpPr txBox="1"/>
          <p:nvPr/>
        </p:nvSpPr>
        <p:spPr>
          <a:xfrm>
            <a:off x="373330" y="5690382"/>
            <a:ext cx="2890375" cy="907366"/>
          </a:xfrm>
          <a:prstGeom prst="rect">
            <a:avLst/>
          </a:prstGeom>
          <a:noFill/>
          <a:ln>
            <a:noFill/>
          </a:ln>
        </p:spPr>
        <p:txBody>
          <a:bodyPr lIns="90000" tIns="45000" rIns="90000" bIns="45000"/>
          <a:lstStyle/>
          <a:p>
            <a:r>
              <a:rPr lang="en-US" sz="1050" b="1" spc="-1" err="1">
                <a:solidFill>
                  <a:srgbClr val="0054A6"/>
                </a:solidFill>
                <a:latin typeface="Arial"/>
              </a:rPr>
              <a:t>Thrombley</a:t>
            </a:r>
            <a:r>
              <a:rPr lang="en-US" sz="1050" b="1" spc="-1">
                <a:solidFill>
                  <a:srgbClr val="0054A6"/>
                </a:solidFill>
                <a:latin typeface="Arial"/>
              </a:rPr>
              <a:t> RL, Rogers SE, and Adler-Milstein J. J American Geriatrics Society, Volume: 72, Issue: 3, Pages: 882-891., DOI: (10.1111/jgs.18722) </a:t>
            </a:r>
            <a:endParaRPr lang="en-US" sz="1050" spc="-1">
              <a:solidFill>
                <a:srgbClr val="000000"/>
              </a:solidFill>
              <a:latin typeface="Arial"/>
            </a:endParaRPr>
          </a:p>
        </p:txBody>
      </p:sp>
      <p:pic>
        <p:nvPicPr>
          <p:cNvPr id="46" name="Main graphic"/>
          <p:cNvPicPr/>
          <p:nvPr/>
        </p:nvPicPr>
        <p:blipFill>
          <a:blip r:embed="rId3"/>
          <a:stretch/>
        </p:blipFill>
        <p:spPr>
          <a:xfrm>
            <a:off x="4387488" y="333390"/>
            <a:ext cx="6251188" cy="619122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297AD-FEC7-2C89-5B05-8B3A75B9245E}"/>
              </a:ext>
            </a:extLst>
          </p:cNvPr>
          <p:cNvPicPr>
            <a:picLocks noChangeAspect="1"/>
          </p:cNvPicPr>
          <p:nvPr/>
        </p:nvPicPr>
        <p:blipFill>
          <a:blip r:embed="rId3"/>
          <a:stretch>
            <a:fillRect/>
          </a:stretch>
        </p:blipFill>
        <p:spPr>
          <a:xfrm>
            <a:off x="0" y="979533"/>
            <a:ext cx="12192000" cy="4561309"/>
          </a:xfrm>
          <a:prstGeom prst="rect">
            <a:avLst/>
          </a:prstGeom>
        </p:spPr>
      </p:pic>
      <p:sp>
        <p:nvSpPr>
          <p:cNvPr id="4" name="TextBox 3">
            <a:extLst>
              <a:ext uri="{FF2B5EF4-FFF2-40B4-BE49-F238E27FC236}">
                <a16:creationId xmlns:a16="http://schemas.microsoft.com/office/drawing/2014/main" id="{10833528-E46F-3F6C-8912-5BEF80F34E3F}"/>
              </a:ext>
            </a:extLst>
          </p:cNvPr>
          <p:cNvSpPr txBox="1"/>
          <p:nvPr/>
        </p:nvSpPr>
        <p:spPr>
          <a:xfrm>
            <a:off x="8412480" y="3429000"/>
            <a:ext cx="3348111" cy="2893100"/>
          </a:xfrm>
          <a:prstGeom prst="rect">
            <a:avLst/>
          </a:prstGeom>
          <a:solidFill>
            <a:schemeClr val="accent5">
              <a:lumMod val="20000"/>
              <a:lumOff val="80000"/>
            </a:schemeClr>
          </a:solidFill>
        </p:spPr>
        <p:txBody>
          <a:bodyPr wrap="square" rtlCol="0">
            <a:spAutoFit/>
          </a:bodyPr>
          <a:lstStyle/>
          <a:p>
            <a:r>
              <a:rPr lang="en-US" sz="2000" b="1">
                <a:latin typeface="Calibri" panose="020F0502020204030204" pitchFamily="34" charset="0"/>
                <a:cs typeface="Calibri" panose="020F0502020204030204" pitchFamily="34" charset="0"/>
              </a:rPr>
              <a:t>All public hospitals report:</a:t>
            </a:r>
          </a:p>
          <a:p>
            <a:r>
              <a:rPr lang="en-US" b="1">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Falls resulting in injury</a:t>
            </a:r>
          </a:p>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Pressure injuries (all)</a:t>
            </a:r>
          </a:p>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Medication complications (including from psychotropic overuse)</a:t>
            </a:r>
          </a:p>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Delirium</a:t>
            </a:r>
          </a:p>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Malnutrition</a:t>
            </a:r>
          </a:p>
          <a:p>
            <a:pPr marL="285750" indent="-285750">
              <a:buFont typeface="Arial" panose="020B0604020202020204" pitchFamily="34" charset="0"/>
              <a:buChar char="•"/>
            </a:pP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6141846"/>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51D26D-CB0B-A4C4-0B33-B79149B5646F}"/>
              </a:ext>
            </a:extLst>
          </p:cNvPr>
          <p:cNvSpPr>
            <a:spLocks noGrp="1"/>
          </p:cNvSpPr>
          <p:nvPr>
            <p:ph type="title"/>
          </p:nvPr>
        </p:nvSpPr>
        <p:spPr>
          <a:xfrm>
            <a:off x="715819" y="287751"/>
            <a:ext cx="9733281" cy="545945"/>
          </a:xfrm>
        </p:spPr>
        <p:txBody>
          <a:bodyPr/>
          <a:lstStyle/>
          <a:p>
            <a:r>
              <a:rPr lang="en-US">
                <a:ea typeface="Roboto"/>
              </a:rPr>
              <a:t>Take away points: Lauren Southerland </a:t>
            </a:r>
          </a:p>
        </p:txBody>
      </p:sp>
      <p:sp>
        <p:nvSpPr>
          <p:cNvPr id="4" name="Text Placeholder 3">
            <a:extLst>
              <a:ext uri="{FF2B5EF4-FFF2-40B4-BE49-F238E27FC236}">
                <a16:creationId xmlns:a16="http://schemas.microsoft.com/office/drawing/2014/main" id="{C08E5D10-8812-9CDB-BD6B-A571A6DFD0B0}"/>
              </a:ext>
            </a:extLst>
          </p:cNvPr>
          <p:cNvSpPr>
            <a:spLocks noGrp="1"/>
          </p:cNvSpPr>
          <p:nvPr>
            <p:ph type="body" sz="quarter" idx="10"/>
          </p:nvPr>
        </p:nvSpPr>
        <p:spPr>
          <a:xfrm>
            <a:off x="508001" y="1014806"/>
            <a:ext cx="4923535" cy="5099952"/>
          </a:xfrm>
        </p:spPr>
        <p:txBody>
          <a:bodyPr lIns="91440" tIns="45720" rIns="91440" bIns="45720" anchor="t"/>
          <a:lstStyle/>
          <a:p>
            <a:pPr marL="571500" indent="-342900">
              <a:spcBef>
                <a:spcPts val="0"/>
              </a:spcBef>
              <a:spcAft>
                <a:spcPts val="0"/>
              </a:spcAft>
              <a:buAutoNum type="arabicPeriod"/>
            </a:pPr>
            <a:r>
              <a:rPr lang="en-US" sz="2000"/>
              <a:t>Do some digging first.</a:t>
            </a:r>
          </a:p>
          <a:p>
            <a:pPr marL="571500" indent="-342900">
              <a:spcBef>
                <a:spcPts val="0"/>
              </a:spcBef>
              <a:spcAft>
                <a:spcPts val="0"/>
              </a:spcAft>
              <a:buAutoNum type="arabicPeriod"/>
            </a:pPr>
            <a:r>
              <a:rPr lang="en-US" sz="2000"/>
              <a:t>Work with your ED team and hospital to decide on where to focus. </a:t>
            </a:r>
          </a:p>
          <a:p>
            <a:pPr marL="571500" indent="-342900">
              <a:spcBef>
                <a:spcPts val="0"/>
              </a:spcBef>
              <a:spcAft>
                <a:spcPts val="0"/>
              </a:spcAft>
              <a:buAutoNum type="arabicPeriod"/>
            </a:pPr>
            <a:r>
              <a:rPr lang="en-US" sz="2000"/>
              <a:t>Needs strong IT assistance to pull data on these.</a:t>
            </a:r>
          </a:p>
          <a:p>
            <a:pPr marL="571500" indent="-342900">
              <a:spcBef>
                <a:spcPts val="0"/>
              </a:spcBef>
              <a:spcAft>
                <a:spcPts val="0"/>
              </a:spcAft>
              <a:buAutoNum type="arabicPeriod"/>
            </a:pPr>
            <a:r>
              <a:rPr lang="en-US" sz="2000"/>
              <a:t> Advocate for your team!</a:t>
            </a:r>
          </a:p>
          <a:p>
            <a:pPr marL="571500" indent="-342900">
              <a:spcBef>
                <a:spcPts val="0"/>
              </a:spcBef>
              <a:spcAft>
                <a:spcPts val="0"/>
              </a:spcAft>
              <a:buAutoNum type="arabicPeriod"/>
            </a:pPr>
            <a:endParaRPr lang="en-US" sz="2000"/>
          </a:p>
          <a:p>
            <a:pPr marL="571500" indent="-342900">
              <a:spcBef>
                <a:spcPts val="0"/>
              </a:spcBef>
              <a:spcAft>
                <a:spcPts val="0"/>
              </a:spcAft>
              <a:buAutoNum type="arabicPeriod"/>
            </a:pPr>
            <a:endParaRPr lang="en-US" sz="2000"/>
          </a:p>
        </p:txBody>
      </p:sp>
      <p:pic>
        <p:nvPicPr>
          <p:cNvPr id="2" name="Picture 4" descr="qa-meme">
            <a:extLst>
              <a:ext uri="{FF2B5EF4-FFF2-40B4-BE49-F238E27FC236}">
                <a16:creationId xmlns:a16="http://schemas.microsoft.com/office/drawing/2014/main" id="{3561978D-6AC0-89B9-F64C-6A676405D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683" y="1280460"/>
            <a:ext cx="5070301" cy="4297080"/>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95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51D26D-CB0B-A4C4-0B33-B79149B5646F}"/>
              </a:ext>
            </a:extLst>
          </p:cNvPr>
          <p:cNvSpPr>
            <a:spLocks noGrp="1"/>
          </p:cNvSpPr>
          <p:nvPr>
            <p:ph type="title"/>
          </p:nvPr>
        </p:nvSpPr>
        <p:spPr>
          <a:xfrm>
            <a:off x="743251" y="386951"/>
            <a:ext cx="9733281" cy="545945"/>
          </a:xfrm>
        </p:spPr>
        <p:txBody>
          <a:bodyPr/>
          <a:lstStyle/>
          <a:p>
            <a:r>
              <a:rPr lang="en-US" b="1">
                <a:latin typeface="+mj-lt"/>
              </a:rPr>
              <a:t>The 4Ms of Age-Friendly Care</a:t>
            </a:r>
          </a:p>
        </p:txBody>
      </p:sp>
      <p:pic>
        <p:nvPicPr>
          <p:cNvPr id="7" name="object 7" descr="A diagram of a health care framework&#10;&#10;Description automatically generated">
            <a:extLst>
              <a:ext uri="{FF2B5EF4-FFF2-40B4-BE49-F238E27FC236}">
                <a16:creationId xmlns:a16="http://schemas.microsoft.com/office/drawing/2014/main" id="{18E7A3F7-DF4F-F1E9-7C4E-4589D4BF5DDB}"/>
              </a:ext>
            </a:extLst>
          </p:cNvPr>
          <p:cNvPicPr/>
          <p:nvPr/>
        </p:nvPicPr>
        <p:blipFill>
          <a:blip r:embed="rId3" cstate="print"/>
          <a:stretch>
            <a:fillRect/>
          </a:stretch>
        </p:blipFill>
        <p:spPr>
          <a:xfrm>
            <a:off x="1661907" y="1128179"/>
            <a:ext cx="8222899" cy="5069897"/>
          </a:xfrm>
          <a:prstGeom prst="rect">
            <a:avLst/>
          </a:prstGeom>
        </p:spPr>
      </p:pic>
    </p:spTree>
    <p:extLst>
      <p:ext uri="{BB962C8B-B14F-4D97-AF65-F5344CB8AC3E}">
        <p14:creationId xmlns:p14="http://schemas.microsoft.com/office/powerpoint/2010/main" val="205545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341BF-4FEF-51DC-6711-AA37AFCBF01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B033532-133D-9944-374C-42A4C2184CB3}"/>
              </a:ext>
            </a:extLst>
          </p:cNvPr>
          <p:cNvSpPr>
            <a:spLocks noGrp="1"/>
          </p:cNvSpPr>
          <p:nvPr>
            <p:ph type="title"/>
          </p:nvPr>
        </p:nvSpPr>
        <p:spPr>
          <a:xfrm>
            <a:off x="767277" y="1667202"/>
            <a:ext cx="8988593" cy="1083162"/>
          </a:xfrm>
        </p:spPr>
        <p:txBody>
          <a:bodyPr/>
          <a:lstStyle/>
          <a:p>
            <a:pPr algn="l"/>
            <a:r>
              <a:rPr lang="en-US" sz="3200" b="1">
                <a:solidFill>
                  <a:schemeClr val="accent1"/>
                </a:solidFill>
              </a:rPr>
              <a:t>Improved Dementia Care in the ED</a:t>
            </a:r>
          </a:p>
        </p:txBody>
      </p:sp>
      <p:cxnSp>
        <p:nvCxnSpPr>
          <p:cNvPr id="7" name="Straight Connector 6">
            <a:extLst>
              <a:ext uri="{FF2B5EF4-FFF2-40B4-BE49-F238E27FC236}">
                <a16:creationId xmlns:a16="http://schemas.microsoft.com/office/drawing/2014/main" id="{EDFAEE94-5E12-312B-1613-ACAAB6895E11}"/>
              </a:ext>
            </a:extLst>
          </p:cNvPr>
          <p:cNvCxnSpPr>
            <a:cxnSpLocks/>
          </p:cNvCxnSpPr>
          <p:nvPr/>
        </p:nvCxnSpPr>
        <p:spPr>
          <a:xfrm>
            <a:off x="919878" y="2750364"/>
            <a:ext cx="6724914" cy="0"/>
          </a:xfrm>
          <a:prstGeom prst="line">
            <a:avLst/>
          </a:prstGeom>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E96E612C-0C3D-7E0C-8FCC-FB8833C5127B}"/>
              </a:ext>
            </a:extLst>
          </p:cNvPr>
          <p:cNvSpPr txBox="1"/>
          <p:nvPr/>
        </p:nvSpPr>
        <p:spPr>
          <a:xfrm>
            <a:off x="2222334" y="3253182"/>
            <a:ext cx="6178864" cy="141577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222C3F"/>
                </a:solidFill>
                <a:effectLst/>
                <a:uLnTx/>
                <a:uFillTx/>
                <a:latin typeface="Roboto"/>
                <a:ea typeface="+mn-ea"/>
                <a:cs typeface="Roboto"/>
              </a:rPr>
              <a:t>Nida Degesys, MD</a:t>
            </a:r>
          </a:p>
          <a:p>
            <a:pPr>
              <a:defRPr/>
            </a:pPr>
            <a:r>
              <a:rPr kumimoji="0" lang="en-US" b="0" i="0" u="none" strike="noStrike" kern="1200" cap="none" spc="0" normalizeH="0" baseline="0" noProof="0">
                <a:ln>
                  <a:noFill/>
                </a:ln>
                <a:solidFill>
                  <a:srgbClr val="222C3F"/>
                </a:solidFill>
                <a:effectLst/>
                <a:uLnTx/>
                <a:uFillTx/>
                <a:latin typeface="Roboto"/>
                <a:ea typeface="+mn-ea"/>
                <a:cs typeface="Roboto"/>
              </a:rPr>
              <a:t>Director of </a:t>
            </a:r>
            <a:r>
              <a:rPr lang="en-US">
                <a:solidFill>
                  <a:srgbClr val="222C3F"/>
                </a:solidFill>
                <a:latin typeface="Roboto"/>
                <a:cs typeface="Roboto"/>
              </a:rPr>
              <a:t>Age-Friendly Emergency</a:t>
            </a:r>
            <a:r>
              <a:rPr kumimoji="0" lang="en-US" b="0" i="0" u="none" strike="noStrike" kern="1200" cap="none" spc="0" normalizeH="0" baseline="0" noProof="0">
                <a:ln>
                  <a:noFill/>
                </a:ln>
                <a:solidFill>
                  <a:srgbClr val="222C3F"/>
                </a:solidFill>
                <a:effectLst/>
                <a:uLnTx/>
                <a:uFillTx/>
                <a:latin typeface="Roboto"/>
                <a:ea typeface="+mn-ea"/>
                <a:cs typeface="Roboto"/>
              </a:rPr>
              <a:t> Department</a:t>
            </a:r>
            <a:endParaRPr lang="en-US" b="0" i="0" u="none" strike="noStrike" kern="1200" cap="none" spc="0" normalizeH="0" baseline="0" noProof="0">
              <a:ln>
                <a:noFill/>
              </a:ln>
              <a:solidFill>
                <a:srgbClr val="222C3F"/>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222C3F"/>
                </a:solidFill>
                <a:effectLst/>
                <a:uLnTx/>
                <a:uFillTx/>
                <a:latin typeface="Roboto"/>
                <a:ea typeface="+mn-ea"/>
                <a:cs typeface="Roboto"/>
              </a:rPr>
              <a:t>University of California at San Francisco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222C3F"/>
                </a:solidFill>
                <a:latin typeface="Roboto"/>
                <a:cs typeface="Roboto"/>
              </a:rPr>
              <a:t>Age-Friendly ED </a:t>
            </a:r>
            <a:endParaRPr kumimoji="0" lang="en-US" sz="2400" b="0" i="0" u="none" strike="noStrike" kern="1200" cap="none" spc="0" normalizeH="0" baseline="0" noProof="0">
              <a:ln>
                <a:noFill/>
              </a:ln>
              <a:solidFill>
                <a:srgbClr val="222C3F"/>
              </a:solidFill>
              <a:effectLst/>
              <a:uLnTx/>
              <a:uFillTx/>
              <a:latin typeface="Roboto"/>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22C3F"/>
              </a:solidFill>
              <a:effectLst/>
              <a:uLnTx/>
              <a:uFillTx/>
              <a:latin typeface="Roboto"/>
              <a:ea typeface="Roboto"/>
              <a:cs typeface="Roboto"/>
            </a:endParaRPr>
          </a:p>
        </p:txBody>
      </p:sp>
      <p:pic>
        <p:nvPicPr>
          <p:cNvPr id="8" name="Picture 14">
            <a:extLst>
              <a:ext uri="{FF2B5EF4-FFF2-40B4-BE49-F238E27FC236}">
                <a16:creationId xmlns:a16="http://schemas.microsoft.com/office/drawing/2014/main" id="{DAA50A01-5009-BFA5-2A5F-A6C54C5BEEBE}"/>
              </a:ext>
            </a:extLst>
          </p:cNvPr>
          <p:cNvPicPr>
            <a:picLocks noChangeAspect="1"/>
          </p:cNvPicPr>
          <p:nvPr/>
        </p:nvPicPr>
        <p:blipFill>
          <a:blip r:embed="rId2"/>
          <a:srcRect t="62" b="62"/>
          <a:stretch/>
        </p:blipFill>
        <p:spPr>
          <a:xfrm>
            <a:off x="767277" y="3153529"/>
            <a:ext cx="1307453" cy="1305826"/>
          </a:xfrm>
          <a:prstGeom prst="ellipse">
            <a:avLst/>
          </a:prstGeom>
          <a:ln w="19050">
            <a:solidFill>
              <a:schemeClr val="accent6">
                <a:lumMod val="50000"/>
              </a:schemeClr>
            </a:solidFill>
          </a:ln>
        </p:spPr>
      </p:pic>
    </p:spTree>
    <p:extLst>
      <p:ext uri="{BB962C8B-B14F-4D97-AF65-F5344CB8AC3E}">
        <p14:creationId xmlns:p14="http://schemas.microsoft.com/office/powerpoint/2010/main" val="233437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objects on a table&#10;&#10;Description automatically generated">
            <a:extLst>
              <a:ext uri="{FF2B5EF4-FFF2-40B4-BE49-F238E27FC236}">
                <a16:creationId xmlns:a16="http://schemas.microsoft.com/office/drawing/2014/main" id="{0C5219EF-723F-10EA-3D60-F1C651937F6B}"/>
              </a:ext>
            </a:extLst>
          </p:cNvPr>
          <p:cNvPicPr>
            <a:picLocks noGrp="1" noChangeAspect="1"/>
          </p:cNvPicPr>
          <p:nvPr>
            <p:ph type="pic" idx="1"/>
          </p:nvPr>
        </p:nvPicPr>
        <p:blipFill>
          <a:blip r:embed="rId2"/>
          <a:srcRect r="3230"/>
          <a:stretch/>
        </p:blipFill>
        <p:spPr>
          <a:xfrm>
            <a:off x="20" y="10"/>
            <a:ext cx="4977364" cy="6857990"/>
          </a:xfrm>
          <a:prstGeom prst="rect">
            <a:avLst/>
          </a:prstGeom>
        </p:spPr>
      </p:pic>
      <p:pic>
        <p:nvPicPr>
          <p:cNvPr id="6" name="Picture 5" descr="A plastic bin with labels on top of it&#10;&#10;Description automatically generated">
            <a:extLst>
              <a:ext uri="{FF2B5EF4-FFF2-40B4-BE49-F238E27FC236}">
                <a16:creationId xmlns:a16="http://schemas.microsoft.com/office/drawing/2014/main" id="{C8C3C523-320C-3BA6-BDE6-F98762CFAE65}"/>
              </a:ext>
            </a:extLst>
          </p:cNvPr>
          <p:cNvPicPr>
            <a:picLocks noChangeAspect="1"/>
          </p:cNvPicPr>
          <p:nvPr/>
        </p:nvPicPr>
        <p:blipFill>
          <a:blip r:embed="rId3"/>
          <a:srcRect r="-2" b="9219"/>
          <a:stretch/>
        </p:blipFill>
        <p:spPr>
          <a:xfrm>
            <a:off x="4977384" y="10"/>
            <a:ext cx="7214616" cy="6857990"/>
          </a:xfrm>
          <a:prstGeom prst="rect">
            <a:avLst/>
          </a:prstGeom>
        </p:spPr>
      </p:pic>
      <p:sp>
        <p:nvSpPr>
          <p:cNvPr id="2" name="Title 1">
            <a:extLst>
              <a:ext uri="{FF2B5EF4-FFF2-40B4-BE49-F238E27FC236}">
                <a16:creationId xmlns:a16="http://schemas.microsoft.com/office/drawing/2014/main" id="{C277D0A9-76E4-C4B1-6F37-1A3B48723697}"/>
              </a:ext>
            </a:extLst>
          </p:cNvPr>
          <p:cNvSpPr>
            <a:spLocks noGrp="1"/>
          </p:cNvSpPr>
          <p:nvPr>
            <p:ph type="title"/>
          </p:nvPr>
        </p:nvSpPr>
        <p:spPr>
          <a:xfrm>
            <a:off x="6772758" y="3949157"/>
            <a:ext cx="4324351" cy="539496"/>
          </a:xfrm>
        </p:spPr>
        <p:txBody>
          <a:bodyPr vert="horz" lIns="91440" tIns="45720" rIns="91440" bIns="45720" rtlCol="0" anchor="ctr">
            <a:normAutofit/>
          </a:bodyPr>
          <a:lstStyle/>
          <a:p>
            <a:pPr algn="ctr"/>
            <a:r>
              <a:rPr lang="en-US" sz="2700" kern="1200">
                <a:highlight>
                  <a:srgbClr val="FFFF00"/>
                </a:highlight>
                <a:latin typeface="+mj-lt"/>
                <a:ea typeface="+mj-ea"/>
                <a:cs typeface="+mj-cs"/>
              </a:rPr>
              <a:t>Activity Carts</a:t>
            </a:r>
          </a:p>
        </p:txBody>
      </p:sp>
      <p:sp>
        <p:nvSpPr>
          <p:cNvPr id="4" name="Text Placeholder 3">
            <a:extLst>
              <a:ext uri="{FF2B5EF4-FFF2-40B4-BE49-F238E27FC236}">
                <a16:creationId xmlns:a16="http://schemas.microsoft.com/office/drawing/2014/main" id="{131EFA91-D583-9311-9CFB-96E17AF4DB41}"/>
              </a:ext>
            </a:extLst>
          </p:cNvPr>
          <p:cNvSpPr>
            <a:spLocks noGrp="1"/>
          </p:cNvSpPr>
          <p:nvPr>
            <p:ph type="body" sz="half" idx="2"/>
          </p:nvPr>
        </p:nvSpPr>
        <p:spPr>
          <a:xfrm>
            <a:off x="6431138" y="4697298"/>
            <a:ext cx="5040034" cy="1435608"/>
          </a:xfrm>
        </p:spPr>
        <p:txBody>
          <a:bodyPr vert="horz" lIns="91440" tIns="45720" rIns="91440" bIns="45720" rtlCol="0" anchor="ctr">
            <a:normAutofit/>
          </a:bodyPr>
          <a:lstStyle/>
          <a:p>
            <a:pPr indent="-228600" algn="ctr">
              <a:buFont typeface="Arial" panose="020B0604020202020204" pitchFamily="34" charset="0"/>
              <a:buChar char="•"/>
            </a:pPr>
            <a:r>
              <a:rPr lang="en-US" sz="1700">
                <a:highlight>
                  <a:srgbClr val="FFFF00"/>
                </a:highlight>
              </a:rPr>
              <a:t>Reusable vs single use</a:t>
            </a:r>
          </a:p>
          <a:p>
            <a:pPr indent="-228600" algn="ctr">
              <a:buFont typeface="Arial" panose="020B0604020202020204" pitchFamily="34" charset="0"/>
              <a:buChar char="•"/>
            </a:pPr>
            <a:r>
              <a:rPr lang="en-US" sz="1700">
                <a:highlight>
                  <a:srgbClr val="FFFF00"/>
                </a:highlight>
              </a:rPr>
              <a:t>Nuts/bolts sorters</a:t>
            </a:r>
          </a:p>
          <a:p>
            <a:pPr indent="-228600" algn="ctr">
              <a:buFont typeface="Arial" panose="020B0604020202020204" pitchFamily="34" charset="0"/>
              <a:buChar char="•"/>
            </a:pPr>
            <a:r>
              <a:rPr lang="en-US" sz="1700">
                <a:highlight>
                  <a:srgbClr val="FFFF00"/>
                </a:highlight>
              </a:rPr>
              <a:t>Activity books/aprons/stackers </a:t>
            </a:r>
            <a:r>
              <a:rPr lang="en-US" sz="1700" err="1">
                <a:highlight>
                  <a:srgbClr val="FFFF00"/>
                </a:highlight>
              </a:rPr>
              <a:t>etc</a:t>
            </a:r>
            <a:endParaRPr lang="en-US" sz="1700">
              <a:highlight>
                <a:srgbClr val="FFFF00"/>
              </a:highlight>
            </a:endParaRPr>
          </a:p>
          <a:p>
            <a:pPr indent="-228600" algn="ctr">
              <a:buFont typeface="Arial" panose="020B0604020202020204" pitchFamily="34" charset="0"/>
              <a:buChar char="•"/>
            </a:pPr>
            <a:endParaRPr lang="en-US" sz="1700"/>
          </a:p>
        </p:txBody>
      </p:sp>
    </p:spTree>
    <p:extLst>
      <p:ext uri="{BB962C8B-B14F-4D97-AF65-F5344CB8AC3E}">
        <p14:creationId xmlns:p14="http://schemas.microsoft.com/office/powerpoint/2010/main" val="2576666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DC82B40-D72C-6142-ADD5-7D7BBBB9984C}"/>
              </a:ext>
            </a:extLst>
          </p:cNvPr>
          <p:cNvSpPr txBox="1"/>
          <p:nvPr/>
        </p:nvSpPr>
        <p:spPr>
          <a:xfrm>
            <a:off x="2356033" y="519399"/>
            <a:ext cx="7479933" cy="646331"/>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a:ln>
                  <a:noFill/>
                </a:ln>
                <a:solidFill>
                  <a:srgbClr val="2D9384"/>
                </a:solidFill>
                <a:effectLst/>
                <a:uLnTx/>
                <a:uFillTx/>
                <a:latin typeface="Roboto"/>
                <a:ea typeface="Roboto"/>
                <a:cs typeface="Roboto"/>
              </a:rPr>
              <a:t>Global attendance joining us today:</a:t>
            </a:r>
            <a:endParaRPr kumimoji="0" lang="en-US" sz="2000" b="0" u="none" strike="noStrike" kern="1200" cap="none" spc="0" normalizeH="0" baseline="0" noProof="0">
              <a:ln>
                <a:noFill/>
              </a:ln>
              <a:solidFill>
                <a:srgbClr val="222C3F"/>
              </a:solidFill>
              <a:effectLst/>
              <a:uLnTx/>
              <a:uFillTx/>
              <a:latin typeface="Roboto"/>
              <a:ea typeface="+mn-ea"/>
              <a:cs typeface="Roboto"/>
            </a:endParaRPr>
          </a:p>
        </p:txBody>
      </p:sp>
      <p:sp>
        <p:nvSpPr>
          <p:cNvPr id="2" name="TextBox 1">
            <a:extLst>
              <a:ext uri="{FF2B5EF4-FFF2-40B4-BE49-F238E27FC236}">
                <a16:creationId xmlns:a16="http://schemas.microsoft.com/office/drawing/2014/main" id="{14F1D381-8A69-1DC1-E6C9-326133652B3A}"/>
              </a:ext>
            </a:extLst>
          </p:cNvPr>
          <p:cNvSpPr txBox="1"/>
          <p:nvPr/>
        </p:nvSpPr>
        <p:spPr>
          <a:xfrm>
            <a:off x="2598472" y="5015387"/>
            <a:ext cx="6466598"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55C6B"/>
                </a:solidFill>
                <a:effectLst/>
                <a:uLnTx/>
                <a:uFillTx/>
                <a:latin typeface="Roboto"/>
                <a:ea typeface="+mn-ea"/>
                <a:cs typeface="Roboto"/>
              </a:rPr>
              <a:t>4</a:t>
            </a:r>
            <a:r>
              <a:rPr lang="en-US" sz="2800" b="1">
                <a:solidFill>
                  <a:srgbClr val="555C6B"/>
                </a:solidFill>
                <a:latin typeface="Roboto"/>
                <a:cs typeface="Roboto"/>
              </a:rPr>
              <a:t>4</a:t>
            </a:r>
            <a:r>
              <a:rPr kumimoji="0" lang="en-US" sz="2800" b="1" i="0" u="none" strike="noStrike" kern="1200" cap="none" spc="0" normalizeH="0" baseline="0" noProof="0">
                <a:ln>
                  <a:noFill/>
                </a:ln>
                <a:solidFill>
                  <a:srgbClr val="555C6B"/>
                </a:solidFill>
                <a:effectLst/>
                <a:uLnTx/>
                <a:uFillTx/>
                <a:latin typeface="Roboto"/>
                <a:ea typeface="+mn-ea"/>
                <a:cs typeface="Roboto"/>
              </a:rPr>
              <a:t>0 Registrants across 12 Countries</a:t>
            </a:r>
            <a:endParaRPr kumimoji="0" lang="en-US" sz="2800" b="1" i="0" u="none" strike="noStrike" kern="1200" cap="none" spc="0" normalizeH="0" baseline="0" noProof="0">
              <a:ln>
                <a:noFill/>
              </a:ln>
              <a:solidFill>
                <a:srgbClr val="555C6B"/>
              </a:solidFill>
              <a:effectLst/>
              <a:uLnTx/>
              <a:uFillTx/>
              <a:latin typeface="Roboto"/>
              <a:ea typeface="Roboto"/>
              <a:cs typeface="Roboto"/>
            </a:endParaRPr>
          </a:p>
        </p:txBody>
      </p:sp>
      <p:sp>
        <p:nvSpPr>
          <p:cNvPr id="5" name="TextBox 4">
            <a:extLst>
              <a:ext uri="{FF2B5EF4-FFF2-40B4-BE49-F238E27FC236}">
                <a16:creationId xmlns:a16="http://schemas.microsoft.com/office/drawing/2014/main" id="{A05601DB-6EF1-CBDB-BD3C-D0C38D313849}"/>
              </a:ext>
            </a:extLst>
          </p:cNvPr>
          <p:cNvSpPr txBox="1"/>
          <p:nvPr/>
        </p:nvSpPr>
        <p:spPr>
          <a:xfrm>
            <a:off x="10310622" y="1389661"/>
            <a:ext cx="2384298" cy="3416320"/>
          </a:xfrm>
          <a:prstGeom prst="rect">
            <a:avLst/>
          </a:prstGeom>
          <a:noFill/>
        </p:spPr>
        <p:txBody>
          <a:bodyPr wrap="square">
            <a:spAutoFit/>
          </a:bodyPr>
          <a:lstStyle/>
          <a:p>
            <a:pPr marL="342900" indent="-342900">
              <a:buFont typeface="+mj-lt"/>
              <a:buAutoNum type="arabicPeriod"/>
            </a:pPr>
            <a:r>
              <a:rPr lang="en-US" b="0" i="0" u="none" strike="noStrike" baseline="0">
                <a:solidFill>
                  <a:srgbClr val="000000"/>
                </a:solidFill>
                <a:latin typeface="Aptos Narrow" panose="020B0004020202020204" pitchFamily="34" charset="0"/>
              </a:rPr>
              <a:t>United States	</a:t>
            </a:r>
          </a:p>
          <a:p>
            <a:pPr marL="342900" indent="-342900">
              <a:buFont typeface="+mj-lt"/>
              <a:buAutoNum type="arabicPeriod"/>
            </a:pPr>
            <a:r>
              <a:rPr lang="en-US" b="0" i="0" u="none" strike="noStrike" baseline="0">
                <a:solidFill>
                  <a:srgbClr val="000000"/>
                </a:solidFill>
                <a:latin typeface="Aptos Narrow" panose="020B0004020202020204" pitchFamily="34" charset="0"/>
              </a:rPr>
              <a:t>Austria	</a:t>
            </a:r>
          </a:p>
          <a:p>
            <a:pPr marL="342900" indent="-342900">
              <a:buFont typeface="+mj-lt"/>
              <a:buAutoNum type="arabicPeriod"/>
            </a:pPr>
            <a:r>
              <a:rPr lang="en-US" b="0" i="0" u="none" strike="noStrike" baseline="0">
                <a:solidFill>
                  <a:srgbClr val="000000"/>
                </a:solidFill>
                <a:latin typeface="Aptos Narrow" panose="020B0004020202020204" pitchFamily="34" charset="0"/>
              </a:rPr>
              <a:t>Belarus	</a:t>
            </a:r>
          </a:p>
          <a:p>
            <a:pPr marL="342900" indent="-342900">
              <a:buFont typeface="+mj-lt"/>
              <a:buAutoNum type="arabicPeriod"/>
            </a:pPr>
            <a:r>
              <a:rPr lang="en-US" b="0" i="0" u="none" strike="noStrike" baseline="0">
                <a:solidFill>
                  <a:srgbClr val="000000"/>
                </a:solidFill>
                <a:latin typeface="Aptos Narrow" panose="020B0004020202020204" pitchFamily="34" charset="0"/>
              </a:rPr>
              <a:t>Canada</a:t>
            </a:r>
          </a:p>
          <a:p>
            <a:pPr marL="342900" indent="-342900">
              <a:buFont typeface="+mj-lt"/>
              <a:buAutoNum type="arabicPeriod"/>
            </a:pPr>
            <a:r>
              <a:rPr lang="en-US">
                <a:solidFill>
                  <a:srgbClr val="000000"/>
                </a:solidFill>
                <a:latin typeface="Aptos Narrow" panose="020B0004020202020204" pitchFamily="34" charset="0"/>
              </a:rPr>
              <a:t>Germany</a:t>
            </a:r>
            <a:r>
              <a:rPr lang="en-US" b="0" i="0" u="none" strike="noStrike" baseline="0">
                <a:solidFill>
                  <a:srgbClr val="000000"/>
                </a:solidFill>
                <a:latin typeface="Aptos Narrow" panose="020B0004020202020204" pitchFamily="34" charset="0"/>
              </a:rPr>
              <a:t>	</a:t>
            </a:r>
          </a:p>
          <a:p>
            <a:pPr marL="342900" indent="-342900">
              <a:buFont typeface="+mj-lt"/>
              <a:buAutoNum type="arabicPeriod"/>
            </a:pPr>
            <a:r>
              <a:rPr lang="en-US" b="0" i="0" u="none" strike="noStrike" baseline="0">
                <a:solidFill>
                  <a:srgbClr val="000000"/>
                </a:solidFill>
                <a:latin typeface="Aptos Narrow" panose="020B0004020202020204" pitchFamily="34" charset="0"/>
              </a:rPr>
              <a:t>Spain	</a:t>
            </a:r>
          </a:p>
          <a:p>
            <a:pPr marL="342900" indent="-342900">
              <a:buFont typeface="+mj-lt"/>
              <a:buAutoNum type="arabicPeriod"/>
            </a:pPr>
            <a:r>
              <a:rPr lang="en-US" b="0" i="0" u="none" strike="noStrike" baseline="0">
                <a:solidFill>
                  <a:srgbClr val="000000"/>
                </a:solidFill>
                <a:latin typeface="Aptos Narrow" panose="020B0004020202020204" pitchFamily="34" charset="0"/>
              </a:rPr>
              <a:t>Ireland	</a:t>
            </a:r>
          </a:p>
          <a:p>
            <a:pPr marL="342900" indent="-342900">
              <a:buFont typeface="+mj-lt"/>
              <a:buAutoNum type="arabicPeriod"/>
            </a:pPr>
            <a:r>
              <a:rPr lang="en-US" b="0" i="0" u="none" strike="noStrike" baseline="0">
                <a:solidFill>
                  <a:srgbClr val="000000"/>
                </a:solidFill>
                <a:latin typeface="Aptos Narrow" panose="020B0004020202020204" pitchFamily="34" charset="0"/>
              </a:rPr>
              <a:t>Italy	</a:t>
            </a:r>
          </a:p>
          <a:p>
            <a:pPr marL="342900" indent="-342900">
              <a:buFont typeface="+mj-lt"/>
              <a:buAutoNum type="arabicPeriod"/>
            </a:pPr>
            <a:r>
              <a:rPr lang="en-US" b="0" i="0" u="none" strike="noStrike" baseline="0">
                <a:solidFill>
                  <a:srgbClr val="000000"/>
                </a:solidFill>
                <a:latin typeface="Aptos Narrow" panose="020B0004020202020204" pitchFamily="34" charset="0"/>
              </a:rPr>
              <a:t>Portugal</a:t>
            </a:r>
          </a:p>
          <a:p>
            <a:pPr marL="342900" indent="-342900">
              <a:buFont typeface="+mj-lt"/>
              <a:buAutoNum type="arabicPeriod"/>
            </a:pPr>
            <a:r>
              <a:rPr lang="en-US" b="0" i="0" u="none" strike="noStrike" baseline="0">
                <a:solidFill>
                  <a:srgbClr val="000000"/>
                </a:solidFill>
                <a:latin typeface="Aptos Narrow" panose="020B0004020202020204" pitchFamily="34" charset="0"/>
              </a:rPr>
              <a:t>Singapore	</a:t>
            </a:r>
          </a:p>
          <a:p>
            <a:pPr marL="342900" indent="-342900">
              <a:buFont typeface="+mj-lt"/>
              <a:buAutoNum type="arabicPeriod"/>
            </a:pPr>
            <a:r>
              <a:rPr lang="en-US" b="0" i="0" u="none" strike="noStrike" baseline="0">
                <a:solidFill>
                  <a:srgbClr val="000000"/>
                </a:solidFill>
                <a:latin typeface="Aptos Narrow" panose="020B0004020202020204" pitchFamily="34" charset="0"/>
              </a:rPr>
              <a:t>Thailand	</a:t>
            </a:r>
          </a:p>
          <a:p>
            <a:pPr marL="342900" indent="-342900">
              <a:buFont typeface="+mj-lt"/>
              <a:buAutoNum type="arabicPeriod"/>
            </a:pPr>
            <a:r>
              <a:rPr lang="en-US" b="0" i="0" u="none" strike="noStrike" baseline="0">
                <a:solidFill>
                  <a:srgbClr val="000000"/>
                </a:solidFill>
                <a:latin typeface="Aptos Narrow" panose="020B0004020202020204" pitchFamily="34" charset="0"/>
              </a:rPr>
              <a:t>Taiwan </a:t>
            </a:r>
          </a:p>
        </p:txBody>
      </p:sp>
      <p:pic>
        <p:nvPicPr>
          <p:cNvPr id="4" name="Picture 3" descr="A map of the world with blue points&#10;&#10;AI-generated content may be incorrect.">
            <a:extLst>
              <a:ext uri="{FF2B5EF4-FFF2-40B4-BE49-F238E27FC236}">
                <a16:creationId xmlns:a16="http://schemas.microsoft.com/office/drawing/2014/main" id="{CE8273E6-AD03-D22E-7F94-515F841DD20B}"/>
              </a:ext>
            </a:extLst>
          </p:cNvPr>
          <p:cNvPicPr>
            <a:picLocks noChangeAspect="1"/>
          </p:cNvPicPr>
          <p:nvPr/>
        </p:nvPicPr>
        <p:blipFill>
          <a:blip r:embed="rId3"/>
          <a:stretch>
            <a:fillRect/>
          </a:stretch>
        </p:blipFill>
        <p:spPr>
          <a:xfrm>
            <a:off x="393822" y="1382399"/>
            <a:ext cx="9688200" cy="3416319"/>
          </a:xfrm>
          <a:prstGeom prst="rect">
            <a:avLst/>
          </a:prstGeom>
          <a:ln>
            <a:solidFill>
              <a:schemeClr val="accent1"/>
            </a:solidFill>
          </a:ln>
        </p:spPr>
      </p:pic>
    </p:spTree>
    <p:extLst>
      <p:ext uri="{BB962C8B-B14F-4D97-AF65-F5344CB8AC3E}">
        <p14:creationId xmlns:p14="http://schemas.microsoft.com/office/powerpoint/2010/main" val="97019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791FD-984B-8654-57FA-31628680FF68}"/>
              </a:ext>
            </a:extLst>
          </p:cNvPr>
          <p:cNvSpPr>
            <a:spLocks noGrp="1"/>
          </p:cNvSpPr>
          <p:nvPr>
            <p:ph type="title"/>
          </p:nvPr>
        </p:nvSpPr>
        <p:spPr>
          <a:xfrm>
            <a:off x="7284017" y="-309343"/>
            <a:ext cx="4195674" cy="2052522"/>
          </a:xfrm>
        </p:spPr>
        <p:txBody>
          <a:bodyPr vert="horz" lIns="91440" tIns="45720" rIns="91440" bIns="45720" rtlCol="0" anchor="b">
            <a:normAutofit/>
          </a:bodyPr>
          <a:lstStyle/>
          <a:p>
            <a:r>
              <a:rPr lang="en-US" sz="5600"/>
              <a:t>Music</a:t>
            </a:r>
          </a:p>
        </p:txBody>
      </p:sp>
      <p:pic>
        <p:nvPicPr>
          <p:cNvPr id="5" name="Picture Placeholder 4" descr="An orange rectangular device with a button on the side&#10;&#10;Description automatically generated">
            <a:extLst>
              <a:ext uri="{FF2B5EF4-FFF2-40B4-BE49-F238E27FC236}">
                <a16:creationId xmlns:a16="http://schemas.microsoft.com/office/drawing/2014/main" id="{BE447FCD-B85F-EDE3-8664-B92DC590C909}"/>
              </a:ext>
            </a:extLst>
          </p:cNvPr>
          <p:cNvPicPr>
            <a:picLocks noGrp="1" noChangeAspect="1"/>
          </p:cNvPicPr>
          <p:nvPr>
            <p:ph type="pic" idx="1"/>
          </p:nvPr>
        </p:nvPicPr>
        <p:blipFill>
          <a:blip r:embed="rId3"/>
          <a:srcRect l="3136" r="12365"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4" name="Text Placeholder 3">
            <a:extLst>
              <a:ext uri="{FF2B5EF4-FFF2-40B4-BE49-F238E27FC236}">
                <a16:creationId xmlns:a16="http://schemas.microsoft.com/office/drawing/2014/main" id="{65121CA6-0026-88E3-1BE7-582EA4AE56A2}"/>
              </a:ext>
            </a:extLst>
          </p:cNvPr>
          <p:cNvSpPr>
            <a:spLocks noGrp="1"/>
          </p:cNvSpPr>
          <p:nvPr>
            <p:ph type="body" sz="half" idx="2"/>
          </p:nvPr>
        </p:nvSpPr>
        <p:spPr>
          <a:xfrm>
            <a:off x="6945814" y="2200950"/>
            <a:ext cx="4195673" cy="2913872"/>
          </a:xfrm>
        </p:spPr>
        <p:txBody>
          <a:bodyPr vert="horz" lIns="91440" tIns="45720" rIns="91440" bIns="45720" rtlCol="0" anchor="t">
            <a:noAutofit/>
          </a:bodyPr>
          <a:lstStyle/>
          <a:p>
            <a:pPr indent="-228600">
              <a:buFont typeface="Arial" panose="020B0604020202020204" pitchFamily="34" charset="0"/>
              <a:buChar char="•"/>
            </a:pPr>
            <a:r>
              <a:rPr lang="en-US" sz="2400">
                <a:solidFill>
                  <a:schemeClr val="tx1">
                    <a:alpha val="80000"/>
                  </a:schemeClr>
                </a:solidFill>
              </a:rPr>
              <a:t>Music is medicine</a:t>
            </a:r>
          </a:p>
          <a:p>
            <a:pPr lvl="1" indent="-228600">
              <a:buFont typeface="Courier New" panose="020B0604020202020204" pitchFamily="34" charset="0"/>
              <a:buChar char="o"/>
            </a:pPr>
            <a:r>
              <a:rPr lang="en-US" sz="2400">
                <a:solidFill>
                  <a:schemeClr val="tx1">
                    <a:alpha val="80000"/>
                  </a:schemeClr>
                </a:solidFill>
              </a:rPr>
              <a:t>Play music from teens/20s</a:t>
            </a:r>
          </a:p>
          <a:p>
            <a:pPr indent="-228600">
              <a:buFont typeface="Arial" panose="020B0604020202020204" pitchFamily="34" charset="0"/>
              <a:buChar char="•"/>
            </a:pPr>
            <a:r>
              <a:rPr lang="en-US" sz="2400">
                <a:solidFill>
                  <a:schemeClr val="tx1">
                    <a:alpha val="80000"/>
                  </a:schemeClr>
                </a:solidFill>
              </a:rPr>
              <a:t>Decreases agitation</a:t>
            </a:r>
          </a:p>
          <a:p>
            <a:pPr indent="-228600">
              <a:buFont typeface="Arial" panose="020B0604020202020204" pitchFamily="34" charset="0"/>
              <a:buChar char="•"/>
            </a:pPr>
            <a:r>
              <a:rPr lang="en-US" sz="2400">
                <a:solidFill>
                  <a:schemeClr val="tx1">
                    <a:alpha val="80000"/>
                  </a:schemeClr>
                </a:solidFill>
              </a:rPr>
              <a:t>Decreases anxiety (caregivers too!)</a:t>
            </a:r>
          </a:p>
          <a:p>
            <a:pPr indent="-228600">
              <a:buFont typeface="Arial" panose="020B0604020202020204" pitchFamily="34" charset="0"/>
              <a:buChar char="•"/>
            </a:pPr>
            <a:r>
              <a:rPr lang="en-US" sz="2400">
                <a:solidFill>
                  <a:schemeClr val="tx1">
                    <a:alpha val="80000"/>
                  </a:schemeClr>
                </a:solidFill>
              </a:rPr>
              <a:t>Improves communication</a:t>
            </a:r>
          </a:p>
          <a:p>
            <a:pPr indent="-228600">
              <a:buFont typeface="Arial" panose="020B0604020202020204" pitchFamily="34" charset="0"/>
              <a:buChar char="•"/>
            </a:pPr>
            <a:r>
              <a:rPr lang="en-US" sz="2400">
                <a:solidFill>
                  <a:schemeClr val="tx1">
                    <a:alpha val="80000"/>
                  </a:schemeClr>
                </a:solidFill>
              </a:rPr>
              <a:t>Cost: $100-200/box</a:t>
            </a:r>
          </a:p>
          <a:p>
            <a:pPr indent="-228600">
              <a:buFont typeface="Arial" panose="020B0604020202020204" pitchFamily="34" charset="0"/>
              <a:buChar char="•"/>
            </a:pPr>
            <a:r>
              <a:rPr lang="en-US" sz="2400">
                <a:solidFill>
                  <a:schemeClr val="tx1">
                    <a:alpha val="80000"/>
                  </a:schemeClr>
                </a:solidFill>
              </a:rPr>
              <a:t>Music therapist is more $</a:t>
            </a:r>
          </a:p>
          <a:p>
            <a:pPr indent="-228600">
              <a:buFont typeface="Arial" panose="020B0604020202020204" pitchFamily="34" charset="0"/>
              <a:buChar char="•"/>
            </a:pPr>
            <a:endParaRPr lang="en-US" sz="2000">
              <a:solidFill>
                <a:srgbClr val="000000">
                  <a:alpha val="80000"/>
                </a:srgbClr>
              </a:solidFill>
            </a:endParaRPr>
          </a:p>
        </p:txBody>
      </p:sp>
    </p:spTree>
    <p:extLst>
      <p:ext uri="{BB962C8B-B14F-4D97-AF65-F5344CB8AC3E}">
        <p14:creationId xmlns:p14="http://schemas.microsoft.com/office/powerpoint/2010/main" val="4185884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7129E-1DA5-6FD3-6D84-4E177DAC4AD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A31A92-44DD-A7FA-0AD1-F23F1E64B036}"/>
              </a:ext>
            </a:extLst>
          </p:cNvPr>
          <p:cNvSpPr>
            <a:spLocks noGrp="1"/>
          </p:cNvSpPr>
          <p:nvPr>
            <p:ph type="title"/>
          </p:nvPr>
        </p:nvSpPr>
        <p:spPr>
          <a:xfrm>
            <a:off x="715819" y="287751"/>
            <a:ext cx="9733281" cy="545945"/>
          </a:xfrm>
        </p:spPr>
        <p:txBody>
          <a:bodyPr/>
          <a:lstStyle/>
          <a:p>
            <a:r>
              <a:rPr lang="en-US">
                <a:ea typeface="Roboto"/>
              </a:rPr>
              <a:t>Take away points: Nida Degesys</a:t>
            </a:r>
          </a:p>
        </p:txBody>
      </p:sp>
      <p:sp>
        <p:nvSpPr>
          <p:cNvPr id="4" name="Text Placeholder 3">
            <a:extLst>
              <a:ext uri="{FF2B5EF4-FFF2-40B4-BE49-F238E27FC236}">
                <a16:creationId xmlns:a16="http://schemas.microsoft.com/office/drawing/2014/main" id="{B7735186-5124-A6FF-E18E-2BC2DADB753A}"/>
              </a:ext>
            </a:extLst>
          </p:cNvPr>
          <p:cNvSpPr>
            <a:spLocks noGrp="1"/>
          </p:cNvSpPr>
          <p:nvPr>
            <p:ph type="body" sz="quarter" idx="10"/>
          </p:nvPr>
        </p:nvSpPr>
        <p:spPr>
          <a:xfrm>
            <a:off x="508001" y="1014806"/>
            <a:ext cx="9733280" cy="5099952"/>
          </a:xfrm>
        </p:spPr>
        <p:txBody>
          <a:bodyPr lIns="91440" tIns="45720" rIns="91440" bIns="45720" anchor="t"/>
          <a:lstStyle/>
          <a:p>
            <a:pPr marL="571500" indent="-342900">
              <a:lnSpc>
                <a:spcPct val="200000"/>
              </a:lnSpc>
              <a:spcBef>
                <a:spcPts val="0"/>
              </a:spcBef>
              <a:spcAft>
                <a:spcPts val="0"/>
              </a:spcAft>
              <a:buAutoNum type="arabicPeriod"/>
            </a:pPr>
            <a:r>
              <a:rPr lang="en-US"/>
              <a:t>Low-hanging fruit: activity cart, music, remove NPO as the default</a:t>
            </a:r>
          </a:p>
          <a:p>
            <a:pPr marL="571500" indent="-342900">
              <a:lnSpc>
                <a:spcPct val="200000"/>
              </a:lnSpc>
              <a:spcBef>
                <a:spcPts val="0"/>
              </a:spcBef>
              <a:spcAft>
                <a:spcPts val="0"/>
              </a:spcAft>
              <a:buAutoNum type="arabicPeriod"/>
            </a:pPr>
            <a:r>
              <a:rPr lang="en-US"/>
              <a:t>Reduce restraint use, try the DICE method</a:t>
            </a:r>
          </a:p>
          <a:p>
            <a:pPr marL="571500" indent="-342900">
              <a:lnSpc>
                <a:spcPct val="200000"/>
              </a:lnSpc>
              <a:spcBef>
                <a:spcPts val="0"/>
              </a:spcBef>
              <a:spcAft>
                <a:spcPts val="0"/>
              </a:spcAft>
              <a:buAutoNum type="arabicPeriod"/>
            </a:pPr>
            <a:r>
              <a:rPr lang="en-US"/>
              <a:t>If you have access to a memory or aging center, work with them to create a referral pathway. </a:t>
            </a:r>
          </a:p>
        </p:txBody>
      </p:sp>
    </p:spTree>
    <p:extLst>
      <p:ext uri="{BB962C8B-B14F-4D97-AF65-F5344CB8AC3E}">
        <p14:creationId xmlns:p14="http://schemas.microsoft.com/office/powerpoint/2010/main" val="295511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DAE20-E153-97FB-7330-03D275AB8B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2823E2-C56F-9C85-7ADA-79F743F14358}"/>
              </a:ext>
            </a:extLst>
          </p:cNvPr>
          <p:cNvSpPr>
            <a:spLocks noGrp="1"/>
          </p:cNvSpPr>
          <p:nvPr>
            <p:ph type="title"/>
          </p:nvPr>
        </p:nvSpPr>
        <p:spPr>
          <a:xfrm>
            <a:off x="715819" y="287751"/>
            <a:ext cx="9733281" cy="545945"/>
          </a:xfrm>
        </p:spPr>
        <p:txBody>
          <a:bodyPr/>
          <a:lstStyle/>
          <a:p>
            <a:r>
              <a:rPr lang="en-US">
                <a:ea typeface="Roboto"/>
              </a:rPr>
              <a:t>Take away points: Kevin Biese</a:t>
            </a:r>
          </a:p>
        </p:txBody>
      </p:sp>
      <p:sp>
        <p:nvSpPr>
          <p:cNvPr id="4" name="Text Placeholder 3">
            <a:extLst>
              <a:ext uri="{FF2B5EF4-FFF2-40B4-BE49-F238E27FC236}">
                <a16:creationId xmlns:a16="http://schemas.microsoft.com/office/drawing/2014/main" id="{068757D7-2E72-EF03-67AC-62678020007F}"/>
              </a:ext>
            </a:extLst>
          </p:cNvPr>
          <p:cNvSpPr>
            <a:spLocks noGrp="1"/>
          </p:cNvSpPr>
          <p:nvPr>
            <p:ph type="body" sz="quarter" idx="10"/>
          </p:nvPr>
        </p:nvSpPr>
        <p:spPr>
          <a:xfrm>
            <a:off x="508001" y="1014806"/>
            <a:ext cx="9733280" cy="5099952"/>
          </a:xfrm>
        </p:spPr>
        <p:txBody>
          <a:bodyPr lIns="91440" tIns="45720" rIns="91440" bIns="45720" anchor="t"/>
          <a:lstStyle/>
          <a:p>
            <a:pPr marL="685800" indent="-457200">
              <a:lnSpc>
                <a:spcPct val="150000"/>
              </a:lnSpc>
              <a:spcBef>
                <a:spcPts val="0"/>
              </a:spcBef>
              <a:spcAft>
                <a:spcPts val="0"/>
              </a:spcAft>
              <a:buFont typeface="+mj-lt"/>
              <a:buAutoNum type="arabicPeriod"/>
            </a:pPr>
            <a:r>
              <a:rPr lang="en-US"/>
              <a:t>The measure mandates what we advocate for</a:t>
            </a:r>
          </a:p>
          <a:p>
            <a:pPr marL="685800" indent="-457200">
              <a:lnSpc>
                <a:spcPct val="150000"/>
              </a:lnSpc>
              <a:spcBef>
                <a:spcPts val="0"/>
              </a:spcBef>
              <a:spcAft>
                <a:spcPts val="0"/>
              </a:spcAft>
              <a:buFont typeface="+mj-lt"/>
              <a:buAutoNum type="arabicPeriod"/>
            </a:pPr>
            <a:r>
              <a:rPr lang="en-US"/>
              <a:t>Boarding requirement is key, as is Age Friendly Care Leadership</a:t>
            </a:r>
          </a:p>
          <a:p>
            <a:pPr marL="685800" indent="-457200">
              <a:lnSpc>
                <a:spcPct val="150000"/>
              </a:lnSpc>
              <a:spcBef>
                <a:spcPts val="0"/>
              </a:spcBef>
              <a:spcAft>
                <a:spcPts val="0"/>
              </a:spcAft>
              <a:buFont typeface="+mj-lt"/>
              <a:buAutoNum type="arabicPeriod"/>
            </a:pPr>
            <a:r>
              <a:rPr lang="en-US"/>
              <a:t>Use the CMS Measure as a tool to Create Change </a:t>
            </a:r>
          </a:p>
          <a:p>
            <a:pPr marL="571500" indent="-342900">
              <a:lnSpc>
                <a:spcPct val="150000"/>
              </a:lnSpc>
              <a:spcBef>
                <a:spcPts val="0"/>
              </a:spcBef>
              <a:spcAft>
                <a:spcPts val="0"/>
              </a:spcAft>
              <a:buAutoNum type="arabicPeriod"/>
            </a:pPr>
            <a:endParaRPr lang="en-US"/>
          </a:p>
        </p:txBody>
      </p:sp>
    </p:spTree>
    <p:extLst>
      <p:ext uri="{BB962C8B-B14F-4D97-AF65-F5344CB8AC3E}">
        <p14:creationId xmlns:p14="http://schemas.microsoft.com/office/powerpoint/2010/main" val="400989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in a wheelchair holding a person's hand&#10;&#10;Description automatically generated">
            <a:extLst>
              <a:ext uri="{FF2B5EF4-FFF2-40B4-BE49-F238E27FC236}">
                <a16:creationId xmlns:a16="http://schemas.microsoft.com/office/drawing/2014/main" id="{022DBE7C-87F0-8109-7E54-88372FD1CCCC}"/>
              </a:ext>
            </a:extLst>
          </p:cNvPr>
          <p:cNvPicPr>
            <a:picLocks noGrp="1" noChangeAspect="1"/>
          </p:cNvPicPr>
          <p:nvPr>
            <p:ph type="pic" sz="quarter" idx="10"/>
          </p:nvPr>
        </p:nvPicPr>
        <p:blipFill>
          <a:blip r:embed="rId3"/>
          <a:srcRect l="4815" r="4815"/>
          <a:stretch>
            <a:fillRect/>
          </a:stretch>
        </p:blipFill>
        <p:spPr/>
      </p:pic>
      <p:sp>
        <p:nvSpPr>
          <p:cNvPr id="3" name="Rectangle 2"/>
          <p:cNvSpPr/>
          <p:nvPr/>
        </p:nvSpPr>
        <p:spPr>
          <a:xfrm>
            <a:off x="8611404" y="0"/>
            <a:ext cx="3580596"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a:off x="6821105" y="1054100"/>
            <a:ext cx="3580596" cy="4749800"/>
          </a:xfrm>
          <a:prstGeom prst="rect">
            <a:avLst/>
          </a:prstGeom>
          <a:solidFill>
            <a:srgbClr val="2D9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2AF94847-A430-764F-B845-3F50B8C728BF}"/>
              </a:ext>
            </a:extLst>
          </p:cNvPr>
          <p:cNvSpPr/>
          <p:nvPr/>
        </p:nvSpPr>
        <p:spPr>
          <a:xfrm>
            <a:off x="7926638" y="2619189"/>
            <a:ext cx="1369535" cy="72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Arial"/>
              <a:ea typeface="+mn-ea"/>
              <a:cs typeface="+mn-cs"/>
            </a:endParaRPr>
          </a:p>
        </p:txBody>
      </p:sp>
      <p:sp>
        <p:nvSpPr>
          <p:cNvPr id="17" name="Title 2">
            <a:extLst>
              <a:ext uri="{FF2B5EF4-FFF2-40B4-BE49-F238E27FC236}">
                <a16:creationId xmlns:a16="http://schemas.microsoft.com/office/drawing/2014/main" id="{30051AA0-B8FD-734E-B85D-7F69F17C44E9}"/>
              </a:ext>
            </a:extLst>
          </p:cNvPr>
          <p:cNvSpPr txBox="1">
            <a:spLocks/>
          </p:cNvSpPr>
          <p:nvPr/>
        </p:nvSpPr>
        <p:spPr>
          <a:xfrm>
            <a:off x="7085961" y="1893150"/>
            <a:ext cx="3050883" cy="492443"/>
          </a:xfrm>
          <a:prstGeom prst="rect">
            <a:avLst/>
          </a:prstGeom>
        </p:spPr>
        <p:txBody>
          <a:bodyPr wrap="square" lIns="0" tIns="0" rIns="0" bIns="0" anchor="b">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mj-ea"/>
                <a:cs typeface="+mj-cs"/>
              </a:rPr>
              <a:t>Q &amp; A</a:t>
            </a:r>
            <a:endParaRPr kumimoji="0" lang="en-US" sz="2133" b="1" i="0" u="none" strike="noStrike" kern="1200" cap="none" spc="0" normalizeH="0" baseline="0" noProof="0">
              <a:ln>
                <a:noFill/>
              </a:ln>
              <a:solidFill>
                <a:prstClr val="white"/>
              </a:solidFill>
              <a:effectLst/>
              <a:uLnTx/>
              <a:uFillTx/>
              <a:latin typeface="Arial"/>
              <a:ea typeface="+mj-ea"/>
              <a:cs typeface="+mj-cs"/>
            </a:endParaRPr>
          </a:p>
        </p:txBody>
      </p:sp>
      <p:sp>
        <p:nvSpPr>
          <p:cNvPr id="18" name="Footer Text">
            <a:extLst>
              <a:ext uri="{FF2B5EF4-FFF2-40B4-BE49-F238E27FC236}">
                <a16:creationId xmlns:a16="http://schemas.microsoft.com/office/drawing/2014/main" id="{F5750D27-74A9-664B-84A9-ED399A0799E4}"/>
              </a:ext>
            </a:extLst>
          </p:cNvPr>
          <p:cNvSpPr txBox="1"/>
          <p:nvPr/>
        </p:nvSpPr>
        <p:spPr>
          <a:xfrm>
            <a:off x="7085965" y="3045399"/>
            <a:ext cx="3050881" cy="161069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Ask your questions </a:t>
            </a:r>
            <a:endParaRPr kumimoji="0" lang="en-US" sz="1800" b="0" i="0" u="none" strike="noStrike" kern="1200" cap="none" spc="0" normalizeH="0" baseline="0" noProof="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in the chat!</a:t>
            </a:r>
            <a:endParaRPr kumimoji="0" lang="en-US" sz="1800" b="0" i="0" u="none" strike="noStrike" kern="1200" cap="none" spc="0" normalizeH="0" baseline="0" noProof="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We will try to get to everyone</a:t>
            </a:r>
            <a:endParaRPr kumimoji="0" lang="en-US" sz="1800" b="0" i="0" u="none" strike="noStrike" kern="120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210023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622F9A9-BC84-7B8A-818B-3824D55622D7}"/>
              </a:ext>
            </a:extLst>
          </p:cNvPr>
          <p:cNvSpPr txBox="1"/>
          <p:nvPr/>
        </p:nvSpPr>
        <p:spPr>
          <a:xfrm>
            <a:off x="430480" y="234693"/>
            <a:ext cx="100742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2D9384"/>
                </a:solidFill>
                <a:latin typeface="Roboto"/>
                <a:ea typeface="Roboto"/>
                <a:cs typeface="Roboto"/>
              </a:rPr>
              <a:t>CMS</a:t>
            </a:r>
            <a:r>
              <a:rPr kumimoji="0" lang="en-US" sz="3200" b="1" i="0" u="none" strike="noStrike" kern="1200" cap="none" spc="0" normalizeH="0" baseline="0" noProof="0">
                <a:ln>
                  <a:noFill/>
                </a:ln>
                <a:solidFill>
                  <a:srgbClr val="2D9384"/>
                </a:solidFill>
                <a:effectLst/>
                <a:uLnTx/>
                <a:uFillTx/>
                <a:latin typeface="Roboto"/>
                <a:ea typeface="Roboto"/>
                <a:cs typeface="Roboto"/>
              </a:rPr>
              <a:t> Resources </a:t>
            </a:r>
            <a:endParaRPr kumimoji="0" lang="en-US" sz="1800" b="0" i="0" u="none" strike="noStrike" kern="1200" cap="none" spc="0" normalizeH="0" baseline="0" noProof="0">
              <a:ln>
                <a:noFill/>
              </a:ln>
              <a:solidFill>
                <a:srgbClr val="222C3F"/>
              </a:solidFill>
              <a:effectLst/>
              <a:uLnTx/>
              <a:uFillTx/>
              <a:latin typeface="Roboto"/>
              <a:ea typeface="+mn-ea"/>
              <a:cs typeface="Roboto"/>
            </a:endParaRPr>
          </a:p>
        </p:txBody>
      </p:sp>
      <p:sp>
        <p:nvSpPr>
          <p:cNvPr id="2" name="Text Placeholder 1">
            <a:extLst>
              <a:ext uri="{FF2B5EF4-FFF2-40B4-BE49-F238E27FC236}">
                <a16:creationId xmlns:a16="http://schemas.microsoft.com/office/drawing/2014/main" id="{8DB589DE-4070-0BC0-EC43-156E7A282427}"/>
              </a:ext>
            </a:extLst>
          </p:cNvPr>
          <p:cNvSpPr>
            <a:spLocks noGrp="1"/>
          </p:cNvSpPr>
          <p:nvPr>
            <p:ph type="body" sz="half" idx="2"/>
          </p:nvPr>
        </p:nvSpPr>
        <p:spPr>
          <a:xfrm>
            <a:off x="508001" y="1014805"/>
            <a:ext cx="9733280" cy="245160"/>
          </a:xfrm>
        </p:spPr>
        <p:txBody>
          <a:bodyPr/>
          <a:lstStyle/>
          <a:p>
            <a:r>
              <a:rPr lang="en-US">
                <a:latin typeface="Roboto"/>
                <a:ea typeface="Roboto"/>
                <a:cs typeface="Roboto"/>
              </a:rPr>
              <a:t>Resources for each of the 5 domains of the CMS measure </a:t>
            </a:r>
          </a:p>
        </p:txBody>
      </p:sp>
      <p:pic>
        <p:nvPicPr>
          <p:cNvPr id="3" name="Picture 2" descr="A screenshot of a medical survey&#10;&#10;Description automatically generated">
            <a:extLst>
              <a:ext uri="{FF2B5EF4-FFF2-40B4-BE49-F238E27FC236}">
                <a16:creationId xmlns:a16="http://schemas.microsoft.com/office/drawing/2014/main" id="{84417EF1-BE33-F43F-90D7-53B547A56AF7}"/>
              </a:ext>
            </a:extLst>
          </p:cNvPr>
          <p:cNvPicPr>
            <a:picLocks noChangeAspect="1"/>
          </p:cNvPicPr>
          <p:nvPr/>
        </p:nvPicPr>
        <p:blipFill>
          <a:blip r:embed="rId3"/>
          <a:stretch>
            <a:fillRect/>
          </a:stretch>
        </p:blipFill>
        <p:spPr>
          <a:xfrm>
            <a:off x="511342" y="1713989"/>
            <a:ext cx="6096000" cy="4111812"/>
          </a:xfrm>
          <a:prstGeom prst="rect">
            <a:avLst/>
          </a:prstGeom>
          <a:ln>
            <a:solidFill>
              <a:srgbClr val="4472C4"/>
            </a:solidFill>
          </a:ln>
        </p:spPr>
      </p:pic>
      <p:sp>
        <p:nvSpPr>
          <p:cNvPr id="4" name="TextBox 3">
            <a:extLst>
              <a:ext uri="{FF2B5EF4-FFF2-40B4-BE49-F238E27FC236}">
                <a16:creationId xmlns:a16="http://schemas.microsoft.com/office/drawing/2014/main" id="{39A97E92-EAC7-6C63-6B47-87993BE3CB34}"/>
              </a:ext>
            </a:extLst>
          </p:cNvPr>
          <p:cNvSpPr txBox="1"/>
          <p:nvPr/>
        </p:nvSpPr>
        <p:spPr>
          <a:xfrm>
            <a:off x="438354" y="5974907"/>
            <a:ext cx="93914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https://gedcollaborative.com/article/cms-hospital-measure-resources-for-eds/</a:t>
            </a:r>
            <a:r>
              <a:rPr lang="en-US"/>
              <a:t> </a:t>
            </a:r>
          </a:p>
        </p:txBody>
      </p:sp>
    </p:spTree>
    <p:extLst>
      <p:ext uri="{BB962C8B-B14F-4D97-AF65-F5344CB8AC3E}">
        <p14:creationId xmlns:p14="http://schemas.microsoft.com/office/powerpoint/2010/main" val="3639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8FB35D-BC40-5B5D-3148-46F95AB03FD9}"/>
              </a:ext>
            </a:extLst>
          </p:cNvPr>
          <p:cNvSpPr>
            <a:spLocks noGrp="1"/>
          </p:cNvSpPr>
          <p:nvPr>
            <p:ph type="title"/>
          </p:nvPr>
        </p:nvSpPr>
        <p:spPr>
          <a:xfrm>
            <a:off x="508001" y="367111"/>
            <a:ext cx="9733281" cy="545945"/>
          </a:xfrm>
        </p:spPr>
        <p:txBody>
          <a:bodyPr/>
          <a:lstStyle/>
          <a:p>
            <a:r>
              <a:rPr lang="en-US" sz="3600" b="1"/>
              <a:t>GEDC Consulting Services </a:t>
            </a:r>
          </a:p>
        </p:txBody>
      </p:sp>
      <p:sp>
        <p:nvSpPr>
          <p:cNvPr id="4" name="Text Placeholder 3">
            <a:extLst>
              <a:ext uri="{FF2B5EF4-FFF2-40B4-BE49-F238E27FC236}">
                <a16:creationId xmlns:a16="http://schemas.microsoft.com/office/drawing/2014/main" id="{A8B8E0EF-51D9-CCA5-6524-BF111D1310BE}"/>
              </a:ext>
            </a:extLst>
          </p:cNvPr>
          <p:cNvSpPr>
            <a:spLocks noGrp="1"/>
          </p:cNvSpPr>
          <p:nvPr>
            <p:ph type="body" sz="quarter" idx="10"/>
          </p:nvPr>
        </p:nvSpPr>
        <p:spPr>
          <a:xfrm>
            <a:off x="508001" y="1362456"/>
            <a:ext cx="8242807" cy="4752301"/>
          </a:xfrm>
        </p:spPr>
        <p:txBody>
          <a:bodyPr/>
          <a:lstStyle/>
          <a:p>
            <a:pPr marL="0" indent="0" rtl="0">
              <a:spcBef>
                <a:spcPts val="0"/>
              </a:spcBef>
              <a:spcAft>
                <a:spcPts val="0"/>
              </a:spcAft>
              <a:buNone/>
            </a:pPr>
            <a:r>
              <a:rPr lang="en-US" sz="1800" b="1" i="0" u="none" strike="noStrike">
                <a:solidFill>
                  <a:schemeClr val="accent2"/>
                </a:solidFill>
                <a:effectLst/>
                <a:latin typeface="Roboto" panose="02000000000000000000" pitchFamily="2" charset="0"/>
              </a:rPr>
              <a:t>IMPROVE GERIATRIC CARE AND OUTCOMES</a:t>
            </a:r>
          </a:p>
          <a:p>
            <a:pPr rtl="0">
              <a:spcBef>
                <a:spcPts val="0"/>
              </a:spcBef>
              <a:spcAft>
                <a:spcPts val="0"/>
              </a:spcAft>
            </a:pPr>
            <a:r>
              <a:rPr lang="en-US" sz="1800" b="0" i="0" u="none" strike="noStrike">
                <a:solidFill>
                  <a:srgbClr val="333333"/>
                </a:solidFill>
                <a:effectLst/>
                <a:latin typeface="Roboto" panose="02000000000000000000" pitchFamily="2" charset="0"/>
              </a:rPr>
              <a:t>The GEDC Team will work with your site and health system leaders to reach </a:t>
            </a:r>
            <a:r>
              <a:rPr lang="en-US" sz="1800">
                <a:solidFill>
                  <a:srgbClr val="333333"/>
                </a:solidFill>
                <a:latin typeface="Roboto" panose="02000000000000000000" pitchFamily="2" charset="0"/>
              </a:rPr>
              <a:t>your ED’s </a:t>
            </a:r>
            <a:r>
              <a:rPr lang="en-US" sz="1800" b="0" i="0" u="none" strike="noStrike">
                <a:solidFill>
                  <a:srgbClr val="333333"/>
                </a:solidFill>
                <a:effectLst/>
                <a:latin typeface="Roboto" panose="02000000000000000000" pitchFamily="2" charset="0"/>
              </a:rPr>
              <a:t>goals.</a:t>
            </a:r>
          </a:p>
          <a:p>
            <a:pPr marL="0" indent="0" rtl="0">
              <a:spcBef>
                <a:spcPts val="0"/>
              </a:spcBef>
              <a:spcAft>
                <a:spcPts val="0"/>
              </a:spcAft>
              <a:buNone/>
            </a:pPr>
            <a:endParaRPr lang="en-US" sz="1800" b="0" i="0" u="none" strike="noStrike">
              <a:solidFill>
                <a:srgbClr val="333333"/>
              </a:solidFill>
              <a:effectLst/>
              <a:latin typeface="Roboto" panose="02000000000000000000" pitchFamily="2" charset="0"/>
            </a:endParaRPr>
          </a:p>
          <a:p>
            <a:pPr marL="0" indent="0" rtl="0">
              <a:spcBef>
                <a:spcPts val="0"/>
              </a:spcBef>
              <a:spcAft>
                <a:spcPts val="0"/>
              </a:spcAft>
              <a:buNone/>
            </a:pPr>
            <a:r>
              <a:rPr lang="en-US" sz="1800" b="1" i="0" u="none" strike="noStrike">
                <a:solidFill>
                  <a:schemeClr val="accent2"/>
                </a:solidFill>
                <a:effectLst/>
                <a:latin typeface="Roboto" panose="02000000000000000000" pitchFamily="2" charset="0"/>
              </a:rPr>
              <a:t>AGE-FRIENDLY GUIDELINES SUPPORT</a:t>
            </a:r>
          </a:p>
          <a:p>
            <a:pPr rtl="0">
              <a:spcBef>
                <a:spcPts val="0"/>
              </a:spcBef>
              <a:spcAft>
                <a:spcPts val="0"/>
              </a:spcAft>
            </a:pPr>
            <a:r>
              <a:rPr lang="en-US" sz="1800" b="0" i="0" u="none" strike="noStrike">
                <a:solidFill>
                  <a:srgbClr val="333333"/>
                </a:solidFill>
                <a:effectLst/>
                <a:latin typeface="Roboto" panose="02000000000000000000" pitchFamily="2" charset="0"/>
              </a:rPr>
              <a:t>The GEDC offers specialized Consulting Services to help your site or system meet its unique needs. </a:t>
            </a:r>
          </a:p>
          <a:p>
            <a:pPr lvl="1">
              <a:spcBef>
                <a:spcPts val="0"/>
              </a:spcBef>
              <a:spcAft>
                <a:spcPts val="0"/>
              </a:spcAft>
            </a:pPr>
            <a:r>
              <a:rPr lang="en-US" sz="1533">
                <a:solidFill>
                  <a:srgbClr val="333333"/>
                </a:solidFill>
                <a:latin typeface="Roboto" panose="02000000000000000000" pitchFamily="2" charset="0"/>
              </a:rPr>
              <a:t>E</a:t>
            </a:r>
            <a:r>
              <a:rPr lang="en-US" sz="1533" b="0" i="0" u="none" strike="noStrike">
                <a:solidFill>
                  <a:srgbClr val="333333"/>
                </a:solidFill>
                <a:effectLst/>
                <a:latin typeface="Roboto" panose="02000000000000000000" pitchFamily="2" charset="0"/>
              </a:rPr>
              <a:t>xcelling on the CMS Age-friendly Guidelines </a:t>
            </a:r>
            <a:endParaRPr lang="en-US" sz="1533">
              <a:solidFill>
                <a:srgbClr val="333333"/>
              </a:solidFill>
              <a:latin typeface="Roboto" panose="02000000000000000000" pitchFamily="2" charset="0"/>
            </a:endParaRPr>
          </a:p>
          <a:p>
            <a:pPr lvl="1">
              <a:spcBef>
                <a:spcPts val="0"/>
              </a:spcBef>
              <a:spcAft>
                <a:spcPts val="0"/>
              </a:spcAft>
            </a:pPr>
            <a:r>
              <a:rPr lang="en-US" sz="1533" b="0" i="0" u="none" strike="noStrike">
                <a:solidFill>
                  <a:srgbClr val="333333"/>
                </a:solidFill>
                <a:effectLst/>
                <a:latin typeface="Roboto" panose="02000000000000000000" pitchFamily="2" charset="0"/>
              </a:rPr>
              <a:t>Your hospital or system’s needs, challenges, or goals for geriatric care</a:t>
            </a:r>
          </a:p>
        </p:txBody>
      </p:sp>
      <p:pic>
        <p:nvPicPr>
          <p:cNvPr id="7" name="Picture 6" descr="A black background with blue letters&#10;&#10;Description automatically generated">
            <a:extLst>
              <a:ext uri="{FF2B5EF4-FFF2-40B4-BE49-F238E27FC236}">
                <a16:creationId xmlns:a16="http://schemas.microsoft.com/office/drawing/2014/main" id="{1F6D5A7D-E2C5-823E-D530-FCC45D8B31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7888" y="6044130"/>
            <a:ext cx="2201671" cy="656919"/>
          </a:xfrm>
          <a:prstGeom prst="rect">
            <a:avLst/>
          </a:prstGeom>
        </p:spPr>
      </p:pic>
      <p:grpSp>
        <p:nvGrpSpPr>
          <p:cNvPr id="15" name="Group 14">
            <a:extLst>
              <a:ext uri="{FF2B5EF4-FFF2-40B4-BE49-F238E27FC236}">
                <a16:creationId xmlns:a16="http://schemas.microsoft.com/office/drawing/2014/main" id="{0573A39A-A3F9-908C-01A5-4AE59536B507}"/>
              </a:ext>
            </a:extLst>
          </p:cNvPr>
          <p:cNvGrpSpPr/>
          <p:nvPr/>
        </p:nvGrpSpPr>
        <p:grpSpPr>
          <a:xfrm>
            <a:off x="8853499" y="367111"/>
            <a:ext cx="2830500" cy="2656408"/>
            <a:chOff x="8853499" y="367111"/>
            <a:chExt cx="2830500" cy="2656408"/>
          </a:xfrm>
        </p:grpSpPr>
        <p:pic>
          <p:nvPicPr>
            <p:cNvPr id="12" name="Picture 11">
              <a:extLst>
                <a:ext uri="{FF2B5EF4-FFF2-40B4-BE49-F238E27FC236}">
                  <a16:creationId xmlns:a16="http://schemas.microsoft.com/office/drawing/2014/main" id="{76D74126-F5D5-210B-D71F-9AD1F00C51D2}"/>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l="16582" t="18366" r="15556" b="17945"/>
            <a:stretch/>
          </p:blipFill>
          <p:spPr>
            <a:xfrm>
              <a:off x="8853499" y="367111"/>
              <a:ext cx="2830500" cy="2656408"/>
            </a:xfrm>
            <a:prstGeom prst="ellipse">
              <a:avLst/>
            </a:prstGeom>
            <a:ln w="19050" cap="rnd">
              <a:solidFill>
                <a:schemeClr val="accent1"/>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descr="A black background with blue letters&#10;&#10;Description automatically generated">
              <a:extLst>
                <a:ext uri="{FF2B5EF4-FFF2-40B4-BE49-F238E27FC236}">
                  <a16:creationId xmlns:a16="http://schemas.microsoft.com/office/drawing/2014/main" id="{929EE213-2DA9-7EE6-3E99-9A2F7F67B7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9908" y="1760372"/>
              <a:ext cx="309294" cy="92285"/>
            </a:xfrm>
            <a:prstGeom prst="rect">
              <a:avLst/>
            </a:prstGeom>
            <a:ln>
              <a:solidFill>
                <a:schemeClr val="accent1"/>
              </a:solidFill>
            </a:ln>
          </p:spPr>
        </p:pic>
      </p:grpSp>
      <p:sp>
        <p:nvSpPr>
          <p:cNvPr id="17" name="TextBox 16">
            <a:extLst>
              <a:ext uri="{FF2B5EF4-FFF2-40B4-BE49-F238E27FC236}">
                <a16:creationId xmlns:a16="http://schemas.microsoft.com/office/drawing/2014/main" id="{8A13E709-ACFF-8C58-A99C-718674E42CBA}"/>
              </a:ext>
            </a:extLst>
          </p:cNvPr>
          <p:cNvSpPr txBox="1"/>
          <p:nvPr/>
        </p:nvSpPr>
        <p:spPr>
          <a:xfrm>
            <a:off x="453137" y="6114757"/>
            <a:ext cx="6096000" cy="300082"/>
          </a:xfrm>
          <a:prstGeom prst="rect">
            <a:avLst/>
          </a:prstGeom>
          <a:noFill/>
        </p:spPr>
        <p:txBody>
          <a:bodyPr wrap="square">
            <a:spAutoFit/>
          </a:bodyPr>
          <a:lstStyle/>
          <a:p>
            <a:r>
              <a:rPr lang="en-US">
                <a:hlinkClick r:id="rId6"/>
              </a:rPr>
              <a:t>https://gedcollaborative.com/consulting-and-services/</a:t>
            </a:r>
            <a:r>
              <a:rPr lang="en-US"/>
              <a:t> </a:t>
            </a:r>
          </a:p>
        </p:txBody>
      </p:sp>
    </p:spTree>
    <p:extLst>
      <p:ext uri="{BB962C8B-B14F-4D97-AF65-F5344CB8AC3E}">
        <p14:creationId xmlns:p14="http://schemas.microsoft.com/office/powerpoint/2010/main" val="322753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858017-F6A3-9BD3-8863-E037FC40E3B6}"/>
              </a:ext>
            </a:extLst>
          </p:cNvPr>
          <p:cNvSpPr txBox="1"/>
          <p:nvPr/>
        </p:nvSpPr>
        <p:spPr>
          <a:xfrm>
            <a:off x="5998694" y="1928276"/>
            <a:ext cx="584069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Roboto"/>
                <a:ea typeface="Roboto"/>
                <a:cs typeface="Roboto"/>
              </a:rPr>
              <a:t>Medication Management and the CMS Hospital Measure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srgbClr val="000000"/>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555C6B"/>
                </a:solidFill>
                <a:effectLst/>
                <a:uLnTx/>
                <a:uFillTx/>
                <a:latin typeface="Roboto"/>
                <a:ea typeface="Roboto"/>
                <a:cs typeface="Roboto"/>
              </a:rPr>
              <a:t>Part 2 of the CMS Hospital Measure Webinar Series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a:solidFill>
                <a:srgbClr val="000000"/>
              </a:solidFill>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rPr>
              <a:t>Register Now</a:t>
            </a:r>
            <a:endParaRPr kumimoji="0" lang="en-US" sz="2800" b="1" i="0" u="none" strike="noStrike" kern="1200" cap="none" spc="0" normalizeH="0" baseline="0" noProof="0">
              <a:ln>
                <a:noFill/>
              </a:ln>
              <a:solidFill>
                <a:srgbClr val="000000"/>
              </a:solidFill>
              <a:effectLst/>
              <a:uLnTx/>
              <a:uFillTx/>
              <a:latin typeface="Roboto"/>
              <a:ea typeface="Roboto"/>
              <a:cs typeface="Roboto"/>
            </a:endParaRPr>
          </a:p>
        </p:txBody>
      </p:sp>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203" r="28203"/>
          <a:stretch/>
        </p:blipFill>
        <p:spPr>
          <a:xfrm>
            <a:off x="0" y="-1"/>
            <a:ext cx="5580629" cy="6858001"/>
          </a:xfrm>
        </p:spPr>
      </p:pic>
      <p:cxnSp>
        <p:nvCxnSpPr>
          <p:cNvPr id="23" name="Straight Connector 22"/>
          <p:cNvCxnSpPr/>
          <p:nvPr/>
        </p:nvCxnSpPr>
        <p:spPr>
          <a:xfrm>
            <a:off x="6048175" y="3403600"/>
            <a:ext cx="499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998694" y="802466"/>
            <a:ext cx="5339921" cy="615553"/>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lumMod val="50000"/>
                  </a:prstClr>
                </a:solidFill>
                <a:effectLst/>
                <a:uLnTx/>
                <a:uFillTx/>
                <a:latin typeface="Roboto"/>
                <a:ea typeface="+mn-ea"/>
                <a:cs typeface="Roboto"/>
              </a:rPr>
              <a:t>OUR NEXT GEDC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lumMod val="50000"/>
                  </a:prstClr>
                </a:solidFill>
                <a:effectLst/>
                <a:uLnTx/>
                <a:uFillTx/>
                <a:latin typeface="Roboto"/>
                <a:ea typeface="+mn-ea"/>
                <a:cs typeface="Roboto"/>
              </a:rPr>
              <a:t>EXPERT PANEL WEBINAR</a:t>
            </a:r>
          </a:p>
        </p:txBody>
      </p:sp>
      <p:sp>
        <p:nvSpPr>
          <p:cNvPr id="3" name="TextBox 2">
            <a:extLst>
              <a:ext uri="{FF2B5EF4-FFF2-40B4-BE49-F238E27FC236}">
                <a16:creationId xmlns:a16="http://schemas.microsoft.com/office/drawing/2014/main" id="{CD4C12CD-1350-49B6-B0AC-05C4D25AD5A1}"/>
              </a:ext>
            </a:extLst>
          </p:cNvPr>
          <p:cNvSpPr txBox="1"/>
          <p:nvPr/>
        </p:nvSpPr>
        <p:spPr>
          <a:xfrm>
            <a:off x="6049585" y="3504882"/>
            <a:ext cx="584069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F7F7F"/>
                </a:solidFill>
                <a:effectLst/>
                <a:uLnTx/>
                <a:uFillTx/>
                <a:latin typeface="Roboto"/>
                <a:ea typeface="Roboto"/>
                <a:cs typeface="Roboto"/>
              </a:rPr>
              <a:t>July </a:t>
            </a:r>
            <a:r>
              <a:rPr lang="en-US" sz="2800" b="1">
                <a:solidFill>
                  <a:srgbClr val="7F7F7F"/>
                </a:solidFill>
                <a:latin typeface="Roboto"/>
                <a:ea typeface="Roboto"/>
                <a:cs typeface="Roboto"/>
              </a:rPr>
              <a:t>14</a:t>
            </a:r>
            <a:r>
              <a:rPr kumimoji="0" lang="en-US" sz="2800" b="1" i="0" u="none" strike="noStrike" kern="1200" cap="none" spc="0" normalizeH="0" baseline="0" noProof="0">
                <a:ln>
                  <a:noFill/>
                </a:ln>
                <a:solidFill>
                  <a:srgbClr val="7F7F7F"/>
                </a:solidFill>
                <a:effectLst/>
                <a:uLnTx/>
                <a:uFillTx/>
                <a:latin typeface="Roboto"/>
                <a:ea typeface="Roboto"/>
                <a:cs typeface="Roboto"/>
              </a:rPr>
              <a:t>, 2025</a:t>
            </a:r>
          </a:p>
          <a:p>
            <a:pPr>
              <a:defRPr/>
            </a:pPr>
            <a:r>
              <a:rPr kumimoji="0" lang="en-US" sz="2800" b="1" i="0" u="none" strike="noStrike" kern="1200" cap="none" spc="0" normalizeH="0" baseline="0" noProof="0">
                <a:ln>
                  <a:noFill/>
                </a:ln>
                <a:solidFill>
                  <a:srgbClr val="7F7F7F"/>
                </a:solidFill>
                <a:effectLst/>
                <a:uLnTx/>
                <a:uFillTx/>
                <a:latin typeface="Roboto"/>
                <a:ea typeface="Roboto"/>
                <a:cs typeface="Roboto"/>
              </a:rPr>
              <a:t>3pm </a:t>
            </a:r>
            <a:r>
              <a:rPr lang="en-US" sz="2800" b="1">
                <a:solidFill>
                  <a:srgbClr val="7F7F7F"/>
                </a:solidFill>
                <a:latin typeface="Roboto"/>
                <a:ea typeface="Roboto"/>
                <a:cs typeface="Roboto"/>
              </a:rPr>
              <a:t>EST</a:t>
            </a:r>
            <a:endParaRPr lang="en-US" sz="2800" b="1" i="0" u="none" strike="noStrike" kern="1200" cap="none" spc="0" normalizeH="0" baseline="0" noProof="0">
              <a:ln>
                <a:noFill/>
              </a:ln>
              <a:solidFill>
                <a:srgbClr val="7F7F7F"/>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7F7F7F"/>
              </a:solidFill>
              <a:effectLst/>
              <a:uLnTx/>
              <a:uFillTx/>
              <a:latin typeface="Roboto"/>
              <a:ea typeface="Roboto"/>
              <a:cs typeface="Roboto"/>
            </a:endParaRPr>
          </a:p>
        </p:txBody>
      </p:sp>
      <p:sp>
        <p:nvSpPr>
          <p:cNvPr id="6" name="TextBox 5">
            <a:extLst>
              <a:ext uri="{FF2B5EF4-FFF2-40B4-BE49-F238E27FC236}">
                <a16:creationId xmlns:a16="http://schemas.microsoft.com/office/drawing/2014/main" id="{C5409CAB-9756-DBA9-2897-9EDBD8BCA2F8}"/>
              </a:ext>
            </a:extLst>
          </p:cNvPr>
          <p:cNvSpPr txBox="1"/>
          <p:nvPr/>
        </p:nvSpPr>
        <p:spPr>
          <a:xfrm>
            <a:off x="5998694" y="5898594"/>
            <a:ext cx="609777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8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4"/>
              </a:rPr>
              <a:t>https://gedcollaborative.com/resource/medication-management-and-the-cms-hospital-measure/</a:t>
            </a:r>
            <a:r>
              <a:rPr kumimoji="0" lang="en-US" sz="18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a:t>
            </a:r>
          </a:p>
        </p:txBody>
      </p:sp>
      <p:pic>
        <p:nvPicPr>
          <p:cNvPr id="5" name="Picture 4" descr="A qr code on a white background&#10;&#10;AI-generated content may be incorrect.">
            <a:extLst>
              <a:ext uri="{FF2B5EF4-FFF2-40B4-BE49-F238E27FC236}">
                <a16:creationId xmlns:a16="http://schemas.microsoft.com/office/drawing/2014/main" id="{14871C49-D189-400D-57CE-23A893B252C1}"/>
              </a:ext>
            </a:extLst>
          </p:cNvPr>
          <p:cNvPicPr>
            <a:picLocks noChangeAspect="1"/>
          </p:cNvPicPr>
          <p:nvPr/>
        </p:nvPicPr>
        <p:blipFill>
          <a:blip r:embed="rId5"/>
          <a:srcRect l="19784" t="9733" r="19113" b="18400"/>
          <a:stretch/>
        </p:blipFill>
        <p:spPr>
          <a:xfrm>
            <a:off x="8798617" y="3504882"/>
            <a:ext cx="2248278" cy="2216747"/>
          </a:xfrm>
          <a:prstGeom prst="rect">
            <a:avLst/>
          </a:prstGeom>
        </p:spPr>
      </p:pic>
    </p:spTree>
    <p:extLst>
      <p:ext uri="{BB962C8B-B14F-4D97-AF65-F5344CB8AC3E}">
        <p14:creationId xmlns:p14="http://schemas.microsoft.com/office/powerpoint/2010/main" val="144279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622F9A9-BC84-7B8A-818B-3824D55622D7}"/>
              </a:ext>
            </a:extLst>
          </p:cNvPr>
          <p:cNvSpPr txBox="1"/>
          <p:nvPr/>
        </p:nvSpPr>
        <p:spPr>
          <a:xfrm>
            <a:off x="199120" y="289903"/>
            <a:ext cx="1007423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D9384"/>
                </a:solidFill>
                <a:effectLst/>
                <a:uLnTx/>
                <a:uFillTx/>
                <a:latin typeface="Roboto"/>
                <a:ea typeface="Roboto"/>
                <a:cs typeface="Roboto"/>
              </a:rPr>
              <a:t>Brain Health in the ED </a:t>
            </a:r>
            <a:br>
              <a:rPr kumimoji="0" lang="en-US" sz="3200" b="1" i="0" u="none" strike="noStrike" kern="1200" cap="none" spc="0" normalizeH="0" baseline="0" noProof="0">
                <a:ln>
                  <a:noFill/>
                </a:ln>
                <a:solidFill>
                  <a:srgbClr val="2D9384"/>
                </a:solidFill>
                <a:effectLst/>
                <a:uLnTx/>
                <a:uFillTx/>
                <a:latin typeface="Roboto"/>
                <a:ea typeface="Roboto"/>
                <a:cs typeface="Roboto"/>
              </a:rPr>
            </a:br>
            <a:r>
              <a:rPr kumimoji="0" lang="en-US" sz="3200" b="0" i="0" u="none" strike="noStrike" kern="1200" cap="none" spc="0" normalizeH="0" baseline="0" noProof="0">
                <a:ln>
                  <a:noFill/>
                </a:ln>
                <a:solidFill>
                  <a:srgbClr val="2D9384"/>
                </a:solidFill>
                <a:effectLst/>
                <a:uLnTx/>
                <a:uFillTx/>
                <a:latin typeface="Roboto"/>
                <a:ea typeface="Roboto"/>
                <a:cs typeface="Roboto"/>
              </a:rPr>
              <a:t>Educational Videos by AARP  </a:t>
            </a:r>
            <a:endParaRPr kumimoji="0" lang="en-US" sz="3200" b="0" i="0" u="none" strike="noStrike" kern="1200" cap="none" spc="0" normalizeH="0" baseline="0" noProof="0">
              <a:ln>
                <a:noFill/>
              </a:ln>
              <a:solidFill>
                <a:srgbClr val="222C3F"/>
              </a:solidFill>
              <a:effectLst/>
              <a:uLnTx/>
              <a:uFillTx/>
              <a:latin typeface="Roboto"/>
              <a:ea typeface="Roboto"/>
              <a:cs typeface="Roboto"/>
            </a:endParaRPr>
          </a:p>
        </p:txBody>
      </p:sp>
      <p:sp>
        <p:nvSpPr>
          <p:cNvPr id="14" name="TextBox 13">
            <a:extLst>
              <a:ext uri="{FF2B5EF4-FFF2-40B4-BE49-F238E27FC236}">
                <a16:creationId xmlns:a16="http://schemas.microsoft.com/office/drawing/2014/main" id="{7B846397-8D0F-5E85-69D8-2EBA623A1EF9}"/>
              </a:ext>
            </a:extLst>
          </p:cNvPr>
          <p:cNvSpPr txBox="1"/>
          <p:nvPr/>
        </p:nvSpPr>
        <p:spPr>
          <a:xfrm>
            <a:off x="237508" y="4925751"/>
            <a:ext cx="58520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C3F"/>
                </a:solidFill>
                <a:effectLst/>
                <a:uLnTx/>
                <a:uFillTx/>
                <a:latin typeface="Roboto"/>
                <a:ea typeface="Roboto"/>
                <a:cs typeface="Roboto"/>
                <a:hlinkClick r:id="rId2"/>
              </a:rPr>
              <a:t>https://gedcollaborative.com/resource/brain-health-in-the-ed-videos/</a:t>
            </a:r>
            <a:r>
              <a:rPr kumimoji="0" lang="en-US" sz="1400" b="0" i="0" u="none" strike="noStrike" kern="1200" cap="none" spc="0" normalizeH="0" baseline="0" noProof="0">
                <a:ln>
                  <a:noFill/>
                </a:ln>
                <a:solidFill>
                  <a:srgbClr val="222C3F"/>
                </a:solidFill>
                <a:effectLst/>
                <a:uLnTx/>
                <a:uFillTx/>
                <a:latin typeface="Roboto"/>
                <a:ea typeface="Roboto"/>
                <a:cs typeface="Roboto"/>
              </a:rPr>
              <a:t> </a:t>
            </a:r>
            <a:endParaRPr kumimoji="0" lang="en-US" sz="1800" b="0" i="0" u="none" strike="noStrike" kern="1200" cap="none" spc="0" normalizeH="0" baseline="0" noProof="0">
              <a:ln>
                <a:noFill/>
              </a:ln>
              <a:solidFill>
                <a:srgbClr val="222C3F"/>
              </a:solidFill>
              <a:effectLst/>
              <a:uLnTx/>
              <a:uFillTx/>
              <a:latin typeface="Roboto"/>
              <a:ea typeface="Roboto"/>
              <a:cs typeface="Roboto"/>
            </a:endParaRPr>
          </a:p>
        </p:txBody>
      </p:sp>
      <p:pic>
        <p:nvPicPr>
          <p:cNvPr id="4" name="Picture 4" descr="Two people in a hospital bed&#10;&#10;Description automatically generated">
            <a:extLst>
              <a:ext uri="{FF2B5EF4-FFF2-40B4-BE49-F238E27FC236}">
                <a16:creationId xmlns:a16="http://schemas.microsoft.com/office/drawing/2014/main" id="{7AFA6E75-4555-185B-1773-2B9AA2BE98E9}"/>
              </a:ext>
            </a:extLst>
          </p:cNvPr>
          <p:cNvPicPr>
            <a:picLocks noChangeAspect="1"/>
          </p:cNvPicPr>
          <p:nvPr/>
        </p:nvPicPr>
        <p:blipFill>
          <a:blip r:embed="rId3"/>
          <a:stretch>
            <a:fillRect/>
          </a:stretch>
        </p:blipFill>
        <p:spPr>
          <a:xfrm>
            <a:off x="110837" y="1624472"/>
            <a:ext cx="5169615" cy="3043928"/>
          </a:xfrm>
          <a:prstGeom prst="rect">
            <a:avLst/>
          </a:prstGeom>
          <a:ln>
            <a:solidFill>
              <a:schemeClr val="accent1"/>
            </a:solidFill>
          </a:ln>
        </p:spPr>
      </p:pic>
      <p:pic>
        <p:nvPicPr>
          <p:cNvPr id="5" name="Picture 7" descr="A person in a hospital gown&#10;&#10;Description automatically generated">
            <a:extLst>
              <a:ext uri="{FF2B5EF4-FFF2-40B4-BE49-F238E27FC236}">
                <a16:creationId xmlns:a16="http://schemas.microsoft.com/office/drawing/2014/main" id="{AF1DB3E6-E6A4-455C-458B-6B39C0140033}"/>
              </a:ext>
            </a:extLst>
          </p:cNvPr>
          <p:cNvPicPr>
            <a:picLocks noChangeAspect="1"/>
          </p:cNvPicPr>
          <p:nvPr/>
        </p:nvPicPr>
        <p:blipFill>
          <a:blip r:embed="rId4"/>
          <a:stretch>
            <a:fillRect/>
          </a:stretch>
        </p:blipFill>
        <p:spPr>
          <a:xfrm>
            <a:off x="5363564" y="1624472"/>
            <a:ext cx="4909788" cy="3043928"/>
          </a:xfrm>
          <a:prstGeom prst="rect">
            <a:avLst/>
          </a:prstGeom>
          <a:ln>
            <a:solidFill>
              <a:schemeClr val="accent1"/>
            </a:solidFill>
          </a:ln>
        </p:spPr>
      </p:pic>
      <p:pic>
        <p:nvPicPr>
          <p:cNvPr id="3" name="Picture 2" descr="A red and black logo&#10;&#10;AI-generated content may be incorrect.">
            <a:extLst>
              <a:ext uri="{FF2B5EF4-FFF2-40B4-BE49-F238E27FC236}">
                <a16:creationId xmlns:a16="http://schemas.microsoft.com/office/drawing/2014/main" id="{385F591F-787B-7FFA-8C58-28943DD02691}"/>
              </a:ext>
            </a:extLst>
          </p:cNvPr>
          <p:cNvPicPr>
            <a:picLocks noChangeAspect="1"/>
          </p:cNvPicPr>
          <p:nvPr/>
        </p:nvPicPr>
        <p:blipFill>
          <a:blip r:embed="rId5"/>
          <a:stretch>
            <a:fillRect/>
          </a:stretch>
        </p:blipFill>
        <p:spPr>
          <a:xfrm>
            <a:off x="7589520" y="753794"/>
            <a:ext cx="2816352" cy="613327"/>
          </a:xfrm>
          <a:prstGeom prst="rect">
            <a:avLst/>
          </a:prstGeom>
        </p:spPr>
      </p:pic>
    </p:spTree>
    <p:extLst>
      <p:ext uri="{BB962C8B-B14F-4D97-AF65-F5344CB8AC3E}">
        <p14:creationId xmlns:p14="http://schemas.microsoft.com/office/powerpoint/2010/main" val="428047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2021CD-986F-4D70-A6D8-442D7FC9EE1C}"/>
              </a:ext>
            </a:extLst>
          </p:cNvPr>
          <p:cNvSpPr/>
          <p:nvPr/>
        </p:nvSpPr>
        <p:spPr>
          <a:xfrm>
            <a:off x="5079558" y="0"/>
            <a:ext cx="1987030" cy="15099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a:ea typeface="+mn-ea"/>
              <a:cs typeface="Roboto"/>
            </a:endParaRPr>
          </a:p>
        </p:txBody>
      </p:sp>
      <p:pic>
        <p:nvPicPr>
          <p:cNvPr id="26" name="Picture 25" descr="A picture containing drawing&#10;&#10;Description automatically generated">
            <a:extLst>
              <a:ext uri="{FF2B5EF4-FFF2-40B4-BE49-F238E27FC236}">
                <a16:creationId xmlns:a16="http://schemas.microsoft.com/office/drawing/2014/main" id="{F994331E-B904-48E8-9470-DAD8B451F275}"/>
              </a:ext>
            </a:extLst>
          </p:cNvPr>
          <p:cNvPicPr>
            <a:picLocks noChangeAspect="1"/>
          </p:cNvPicPr>
          <p:nvPr/>
        </p:nvPicPr>
        <p:blipFill>
          <a:blip r:embed="rId2"/>
          <a:stretch>
            <a:fillRect/>
          </a:stretch>
        </p:blipFill>
        <p:spPr>
          <a:xfrm>
            <a:off x="213205" y="532539"/>
            <a:ext cx="6989623" cy="2077771"/>
          </a:xfrm>
          <a:prstGeom prst="rect">
            <a:avLst/>
          </a:prstGeom>
        </p:spPr>
      </p:pic>
      <p:sp>
        <p:nvSpPr>
          <p:cNvPr id="2" name="Rectangle 1">
            <a:extLst>
              <a:ext uri="{FF2B5EF4-FFF2-40B4-BE49-F238E27FC236}">
                <a16:creationId xmlns:a16="http://schemas.microsoft.com/office/drawing/2014/main" id="{A47AB6A5-AAF1-47A3-93C5-C15EFEAB19B3}"/>
              </a:ext>
            </a:extLst>
          </p:cNvPr>
          <p:cNvSpPr/>
          <p:nvPr/>
        </p:nvSpPr>
        <p:spPr>
          <a:xfrm>
            <a:off x="7416032" y="10137"/>
            <a:ext cx="4775965" cy="6194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45720" rIns="50400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4800" b="0" i="0" u="none" strike="noStrike" kern="1200" cap="none" spc="0" normalizeH="0" baseline="0" noProof="0">
              <a:ln>
                <a:noFill/>
              </a:ln>
              <a:solidFill>
                <a:prstClr val="white"/>
              </a:solidFill>
              <a:effectLst/>
              <a:uLnTx/>
              <a:uFillTx/>
              <a:latin typeface="Roboto"/>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4800">
              <a:solidFill>
                <a:prstClr val="white"/>
              </a:solidFill>
              <a:latin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4800" b="0" i="0" u="none" strike="noStrike" kern="1200" cap="none" spc="0" normalizeH="0" baseline="0" noProof="0">
              <a:ln>
                <a:noFill/>
              </a:ln>
              <a:solidFill>
                <a:prstClr val="white"/>
              </a:solidFill>
              <a:effectLst/>
              <a:uLnTx/>
              <a:uFillTx/>
              <a:latin typeface="Roboto"/>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4800">
              <a:solidFill>
                <a:prstClr val="white"/>
              </a:solidFill>
              <a:latin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6600" b="0" i="0" u="none" strike="noStrike" kern="1200" cap="none" spc="0" normalizeH="0" baseline="0" noProof="0">
              <a:ln>
                <a:noFill/>
              </a:ln>
              <a:solidFill>
                <a:prstClr val="white"/>
              </a:solidFill>
              <a:effectLst/>
              <a:uLnTx/>
              <a:uFillTx/>
              <a:latin typeface="Roboto"/>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6600" b="1" i="0" u="none" strike="noStrike" kern="1200" cap="none" spc="0" normalizeH="0" baseline="0" noProof="0">
                <a:ln>
                  <a:noFill/>
                </a:ln>
                <a:solidFill>
                  <a:prstClr val="white"/>
                </a:solidFill>
                <a:effectLst/>
                <a:uLnTx/>
                <a:uFillTx/>
                <a:latin typeface="Roboto"/>
                <a:ea typeface="+mn-ea"/>
                <a:cs typeface="Roboto"/>
              </a:rPr>
              <a:t>Join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6600" b="1" i="0" u="none" strike="noStrike" kern="1200" cap="none" spc="0" normalizeH="0" baseline="0" noProof="0">
                <a:ln>
                  <a:noFill/>
                </a:ln>
                <a:solidFill>
                  <a:prstClr val="white"/>
                </a:solidFill>
                <a:effectLst/>
                <a:uLnTx/>
                <a:uFillTx/>
                <a:latin typeface="Roboto"/>
                <a:ea typeface="+mn-ea"/>
                <a:cs typeface="Roboto"/>
              </a:rPr>
              <a:t>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6600" b="1" i="0" u="none" strike="noStrike" kern="1200" cap="none" spc="0" normalizeH="0" baseline="0" noProof="0">
                <a:ln>
                  <a:noFill/>
                </a:ln>
                <a:solidFill>
                  <a:prstClr val="white"/>
                </a:solidFill>
                <a:effectLst/>
                <a:uLnTx/>
                <a:uFillTx/>
                <a:latin typeface="Roboto"/>
                <a:ea typeface="+mn-ea"/>
                <a:cs typeface="Roboto"/>
              </a:rPr>
              <a:t>GEDC</a:t>
            </a:r>
            <a:endParaRPr kumimoji="0" lang="en-CA" sz="3200" b="1"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p:txBody>
      </p:sp>
      <p:sp>
        <p:nvSpPr>
          <p:cNvPr id="4" name="Rectangle 3">
            <a:extLst>
              <a:ext uri="{FF2B5EF4-FFF2-40B4-BE49-F238E27FC236}">
                <a16:creationId xmlns:a16="http://schemas.microsoft.com/office/drawing/2014/main" id="{2D21B81B-BA39-43B4-9268-74385C7AF80F}"/>
              </a:ext>
            </a:extLst>
          </p:cNvPr>
          <p:cNvSpPr/>
          <p:nvPr/>
        </p:nvSpPr>
        <p:spPr>
          <a:xfrm>
            <a:off x="-3" y="2937520"/>
            <a:ext cx="7416035" cy="98726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504000" rIns="50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err="1">
                <a:ln>
                  <a:noFill/>
                </a:ln>
                <a:solidFill>
                  <a:prstClr val="white"/>
                </a:solidFill>
                <a:effectLst/>
                <a:uLnTx/>
                <a:uFillTx/>
                <a:latin typeface="Roboto"/>
                <a:ea typeface="+mn-ea"/>
                <a:cs typeface="Roboto"/>
              </a:rPr>
              <a:t>ged</a:t>
            </a:r>
            <a:r>
              <a:rPr kumimoji="0" lang="en-CA" sz="3600" b="1" i="0" u="none" strike="noStrike" kern="1200" cap="none" spc="0" normalizeH="0" baseline="0" noProof="0" err="1">
                <a:ln>
                  <a:noFill/>
                </a:ln>
                <a:solidFill>
                  <a:prstClr val="white"/>
                </a:solidFill>
                <a:effectLst/>
                <a:uLnTx/>
                <a:uFillTx/>
                <a:latin typeface="Roboto"/>
                <a:ea typeface="+mn-ea"/>
                <a:cs typeface="Roboto"/>
              </a:rPr>
              <a:t>collaborative</a:t>
            </a:r>
            <a:r>
              <a:rPr kumimoji="0" lang="en-CA" sz="3600" b="0" i="0" u="none" strike="noStrike" kern="1200" cap="none" spc="0" normalizeH="0" baseline="0" noProof="0" err="1">
                <a:ln>
                  <a:noFill/>
                </a:ln>
                <a:solidFill>
                  <a:prstClr val="white"/>
                </a:solidFill>
                <a:effectLst/>
                <a:uLnTx/>
                <a:uFillTx/>
                <a:latin typeface="Roboto"/>
                <a:ea typeface="+mn-ea"/>
                <a:cs typeface="Roboto"/>
              </a:rPr>
              <a:t>.com</a:t>
            </a:r>
            <a:endParaRPr kumimoji="0" lang="en-CA" sz="2667" b="0" i="0" u="none" strike="noStrike" kern="1200" cap="none" spc="0" normalizeH="0" baseline="0" noProof="0">
              <a:ln>
                <a:noFill/>
              </a:ln>
              <a:solidFill>
                <a:prstClr val="white"/>
              </a:solidFill>
              <a:effectLst/>
              <a:uLnTx/>
              <a:uFillTx/>
              <a:latin typeface="Roboto"/>
              <a:ea typeface="+mn-ea"/>
              <a:cs typeface="Roboto"/>
            </a:endParaRPr>
          </a:p>
        </p:txBody>
      </p:sp>
      <p:sp>
        <p:nvSpPr>
          <p:cNvPr id="5" name="Rectangle 4">
            <a:extLst>
              <a:ext uri="{FF2B5EF4-FFF2-40B4-BE49-F238E27FC236}">
                <a16:creationId xmlns:a16="http://schemas.microsoft.com/office/drawing/2014/main" id="{FFEF4590-A444-4F40-B48A-147D49F9A7FF}"/>
              </a:ext>
            </a:extLst>
          </p:cNvPr>
          <p:cNvSpPr/>
          <p:nvPr/>
        </p:nvSpPr>
        <p:spPr>
          <a:xfrm>
            <a:off x="2" y="3903447"/>
            <a:ext cx="7416035" cy="8551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Roboto"/>
              <a:ea typeface="+mn-ea"/>
              <a:cs typeface="Roboto"/>
            </a:endParaRPr>
          </a:p>
        </p:txBody>
      </p:sp>
      <p:sp>
        <p:nvSpPr>
          <p:cNvPr id="9" name="TextBox 8">
            <a:extLst>
              <a:ext uri="{FF2B5EF4-FFF2-40B4-BE49-F238E27FC236}">
                <a16:creationId xmlns:a16="http://schemas.microsoft.com/office/drawing/2014/main" id="{A54C4EF9-D7AB-48BB-9A9E-17DD9C90D4C4}"/>
              </a:ext>
            </a:extLst>
          </p:cNvPr>
          <p:cNvSpPr txBox="1"/>
          <p:nvPr/>
        </p:nvSpPr>
        <p:spPr>
          <a:xfrm>
            <a:off x="1261702" y="4047686"/>
            <a:ext cx="288136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a:ln>
                  <a:noFill/>
                </a:ln>
                <a:solidFill>
                  <a:prstClr val="white"/>
                </a:solidFill>
                <a:effectLst/>
                <a:uLnTx/>
                <a:uFillTx/>
                <a:latin typeface="Roboto"/>
                <a:ea typeface="+mn-ea"/>
                <a:cs typeface="Roboto"/>
              </a:rPr>
              <a:t>@the</a:t>
            </a:r>
            <a:r>
              <a:rPr kumimoji="0" lang="en-CA" sz="3200" b="1" i="0" u="none" strike="noStrike" kern="1200" cap="none" spc="0" normalizeH="0" baseline="0" noProof="0">
                <a:ln>
                  <a:noFill/>
                </a:ln>
                <a:solidFill>
                  <a:prstClr val="white"/>
                </a:solidFill>
                <a:effectLst/>
                <a:uLnTx/>
                <a:uFillTx/>
                <a:latin typeface="Roboto"/>
                <a:ea typeface="+mn-ea"/>
                <a:cs typeface="Roboto"/>
              </a:rPr>
              <a:t>GEDC</a:t>
            </a:r>
          </a:p>
        </p:txBody>
      </p:sp>
      <p:pic>
        <p:nvPicPr>
          <p:cNvPr id="8" name="Picture 7" descr="A close up of a logo&#10;&#10;Description automatically generated">
            <a:extLst>
              <a:ext uri="{FF2B5EF4-FFF2-40B4-BE49-F238E27FC236}">
                <a16:creationId xmlns:a16="http://schemas.microsoft.com/office/drawing/2014/main" id="{77CFF083-793C-4EC8-BC83-8A80754CC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65" y="4198551"/>
            <a:ext cx="339030" cy="339030"/>
          </a:xfrm>
          <a:prstGeom prst="rect">
            <a:avLst/>
          </a:prstGeom>
        </p:spPr>
      </p:pic>
      <p:sp>
        <p:nvSpPr>
          <p:cNvPr id="7" name="Rectangle 6">
            <a:extLst>
              <a:ext uri="{FF2B5EF4-FFF2-40B4-BE49-F238E27FC236}">
                <a16:creationId xmlns:a16="http://schemas.microsoft.com/office/drawing/2014/main" id="{86B8F946-6124-4BA5-B6B5-430352EEB191}"/>
              </a:ext>
            </a:extLst>
          </p:cNvPr>
          <p:cNvSpPr/>
          <p:nvPr/>
        </p:nvSpPr>
        <p:spPr>
          <a:xfrm>
            <a:off x="0" y="4755358"/>
            <a:ext cx="7416035" cy="14494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rIns="50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white"/>
                </a:solidFill>
                <a:effectLst/>
                <a:uLnTx/>
                <a:uFillTx/>
                <a:latin typeface="Roboto"/>
                <a:ea typeface="+mn-ea"/>
                <a:cs typeface="Roboto"/>
              </a:rPr>
              <a:t>We bring best practice into action.</a:t>
            </a:r>
          </a:p>
        </p:txBody>
      </p:sp>
    </p:spTree>
    <p:extLst>
      <p:ext uri="{BB962C8B-B14F-4D97-AF65-F5344CB8AC3E}">
        <p14:creationId xmlns:p14="http://schemas.microsoft.com/office/powerpoint/2010/main" val="201139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807186-336F-8F4B-ACE3-BE62A8C9943C}"/>
              </a:ext>
            </a:extLst>
          </p:cNvPr>
          <p:cNvSpPr txBox="1"/>
          <p:nvPr/>
        </p:nvSpPr>
        <p:spPr>
          <a:xfrm>
            <a:off x="917274" y="2483571"/>
            <a:ext cx="332007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22C3F"/>
                </a:solidFill>
                <a:effectLst/>
                <a:uLnTx/>
                <a:uFillTx/>
                <a:latin typeface="Roboto"/>
                <a:ea typeface="+mn-ea"/>
                <a:cs typeface="Roboto"/>
              </a:rPr>
              <a:t>Generously supported by</a:t>
            </a:r>
          </a:p>
        </p:txBody>
      </p:sp>
      <p:pic>
        <p:nvPicPr>
          <p:cNvPr id="9" name="Content Placeholder 9">
            <a:extLst>
              <a:ext uri="{FF2B5EF4-FFF2-40B4-BE49-F238E27FC236}">
                <a16:creationId xmlns:a16="http://schemas.microsoft.com/office/drawing/2014/main" id="{1AF5ED44-588E-2C43-B2E2-8C8C9FCC87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55183" y="798630"/>
            <a:ext cx="5923347" cy="2688970"/>
          </a:xfrm>
          <a:prstGeom prst="rect">
            <a:avLst/>
          </a:prstGeom>
        </p:spPr>
      </p:pic>
      <p:cxnSp>
        <p:nvCxnSpPr>
          <p:cNvPr id="4" name="Straight Connector 3">
            <a:extLst>
              <a:ext uri="{FF2B5EF4-FFF2-40B4-BE49-F238E27FC236}">
                <a16:creationId xmlns:a16="http://schemas.microsoft.com/office/drawing/2014/main" id="{8DED3160-8039-447E-9DC4-64AF0A3BA7E4}"/>
              </a:ext>
            </a:extLst>
          </p:cNvPr>
          <p:cNvCxnSpPr>
            <a:cxnSpLocks/>
          </p:cNvCxnSpPr>
          <p:nvPr/>
        </p:nvCxnSpPr>
        <p:spPr>
          <a:xfrm>
            <a:off x="4722829" y="1028686"/>
            <a:ext cx="0" cy="44117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11" descr="Logo&#10;&#10;Description automatically generated">
            <a:extLst>
              <a:ext uri="{FF2B5EF4-FFF2-40B4-BE49-F238E27FC236}">
                <a16:creationId xmlns:a16="http://schemas.microsoft.com/office/drawing/2014/main" id="{315F960A-92E9-027F-90CF-80B80D6DD77A}"/>
              </a:ext>
            </a:extLst>
          </p:cNvPr>
          <p:cNvPicPr>
            <a:picLocks noChangeAspect="1"/>
          </p:cNvPicPr>
          <p:nvPr/>
        </p:nvPicPr>
        <p:blipFill rotWithShape="1">
          <a:blip r:embed="rId3"/>
          <a:srcRect b="-12625"/>
          <a:stretch/>
        </p:blipFill>
        <p:spPr>
          <a:xfrm>
            <a:off x="5734280" y="3709809"/>
            <a:ext cx="4772975" cy="1149894"/>
          </a:xfrm>
          <a:prstGeom prst="rect">
            <a:avLst/>
          </a:prstGeom>
        </p:spPr>
      </p:pic>
    </p:spTree>
    <p:extLst>
      <p:ext uri="{BB962C8B-B14F-4D97-AF65-F5344CB8AC3E}">
        <p14:creationId xmlns:p14="http://schemas.microsoft.com/office/powerpoint/2010/main" val="254685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B66B40D-5547-4CD3-A308-2531E77DDF44}"/>
              </a:ext>
            </a:extLst>
          </p:cNvPr>
          <p:cNvSpPr txBox="1"/>
          <p:nvPr/>
        </p:nvSpPr>
        <p:spPr>
          <a:xfrm>
            <a:off x="2211779" y="371104"/>
            <a:ext cx="7793181" cy="6234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C3F"/>
              </a:solidFill>
              <a:effectLst/>
              <a:uLnTx/>
              <a:uFillTx/>
              <a:latin typeface="Roboto"/>
              <a:ea typeface="+mn-ea"/>
              <a:cs typeface="Roboto"/>
            </a:endParaRPr>
          </a:p>
        </p:txBody>
      </p:sp>
      <p:sp>
        <p:nvSpPr>
          <p:cNvPr id="21" name="TextBox 20">
            <a:extLst>
              <a:ext uri="{FF2B5EF4-FFF2-40B4-BE49-F238E27FC236}">
                <a16:creationId xmlns:a16="http://schemas.microsoft.com/office/drawing/2014/main" id="{FBDFAE5E-0742-9EEB-570A-03356FDAEB25}"/>
              </a:ext>
            </a:extLst>
          </p:cNvPr>
          <p:cNvSpPr txBox="1"/>
          <p:nvPr/>
        </p:nvSpPr>
        <p:spPr>
          <a:xfrm>
            <a:off x="766758" y="267332"/>
            <a:ext cx="10658479" cy="830997"/>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D9384"/>
                </a:solidFill>
                <a:effectLst/>
                <a:uLnTx/>
                <a:uFillTx/>
                <a:latin typeface="Roboto"/>
                <a:ea typeface="+mn-ea"/>
                <a:cs typeface="Roboto"/>
              </a:rPr>
              <a:t>Of the five domains of the CMS Age Friendly Hospital Measures, </a:t>
            </a:r>
            <a:br>
              <a:rPr kumimoji="0" lang="en-US" sz="2400" b="1" i="0" u="none" strike="noStrike" kern="1200" cap="none" spc="0" normalizeH="0" baseline="0" noProof="0">
                <a:ln>
                  <a:noFill/>
                </a:ln>
                <a:solidFill>
                  <a:srgbClr val="2D9384"/>
                </a:solidFill>
                <a:effectLst/>
                <a:uLnTx/>
                <a:uFillTx/>
                <a:latin typeface="Roboto"/>
                <a:ea typeface="+mn-ea"/>
                <a:cs typeface="Roboto"/>
              </a:rPr>
            </a:br>
            <a:r>
              <a:rPr kumimoji="0" lang="en-US" sz="2400" b="1" i="0" u="none" strike="noStrike" kern="1200" cap="none" spc="0" normalizeH="0" baseline="0" noProof="0">
                <a:ln>
                  <a:noFill/>
                </a:ln>
                <a:solidFill>
                  <a:srgbClr val="2D9384"/>
                </a:solidFill>
                <a:effectLst/>
                <a:uLnTx/>
                <a:uFillTx/>
                <a:latin typeface="Roboto"/>
                <a:ea typeface="+mn-ea"/>
                <a:cs typeface="Roboto"/>
              </a:rPr>
              <a:t>which one is most important to you? </a:t>
            </a:r>
            <a:endParaRPr kumimoji="0" lang="en-CA" sz="2400" b="1" i="0" u="none" strike="noStrike" kern="1200" cap="none" spc="0" normalizeH="0" baseline="0" noProof="0">
              <a:ln>
                <a:noFill/>
              </a:ln>
              <a:solidFill>
                <a:srgbClr val="2D9384"/>
              </a:solidFill>
              <a:effectLst/>
              <a:uLnTx/>
              <a:uFillTx/>
              <a:latin typeface="Roboto"/>
              <a:ea typeface="Roboto"/>
              <a:cs typeface="Roboto"/>
            </a:endParaRPr>
          </a:p>
        </p:txBody>
      </p:sp>
      <p:pic>
        <p:nvPicPr>
          <p:cNvPr id="28" name="Picture 27" descr="A pie chart with numbers and text&#10;&#10;AI-generated content may be incorrect.">
            <a:extLst>
              <a:ext uri="{FF2B5EF4-FFF2-40B4-BE49-F238E27FC236}">
                <a16:creationId xmlns:a16="http://schemas.microsoft.com/office/drawing/2014/main" id="{B6DCF88C-5104-70E2-40AE-F1D5322A1453}"/>
              </a:ext>
            </a:extLst>
          </p:cNvPr>
          <p:cNvPicPr>
            <a:picLocks noChangeAspect="1"/>
          </p:cNvPicPr>
          <p:nvPr/>
        </p:nvPicPr>
        <p:blipFill>
          <a:blip r:embed="rId2"/>
          <a:srcRect t="13333" b="12063"/>
          <a:stretch/>
        </p:blipFill>
        <p:spPr>
          <a:xfrm>
            <a:off x="1523998" y="1271016"/>
            <a:ext cx="9144000" cy="5116286"/>
          </a:xfrm>
          <a:prstGeom prst="rect">
            <a:avLst/>
          </a:prstGeom>
        </p:spPr>
      </p:pic>
    </p:spTree>
    <p:extLst>
      <p:ext uri="{BB962C8B-B14F-4D97-AF65-F5344CB8AC3E}">
        <p14:creationId xmlns:p14="http://schemas.microsoft.com/office/powerpoint/2010/main" val="272858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7AB6A5-AAF1-47A3-93C5-C15EFEAB19B3}"/>
              </a:ext>
            </a:extLst>
          </p:cNvPr>
          <p:cNvSpPr/>
          <p:nvPr/>
        </p:nvSpPr>
        <p:spPr>
          <a:xfrm>
            <a:off x="1" y="1777432"/>
            <a:ext cx="7066591" cy="50805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45720" rIns="50400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800" b="1"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800" b="1"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a:ln>
                  <a:noFill/>
                </a:ln>
                <a:solidFill>
                  <a:prstClr val="white"/>
                </a:solidFill>
                <a:effectLst/>
                <a:uLnTx/>
                <a:uFillTx/>
                <a:latin typeface="Arial"/>
                <a:ea typeface="+mn-ea"/>
                <a:cs typeface="Arial"/>
              </a:rPr>
              <a:t>Mission &amp; 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white"/>
                </a:solidFill>
                <a:effectLst/>
                <a:uLnTx/>
                <a:uFillTx/>
                <a:latin typeface="Arial"/>
                <a:ea typeface="+mn-ea"/>
                <a:cs typeface="+mn-cs"/>
              </a:rPr>
              <a:t>A world where all emergency departments provide the highest quality of care for older patients.</a:t>
            </a:r>
            <a:endParaRPr kumimoji="0" lang="en-CA" sz="20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white"/>
                </a:solidFill>
                <a:effectLst/>
                <a:uLnTx/>
                <a:uFillTx/>
                <a:latin typeface="Arial"/>
                <a:ea typeface="+mn-ea"/>
                <a:cs typeface="Arial"/>
              </a:rPr>
              <a:t>We transform and evaluate interdisciplinary best practice in geriatric emergency medicine, and then build and distribute practical, evidence-based clinical curriculum and quality improvement tools that support sustainable, quality care for older adults. </a:t>
            </a:r>
            <a:endParaRPr kumimoji="0" lang="en-CA" sz="2000" b="0" i="0" u="none" strike="noStrike" kern="1200" cap="none" spc="0" normalizeH="0" baseline="0" noProof="0">
              <a:ln>
                <a:noFill/>
              </a:ln>
              <a:solidFill>
                <a:prstClr val="white"/>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Arial"/>
              <a:ea typeface="+mn-ea"/>
              <a:cs typeface="Arial"/>
            </a:endParaRPr>
          </a:p>
        </p:txBody>
      </p:sp>
      <p:sp>
        <p:nvSpPr>
          <p:cNvPr id="4" name="Rectangle 3">
            <a:extLst>
              <a:ext uri="{FF2B5EF4-FFF2-40B4-BE49-F238E27FC236}">
                <a16:creationId xmlns:a16="http://schemas.microsoft.com/office/drawing/2014/main" id="{2D21B81B-BA39-43B4-9268-74385C7AF80F}"/>
              </a:ext>
            </a:extLst>
          </p:cNvPr>
          <p:cNvSpPr/>
          <p:nvPr/>
        </p:nvSpPr>
        <p:spPr>
          <a:xfrm>
            <a:off x="-3" y="1509975"/>
            <a:ext cx="7066591" cy="104105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504000" rIns="50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a:ln>
                  <a:noFill/>
                </a:ln>
                <a:solidFill>
                  <a:prstClr val="white"/>
                </a:solidFill>
                <a:effectLst/>
                <a:uLnTx/>
                <a:uFillTx/>
                <a:latin typeface="Arial"/>
                <a:ea typeface="+mn-ea"/>
                <a:cs typeface="+mn-cs"/>
              </a:rPr>
              <a:t>ged</a:t>
            </a:r>
            <a:r>
              <a:rPr kumimoji="0" lang="en-CA" sz="3600" b="1" i="0" u="none" strike="noStrike" kern="1200" cap="none" spc="0" normalizeH="0" baseline="0" noProof="0">
                <a:ln>
                  <a:noFill/>
                </a:ln>
                <a:solidFill>
                  <a:prstClr val="white"/>
                </a:solidFill>
                <a:effectLst/>
                <a:uLnTx/>
                <a:uFillTx/>
                <a:latin typeface="Arial"/>
                <a:ea typeface="+mn-ea"/>
                <a:cs typeface="+mn-cs"/>
              </a:rPr>
              <a:t>collaborative</a:t>
            </a:r>
            <a:r>
              <a:rPr kumimoji="0" lang="en-CA" sz="3600" b="0" i="0" u="none" strike="noStrike" kern="1200" cap="none" spc="0" normalizeH="0" baseline="0" noProof="0">
                <a:ln>
                  <a:noFill/>
                </a:ln>
                <a:solidFill>
                  <a:prstClr val="white"/>
                </a:solidFill>
                <a:effectLst/>
                <a:uLnTx/>
                <a:uFillTx/>
                <a:latin typeface="Arial"/>
                <a:ea typeface="+mn-ea"/>
                <a:cs typeface="+mn-cs"/>
              </a:rPr>
              <a:t>.com</a:t>
            </a:r>
            <a:endParaRPr kumimoji="0" lang="en-CA" sz="2667"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352021CD-986F-4D70-A6D8-442D7FC9EE1C}"/>
              </a:ext>
            </a:extLst>
          </p:cNvPr>
          <p:cNvSpPr/>
          <p:nvPr/>
        </p:nvSpPr>
        <p:spPr>
          <a:xfrm>
            <a:off x="4783271" y="0"/>
            <a:ext cx="1987030" cy="15099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a:ea typeface="+mn-ea"/>
              <a:cs typeface="+mn-cs"/>
            </a:endParaRPr>
          </a:p>
        </p:txBody>
      </p:sp>
      <p:pic>
        <p:nvPicPr>
          <p:cNvPr id="26" name="Picture 25" descr="A picture containing drawing&#10;&#10;Description automatically generated">
            <a:extLst>
              <a:ext uri="{FF2B5EF4-FFF2-40B4-BE49-F238E27FC236}">
                <a16:creationId xmlns:a16="http://schemas.microsoft.com/office/drawing/2014/main" id="{F994331E-B904-48E8-9470-DAD8B451F275}"/>
              </a:ext>
            </a:extLst>
          </p:cNvPr>
          <p:cNvPicPr>
            <a:picLocks noChangeAspect="1"/>
          </p:cNvPicPr>
          <p:nvPr/>
        </p:nvPicPr>
        <p:blipFill>
          <a:blip r:embed="rId2"/>
          <a:stretch>
            <a:fillRect/>
          </a:stretch>
        </p:blipFill>
        <p:spPr>
          <a:xfrm>
            <a:off x="-2" y="0"/>
            <a:ext cx="5404680" cy="1520136"/>
          </a:xfrm>
          <a:prstGeom prst="rect">
            <a:avLst/>
          </a:prstGeom>
        </p:spPr>
      </p:pic>
      <p:sp>
        <p:nvSpPr>
          <p:cNvPr id="47" name="Rectangle 46">
            <a:extLst>
              <a:ext uri="{FF2B5EF4-FFF2-40B4-BE49-F238E27FC236}">
                <a16:creationId xmlns:a16="http://schemas.microsoft.com/office/drawing/2014/main" id="{EB5E0FBA-58AB-4671-8D55-E1FE19660921}"/>
              </a:ext>
            </a:extLst>
          </p:cNvPr>
          <p:cNvSpPr/>
          <p:nvPr/>
        </p:nvSpPr>
        <p:spPr>
          <a:xfrm>
            <a:off x="6769708" y="0"/>
            <a:ext cx="550735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45720" rIns="50400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b="1" i="0" u="none" strike="noStrike" kern="1200" cap="none" spc="0" normalizeH="0" baseline="0" noProof="0">
              <a:ln>
                <a:noFill/>
              </a:ln>
              <a:solidFill>
                <a:schemeClr val="bg1"/>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a:ln>
                  <a:noFill/>
                </a:ln>
                <a:solidFill>
                  <a:schemeClr val="bg1"/>
                </a:solidFill>
                <a:effectLst/>
                <a:uLnTx/>
                <a:uFillTx/>
                <a:latin typeface="Arial"/>
                <a:ea typeface="+mn-ea"/>
                <a:cs typeface="Arial"/>
              </a:rPr>
              <a:t>Membership</a:t>
            </a:r>
            <a:endParaRPr kumimoji="0" lang="en-CA" sz="2800" b="0" i="0" u="none" strike="noStrike" kern="1200" cap="none" spc="0" normalizeH="0" baseline="0" noProof="0">
              <a:ln>
                <a:noFill/>
              </a:ln>
              <a:solidFill>
                <a:schemeClr val="bg1"/>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b="0" i="0" u="none" strike="noStrike" kern="1200" cap="none" spc="0" normalizeH="0" baseline="0" noProof="0">
                <a:ln>
                  <a:noFill/>
                </a:ln>
                <a:solidFill>
                  <a:schemeClr val="bg1"/>
                </a:solidFill>
                <a:effectLst/>
                <a:uLnTx/>
                <a:uFillTx/>
                <a:latin typeface="Arial"/>
                <a:ea typeface="+mn-lt"/>
                <a:cs typeface="Arial"/>
              </a:rPr>
            </a:br>
            <a:r>
              <a:rPr kumimoji="0" lang="en-US" i="0" u="none" strike="noStrike" kern="1200" cap="none" spc="0" normalizeH="0" baseline="0" noProof="0">
                <a:ln>
                  <a:noFill/>
                </a:ln>
                <a:solidFill>
                  <a:schemeClr val="bg1"/>
                </a:solidFill>
                <a:effectLst/>
                <a:uLnTx/>
                <a:uFillTx/>
                <a:latin typeface="Arial"/>
                <a:ea typeface="+mn-lt"/>
                <a:cs typeface="Arial"/>
              </a:rPr>
              <a:t>Join the ranks of hospitals that are providing the best possible care to older adults in the ED, while helping to define best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bg1"/>
              </a:solidFill>
              <a:latin typeface="Arial"/>
              <a:ea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uLnTx/>
                <a:uFillTx/>
                <a:latin typeface="Arial"/>
                <a:ea typeface="+mn-lt"/>
                <a:cs typeface="Arial"/>
              </a:rPr>
              <a:t>Member Benefits: </a:t>
            </a:r>
            <a:endParaRPr kumimoji="0" lang="en-CA" b="1" i="0" u="none" strike="noStrike" kern="1200" cap="none" spc="0" normalizeH="0" baseline="0" noProof="0">
              <a:ln>
                <a:noFill/>
              </a:ln>
              <a:solidFill>
                <a:schemeClr val="bg1"/>
              </a:solidFill>
              <a:effectLst/>
              <a:uLnTx/>
              <a:uFillTx/>
              <a:latin typeface="Arial"/>
              <a:ea typeface="+mn-lt"/>
              <a:cs typeface="Arial"/>
            </a:endParaRPr>
          </a:p>
          <a:p>
            <a:pPr marL="342900" marR="0" lvl="0" indent="-342900" algn="l" defTabSz="914400" rtl="0" eaLnBrk="1" fontAlgn="auto" latinLnBrk="0" hangingPunct="1">
              <a:lnSpc>
                <a:spcPct val="150000"/>
              </a:lnSpc>
              <a:spcBef>
                <a:spcPts val="0"/>
              </a:spcBef>
              <a:spcAft>
                <a:spcPts val="0"/>
              </a:spcAft>
              <a:buClrTx/>
              <a:buSzTx/>
              <a:buFont typeface="Arial,Sans-Serif"/>
              <a:buChar char="•"/>
              <a:tabLst/>
              <a:defRPr/>
            </a:pPr>
            <a:r>
              <a:rPr kumimoji="0" lang="en-US" i="0" u="none" strike="noStrike" kern="1200" cap="none" spc="0" normalizeH="0" baseline="0" noProof="0">
                <a:ln>
                  <a:noFill/>
                </a:ln>
                <a:solidFill>
                  <a:schemeClr val="bg1"/>
                </a:solidFill>
                <a:effectLst/>
                <a:uLnTx/>
                <a:uFillTx/>
                <a:latin typeface="Arial"/>
                <a:ea typeface="+mn-ea"/>
                <a:cs typeface="Arial"/>
              </a:rPr>
              <a:t>Unlock ED Resources</a:t>
            </a:r>
          </a:p>
          <a:p>
            <a:pPr marL="342900" marR="0" lvl="0" indent="-342900" algn="l" defTabSz="914400" rtl="0" eaLnBrk="1" fontAlgn="auto" latinLnBrk="0" hangingPunct="1">
              <a:lnSpc>
                <a:spcPct val="150000"/>
              </a:lnSpc>
              <a:spcBef>
                <a:spcPts val="0"/>
              </a:spcBef>
              <a:spcAft>
                <a:spcPts val="0"/>
              </a:spcAft>
              <a:buClrTx/>
              <a:buSzTx/>
              <a:buFont typeface="Arial,Sans-Serif"/>
              <a:buChar char="•"/>
              <a:tabLst/>
              <a:defRPr/>
            </a:pPr>
            <a:r>
              <a:rPr lang="en-US">
                <a:solidFill>
                  <a:schemeClr val="bg1"/>
                </a:solidFill>
                <a:latin typeface="Arial"/>
                <a:cs typeface="Arial"/>
              </a:rPr>
              <a:t>Access </a:t>
            </a:r>
            <a:r>
              <a:rPr kumimoji="0" lang="en-US" i="0" u="none" strike="noStrike" kern="1200" cap="none" spc="0" normalizeH="0" baseline="0" noProof="0">
                <a:ln>
                  <a:noFill/>
                </a:ln>
                <a:solidFill>
                  <a:schemeClr val="bg1"/>
                </a:solidFill>
                <a:effectLst/>
                <a:uLnTx/>
                <a:uFillTx/>
                <a:latin typeface="Arial"/>
                <a:ea typeface="+mn-ea"/>
                <a:cs typeface="Arial"/>
              </a:rPr>
              <a:t>Tailored Content</a:t>
            </a:r>
          </a:p>
          <a:p>
            <a:pPr marL="342900" marR="0" lvl="0" indent="-342900" algn="l" defTabSz="914400" rtl="0" eaLnBrk="1" fontAlgn="auto" latinLnBrk="0" hangingPunct="1">
              <a:lnSpc>
                <a:spcPct val="150000"/>
              </a:lnSpc>
              <a:spcBef>
                <a:spcPts val="0"/>
              </a:spcBef>
              <a:spcAft>
                <a:spcPts val="0"/>
              </a:spcAft>
              <a:buClrTx/>
              <a:buSzTx/>
              <a:buFont typeface="Arial,Sans-Serif"/>
              <a:buChar char="•"/>
              <a:tabLst/>
              <a:defRPr/>
            </a:pPr>
            <a:r>
              <a:rPr kumimoji="0" lang="en-US" i="0" u="none" strike="noStrike" kern="1200" cap="none" spc="0" normalizeH="0" baseline="0" noProof="0">
                <a:ln>
                  <a:noFill/>
                </a:ln>
                <a:solidFill>
                  <a:schemeClr val="bg1"/>
                </a:solidFill>
                <a:effectLst/>
                <a:uLnTx/>
                <a:uFillTx/>
                <a:latin typeface="Arial"/>
                <a:ea typeface="+mn-ea"/>
                <a:cs typeface="Arial"/>
              </a:rPr>
              <a:t>Track your Team’s Progress</a:t>
            </a:r>
          </a:p>
          <a:p>
            <a:pPr marL="342900" marR="0" lvl="0" indent="-342900" algn="l" defTabSz="914400" rtl="0" eaLnBrk="1" fontAlgn="auto" latinLnBrk="0" hangingPunct="1">
              <a:lnSpc>
                <a:spcPct val="150000"/>
              </a:lnSpc>
              <a:spcBef>
                <a:spcPts val="0"/>
              </a:spcBef>
              <a:spcAft>
                <a:spcPts val="0"/>
              </a:spcAft>
              <a:buClrTx/>
              <a:buSzTx/>
              <a:buFont typeface="Arial,Sans-Serif"/>
              <a:buChar char="•"/>
              <a:tabLst/>
              <a:defRPr/>
            </a:pPr>
            <a:r>
              <a:rPr kumimoji="0" lang="en-US" i="0" u="none" strike="noStrike" kern="1200" cap="none" spc="0" normalizeH="0" baseline="0" noProof="0">
                <a:ln>
                  <a:noFill/>
                </a:ln>
                <a:solidFill>
                  <a:schemeClr val="bg1"/>
                </a:solidFill>
                <a:effectLst/>
                <a:uLnTx/>
                <a:uFillTx/>
                <a:latin typeface="Arial"/>
                <a:ea typeface="+mn-ea"/>
                <a:cs typeface="Arial"/>
              </a:rPr>
              <a:t>Get Individualized Support</a:t>
            </a:r>
          </a:p>
          <a:p>
            <a:pPr marL="342900" marR="0" lvl="0" indent="-342900" algn="l" defTabSz="914400" rtl="0" eaLnBrk="1" fontAlgn="auto" latinLnBrk="0" hangingPunct="1">
              <a:lnSpc>
                <a:spcPct val="150000"/>
              </a:lnSpc>
              <a:spcBef>
                <a:spcPts val="0"/>
              </a:spcBef>
              <a:spcAft>
                <a:spcPts val="0"/>
              </a:spcAft>
              <a:buClrTx/>
              <a:buSzTx/>
              <a:buFont typeface="Arial,Sans-Serif"/>
              <a:buChar char="•"/>
              <a:tabLst/>
              <a:defRPr/>
            </a:pPr>
            <a:r>
              <a:rPr kumimoji="0" lang="en-US" i="0" u="none" strike="noStrike" kern="1200" cap="none" spc="0" normalizeH="0" baseline="0" noProof="0">
                <a:ln>
                  <a:noFill/>
                </a:ln>
                <a:solidFill>
                  <a:schemeClr val="bg1"/>
                </a:solidFill>
                <a:effectLst/>
                <a:uLnTx/>
                <a:uFillTx/>
                <a:latin typeface="Arial"/>
                <a:ea typeface="+mn-ea"/>
                <a:cs typeface="Arial"/>
              </a:rPr>
              <a:t>Engage in Consulting Engagements</a:t>
            </a:r>
          </a:p>
          <a:p>
            <a:pPr marL="342900" marR="0" lvl="0" indent="-342900" algn="l" defTabSz="914400" rtl="0" eaLnBrk="1" fontAlgn="auto" latinLnBrk="0" hangingPunct="1">
              <a:lnSpc>
                <a:spcPct val="150000"/>
              </a:lnSpc>
              <a:spcBef>
                <a:spcPts val="0"/>
              </a:spcBef>
              <a:spcAft>
                <a:spcPts val="0"/>
              </a:spcAft>
              <a:buClrTx/>
              <a:buSzTx/>
              <a:buFont typeface="Arial,Sans-Serif"/>
              <a:buChar char="•"/>
              <a:tabLst/>
              <a:defRPr/>
            </a:pPr>
            <a:r>
              <a:rPr kumimoji="0" lang="en-US" i="0" u="none" strike="noStrike" kern="1200" cap="none" spc="0" normalizeH="0" baseline="0" noProof="0">
                <a:ln>
                  <a:noFill/>
                </a:ln>
                <a:solidFill>
                  <a:schemeClr val="bg1"/>
                </a:solidFill>
                <a:effectLst/>
                <a:uLnTx/>
                <a:uFillTx/>
                <a:latin typeface="Arial"/>
                <a:ea typeface="+mn-ea"/>
                <a:cs typeface="Arial"/>
              </a:rPr>
              <a:t>Make Global Connections</a:t>
            </a:r>
          </a:p>
          <a:p>
            <a:pPr marL="342900" marR="0" lvl="0" indent="-342900" algn="l" defTabSz="914400" rtl="0" eaLnBrk="1" fontAlgn="auto" latinLnBrk="0" hangingPunct="1">
              <a:lnSpc>
                <a:spcPct val="150000"/>
              </a:lnSpc>
              <a:spcBef>
                <a:spcPts val="0"/>
              </a:spcBef>
              <a:spcAft>
                <a:spcPts val="0"/>
              </a:spcAft>
              <a:buClrTx/>
              <a:buSzTx/>
              <a:buFont typeface="Arial,Sans-Serif"/>
              <a:buChar char="•"/>
              <a:tabLst/>
              <a:defRPr/>
            </a:pPr>
            <a:r>
              <a:rPr lang="en-US">
                <a:solidFill>
                  <a:schemeClr val="bg1"/>
                </a:solidFill>
                <a:latin typeface="Arial"/>
                <a:cs typeface="Arial"/>
              </a:rPr>
              <a:t>Learn about </a:t>
            </a:r>
            <a:r>
              <a:rPr kumimoji="0" lang="en-US" i="0" u="none" strike="noStrike" kern="1200" cap="none" spc="0" normalizeH="0" baseline="0" noProof="0">
                <a:ln>
                  <a:noFill/>
                </a:ln>
                <a:solidFill>
                  <a:schemeClr val="bg1"/>
                </a:solidFill>
                <a:effectLst/>
                <a:uLnTx/>
                <a:uFillTx/>
                <a:latin typeface="Arial"/>
                <a:ea typeface="+mn-ea"/>
                <a:cs typeface="Arial"/>
              </a:rPr>
              <a:t>ED Leadership Engagement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b="0" i="0" u="none" strike="noStrike" kern="1200" cap="none" spc="0" normalizeH="0" baseline="0" noProof="0">
              <a:ln>
                <a:noFill/>
              </a:ln>
              <a:solidFill>
                <a:schemeClr val="bg1"/>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a:ln>
                <a:noFill/>
              </a:ln>
              <a:solidFill>
                <a:schemeClr val="bg1"/>
              </a:solidFill>
              <a:effectLst/>
              <a:uLnTx/>
              <a:uFillTx/>
              <a:latin typeface="Arial"/>
              <a:ea typeface="+mn-ea"/>
              <a:cs typeface="Arial"/>
            </a:endParaRPr>
          </a:p>
        </p:txBody>
      </p:sp>
      <p:sp>
        <p:nvSpPr>
          <p:cNvPr id="8" name="TextBox 7">
            <a:extLst>
              <a:ext uri="{FF2B5EF4-FFF2-40B4-BE49-F238E27FC236}">
                <a16:creationId xmlns:a16="http://schemas.microsoft.com/office/drawing/2014/main" id="{F62ABCBD-F782-5539-8585-E0538338D530}"/>
              </a:ext>
            </a:extLst>
          </p:cNvPr>
          <p:cNvSpPr txBox="1"/>
          <p:nvPr/>
        </p:nvSpPr>
        <p:spPr>
          <a:xfrm>
            <a:off x="459180" y="6357257"/>
            <a:ext cx="65433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lt"/>
                <a:cs typeface="Arial"/>
                <a:hlinkClick r:id="rId3">
                  <a:extLst>
                    <a:ext uri="{A12FA001-AC4F-418D-AE19-62706E023703}">
                      <ahyp:hlinkClr xmlns:ahyp="http://schemas.microsoft.com/office/drawing/2018/hyperlinkcolor" val="tx"/>
                    </a:ext>
                  </a:extLst>
                </a:hlinkClick>
              </a:rPr>
              <a:t>https://gedcollaborative.com/membership/</a:t>
            </a:r>
            <a:r>
              <a:rPr kumimoji="0" lang="en-US" sz="1200" b="0" i="0" u="none" strike="noStrike" kern="1200" cap="none" spc="0" normalizeH="0" baseline="0" noProof="0">
                <a:ln>
                  <a:noFill/>
                </a:ln>
                <a:solidFill>
                  <a:prstClr val="white"/>
                </a:solidFill>
                <a:effectLst/>
                <a:uLnTx/>
                <a:uFillTx/>
                <a:latin typeface="Arial"/>
                <a:ea typeface="+mn-lt"/>
                <a:cs typeface="Arial"/>
              </a:rPr>
              <a:t> </a:t>
            </a:r>
            <a:endParaRPr kumimoji="0" lang="en-US" sz="1800" b="0" i="0" u="none" strike="noStrike" kern="1200" cap="none" spc="0" normalizeH="0" baseline="0" noProof="0">
              <a:ln>
                <a:noFill/>
              </a:ln>
              <a:solidFill>
                <a:prstClr val="white"/>
              </a:solidFill>
              <a:effectLst/>
              <a:uLnTx/>
              <a:uFillTx/>
              <a:latin typeface="Arial"/>
              <a:ea typeface="+mn-lt"/>
              <a:cs typeface="Arial"/>
            </a:endParaRPr>
          </a:p>
        </p:txBody>
      </p:sp>
      <p:sp>
        <p:nvSpPr>
          <p:cNvPr id="9" name="TextBox 8">
            <a:extLst>
              <a:ext uri="{FF2B5EF4-FFF2-40B4-BE49-F238E27FC236}">
                <a16:creationId xmlns:a16="http://schemas.microsoft.com/office/drawing/2014/main" id="{CE375FC9-1F36-B7F3-F4B1-B1E7AD2A7241}"/>
              </a:ext>
            </a:extLst>
          </p:cNvPr>
          <p:cNvSpPr txBox="1"/>
          <p:nvPr/>
        </p:nvSpPr>
        <p:spPr>
          <a:xfrm>
            <a:off x="7358831" y="6064869"/>
            <a:ext cx="46259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a:ln>
                  <a:noFill/>
                </a:ln>
                <a:solidFill>
                  <a:schemeClr val="bg1"/>
                </a:solidFill>
                <a:effectLst/>
                <a:uLnTx/>
                <a:uFillTx/>
                <a:latin typeface="Arial"/>
                <a:ea typeface="+mn-ea"/>
                <a:cs typeface="Arial"/>
              </a:rPr>
              <a:t>Join the GEDC</a:t>
            </a:r>
            <a:endParaRPr kumimoji="0" lang="en-US" sz="3200" b="0" i="0" u="none" strike="noStrike" kern="1200" cap="none" spc="0" normalizeH="0" baseline="0" noProof="0">
              <a:ln>
                <a:noFill/>
              </a:ln>
              <a:solidFill>
                <a:schemeClr val="bg1"/>
              </a:solidFill>
              <a:effectLst/>
              <a:uLnTx/>
              <a:uFillTx/>
              <a:latin typeface="Arial"/>
              <a:ea typeface="+mn-lt"/>
              <a:cs typeface="Arial"/>
            </a:endParaRPr>
          </a:p>
        </p:txBody>
      </p:sp>
    </p:spTree>
    <p:extLst>
      <p:ext uri="{BB962C8B-B14F-4D97-AF65-F5344CB8AC3E}">
        <p14:creationId xmlns:p14="http://schemas.microsoft.com/office/powerpoint/2010/main" val="406092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A5244CF-1FFA-2678-FBC8-0E845BC4A16A}"/>
              </a:ext>
            </a:extLst>
          </p:cNvPr>
          <p:cNvGrpSpPr/>
          <p:nvPr/>
        </p:nvGrpSpPr>
        <p:grpSpPr>
          <a:xfrm>
            <a:off x="465117" y="1761626"/>
            <a:ext cx="5394076" cy="1397383"/>
            <a:chOff x="5505533" y="2560642"/>
            <a:chExt cx="7104272" cy="1902832"/>
          </a:xfrm>
        </p:grpSpPr>
        <p:pic>
          <p:nvPicPr>
            <p:cNvPr id="4" name="Picture 14">
              <a:extLst>
                <a:ext uri="{FF2B5EF4-FFF2-40B4-BE49-F238E27FC236}">
                  <a16:creationId xmlns:a16="http://schemas.microsoft.com/office/drawing/2014/main" id="{A2FE138C-0C39-863F-30B3-C5B1E812C0A5}"/>
                </a:ext>
              </a:extLst>
            </p:cNvPr>
            <p:cNvPicPr>
              <a:picLocks noChangeAspect="1"/>
            </p:cNvPicPr>
            <p:nvPr/>
          </p:nvPicPr>
          <p:blipFill>
            <a:blip r:embed="rId3"/>
            <a:srcRect t="2789" b="2789"/>
            <a:stretch/>
          </p:blipFill>
          <p:spPr>
            <a:xfrm>
              <a:off x="5505533" y="2560642"/>
              <a:ext cx="1512887" cy="1476925"/>
            </a:xfrm>
            <a:prstGeom prst="ellipse">
              <a:avLst/>
            </a:prstGeom>
            <a:ln w="19050">
              <a:solidFill>
                <a:schemeClr val="accent6">
                  <a:lumMod val="50000"/>
                </a:schemeClr>
              </a:solidFill>
            </a:ln>
          </p:spPr>
        </p:pic>
        <p:sp>
          <p:nvSpPr>
            <p:cNvPr id="17" name="TextBox 16">
              <a:extLst>
                <a:ext uri="{FF2B5EF4-FFF2-40B4-BE49-F238E27FC236}">
                  <a16:creationId xmlns:a16="http://schemas.microsoft.com/office/drawing/2014/main" id="{A4A2E6A0-C3E8-B468-35B5-94F9DC83AE7D}"/>
                </a:ext>
              </a:extLst>
            </p:cNvPr>
            <p:cNvSpPr txBox="1"/>
            <p:nvPr/>
          </p:nvSpPr>
          <p:spPr>
            <a:xfrm>
              <a:off x="7238333" y="2577511"/>
              <a:ext cx="5371472" cy="18859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2C3F"/>
                  </a:solidFill>
                  <a:effectLst/>
                  <a:uLnTx/>
                  <a:uFillTx/>
                  <a:latin typeface="Roboto"/>
                  <a:ea typeface="+mn-ea"/>
                  <a:cs typeface="Roboto"/>
                </a:rPr>
                <a:t>Kevin Biese, MD, MAT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222C3F"/>
                  </a:solidFill>
                  <a:effectLst/>
                  <a:uLnTx/>
                  <a:uFillTx/>
                  <a:latin typeface="Roboto"/>
                  <a:ea typeface="+mn-ea"/>
                  <a:cs typeface="Roboto"/>
                </a:rPr>
                <a:t>Vice-Chair, Academic Affairs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222C3F"/>
                  </a:solidFill>
                  <a:effectLst/>
                  <a:uLnTx/>
                  <a:uFillTx/>
                  <a:latin typeface="Roboto"/>
                  <a:ea typeface="+mn-ea"/>
                  <a:cs typeface="Roboto"/>
                </a:rPr>
                <a:t>Division of Geriatric Emergency Medicine </a:t>
              </a:r>
              <a:br>
                <a:rPr kumimoji="0" lang="en-US" sz="1400" i="0" u="none" strike="noStrike" kern="1200" cap="none" spc="0" normalizeH="0" baseline="0" noProof="0">
                  <a:ln>
                    <a:noFill/>
                  </a:ln>
                  <a:solidFill>
                    <a:srgbClr val="222C3F"/>
                  </a:solidFill>
                  <a:effectLst/>
                  <a:uLnTx/>
                  <a:uFillTx/>
                  <a:latin typeface="Roboto"/>
                  <a:ea typeface="+mn-ea"/>
                  <a:cs typeface="Roboto"/>
                </a:rPr>
              </a:br>
              <a:r>
                <a:rPr kumimoji="0" lang="en-US" sz="1400" i="0" u="none" strike="noStrike" kern="1200" cap="none" spc="0" normalizeH="0" baseline="0" noProof="0">
                  <a:ln>
                    <a:noFill/>
                  </a:ln>
                  <a:solidFill>
                    <a:srgbClr val="222C3F"/>
                  </a:solidFill>
                  <a:effectLst/>
                  <a:uLnTx/>
                  <a:uFillTx/>
                  <a:latin typeface="Roboto"/>
                  <a:ea typeface="+mn-ea"/>
                  <a:cs typeface="Roboto"/>
                </a:rPr>
                <a:t>Clinical Associate Professor</a:t>
              </a:r>
              <a:br>
                <a:rPr kumimoji="0" lang="en-US" sz="1400" i="0" u="none" strike="noStrike" kern="1200" cap="none" spc="0" normalizeH="0" baseline="0" noProof="0">
                  <a:ln>
                    <a:noFill/>
                  </a:ln>
                  <a:solidFill>
                    <a:srgbClr val="222C3F"/>
                  </a:solidFill>
                  <a:effectLst/>
                  <a:uLnTx/>
                  <a:uFillTx/>
                  <a:latin typeface="Roboto"/>
                  <a:ea typeface="+mn-ea"/>
                  <a:cs typeface="Roboto"/>
                </a:rPr>
              </a:br>
              <a:r>
                <a:rPr kumimoji="0" lang="en-US" sz="1400" i="0" u="none" strike="noStrike" kern="1200" cap="none" spc="0" normalizeH="0" baseline="0" noProof="0">
                  <a:ln>
                    <a:noFill/>
                  </a:ln>
                  <a:solidFill>
                    <a:srgbClr val="222C3F"/>
                  </a:solidFill>
                  <a:effectLst/>
                  <a:uLnTx/>
                  <a:uFillTx/>
                  <a:latin typeface="Roboto"/>
                  <a:ea typeface="+mn-ea"/>
                  <a:cs typeface="Roboto"/>
                </a:rPr>
                <a:t>Internal Medicine, Division Of Geriatrics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222C3F"/>
                  </a:solidFill>
                  <a:effectLst/>
                  <a:uLnTx/>
                  <a:uFillTx/>
                  <a:latin typeface="Roboto"/>
                  <a:ea typeface="+mn-ea"/>
                  <a:cs typeface="Roboto"/>
                </a:rPr>
                <a:t>Chapel Hill, NC</a:t>
              </a:r>
              <a:endParaRPr kumimoji="0" lang="en-US" sz="1800" i="0" u="none" strike="noStrike" kern="1200" cap="none" spc="0" normalizeH="0" baseline="0" noProof="0">
                <a:ln>
                  <a:noFill/>
                </a:ln>
                <a:solidFill>
                  <a:srgbClr val="222C3F"/>
                </a:solidFill>
                <a:effectLst/>
                <a:uLnTx/>
                <a:uFillTx/>
                <a:latin typeface="Roboto"/>
                <a:ea typeface="+mn-ea"/>
                <a:cs typeface="Roboto"/>
              </a:endParaRPr>
            </a:p>
          </p:txBody>
        </p:sp>
      </p:grpSp>
      <p:grpSp>
        <p:nvGrpSpPr>
          <p:cNvPr id="18" name="Group 17">
            <a:extLst>
              <a:ext uri="{FF2B5EF4-FFF2-40B4-BE49-F238E27FC236}">
                <a16:creationId xmlns:a16="http://schemas.microsoft.com/office/drawing/2014/main" id="{6C0F0629-7ECA-1ABD-D991-C83196E33265}"/>
              </a:ext>
            </a:extLst>
          </p:cNvPr>
          <p:cNvGrpSpPr/>
          <p:nvPr/>
        </p:nvGrpSpPr>
        <p:grpSpPr>
          <a:xfrm>
            <a:off x="465117" y="3594001"/>
            <a:ext cx="6068641" cy="1153415"/>
            <a:chOff x="5291555" y="1374468"/>
            <a:chExt cx="6068641" cy="1153415"/>
          </a:xfrm>
        </p:grpSpPr>
        <p:pic>
          <p:nvPicPr>
            <p:cNvPr id="9" name="Picture 14">
              <a:extLst>
                <a:ext uri="{FF2B5EF4-FFF2-40B4-BE49-F238E27FC236}">
                  <a16:creationId xmlns:a16="http://schemas.microsoft.com/office/drawing/2014/main" id="{5B4EFCEC-6E27-0E65-E13C-1B50322E72BB}"/>
                </a:ext>
              </a:extLst>
            </p:cNvPr>
            <p:cNvPicPr>
              <a:picLocks noChangeAspect="1"/>
            </p:cNvPicPr>
            <p:nvPr/>
          </p:nvPicPr>
          <p:blipFill>
            <a:blip r:embed="rId4"/>
            <a:srcRect t="62" b="62"/>
            <a:stretch/>
          </p:blipFill>
          <p:spPr>
            <a:xfrm>
              <a:off x="5291555" y="1374468"/>
              <a:ext cx="1154852" cy="1153415"/>
            </a:xfrm>
            <a:prstGeom prst="ellipse">
              <a:avLst/>
            </a:prstGeom>
            <a:ln w="19050">
              <a:solidFill>
                <a:schemeClr val="accent6">
                  <a:lumMod val="50000"/>
                </a:schemeClr>
              </a:solidFill>
            </a:ln>
          </p:spPr>
        </p:pic>
        <p:sp>
          <p:nvSpPr>
            <p:cNvPr id="19" name="TextBox 18">
              <a:extLst>
                <a:ext uri="{FF2B5EF4-FFF2-40B4-BE49-F238E27FC236}">
                  <a16:creationId xmlns:a16="http://schemas.microsoft.com/office/drawing/2014/main" id="{2440EAF0-0BF3-6923-E0D7-2D239BCD9402}"/>
                </a:ext>
              </a:extLst>
            </p:cNvPr>
            <p:cNvSpPr txBox="1"/>
            <p:nvPr/>
          </p:nvSpPr>
          <p:spPr>
            <a:xfrm>
              <a:off x="6582428" y="1496546"/>
              <a:ext cx="4777768"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22C3F"/>
                  </a:solidFill>
                  <a:effectLst/>
                  <a:uLnTx/>
                  <a:uFillTx/>
                  <a:latin typeface="Roboto"/>
                  <a:ea typeface="+mn-ea"/>
                  <a:cs typeface="Roboto"/>
                </a:rPr>
                <a:t>Nida Degesys, MD</a:t>
              </a:r>
            </a:p>
            <a:p>
              <a:pPr>
                <a:defRPr/>
              </a:pPr>
              <a:r>
                <a:rPr kumimoji="0" lang="en-US" sz="1400" b="0" i="0" u="none" strike="noStrike" kern="1200" cap="none" spc="0" normalizeH="0" baseline="0" noProof="0" dirty="0">
                  <a:ln>
                    <a:noFill/>
                  </a:ln>
                  <a:solidFill>
                    <a:srgbClr val="222C3F"/>
                  </a:solidFill>
                  <a:effectLst/>
                  <a:uLnTx/>
                  <a:uFillTx/>
                  <a:latin typeface="Roboto"/>
                  <a:ea typeface="+mn-ea"/>
                  <a:cs typeface="Roboto"/>
                </a:rPr>
                <a:t>Director of </a:t>
              </a:r>
              <a:r>
                <a:rPr lang="en-US" sz="1400" dirty="0">
                  <a:solidFill>
                    <a:srgbClr val="222C3F"/>
                  </a:solidFill>
                  <a:latin typeface="Roboto"/>
                  <a:cs typeface="Roboto"/>
                </a:rPr>
                <a:t>Age-Friendly Emergency</a:t>
              </a:r>
              <a:r>
                <a:rPr kumimoji="0" lang="en-US" sz="1400" b="0" i="0" u="none" strike="noStrike" kern="1200" cap="none" spc="0" normalizeH="0" baseline="0" noProof="0" dirty="0">
                  <a:ln>
                    <a:noFill/>
                  </a:ln>
                  <a:solidFill>
                    <a:srgbClr val="222C3F"/>
                  </a:solidFill>
                  <a:effectLst/>
                  <a:uLnTx/>
                  <a:uFillTx/>
                  <a:latin typeface="Roboto"/>
                  <a:ea typeface="+mn-ea"/>
                  <a:cs typeface="Roboto"/>
                </a:rPr>
                <a:t> Department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2C3F"/>
                  </a:solidFill>
                  <a:effectLst/>
                  <a:uLnTx/>
                  <a:uFillTx/>
                  <a:latin typeface="Roboto"/>
                  <a:ea typeface="+mn-ea"/>
                  <a:cs typeface="Roboto"/>
                </a:rPr>
                <a:t>University of California San Francisco</a:t>
              </a:r>
              <a:endParaRPr kumimoji="0" lang="en-US" sz="1800" b="0" i="0" u="none" strike="noStrike" kern="1200" cap="none" spc="0" normalizeH="0" baseline="0" noProof="0" dirty="0">
                <a:ln>
                  <a:noFill/>
                </a:ln>
                <a:solidFill>
                  <a:srgbClr val="222C3F"/>
                </a:solidFill>
                <a:effectLst/>
                <a:uLnTx/>
                <a:uFillTx/>
                <a:latin typeface="Roboto"/>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22C3F"/>
                </a:solidFill>
                <a:effectLst/>
                <a:uLnTx/>
                <a:uFillTx/>
                <a:latin typeface="Roboto"/>
                <a:ea typeface="Roboto"/>
                <a:cs typeface="Roboto"/>
              </a:endParaRPr>
            </a:p>
          </p:txBody>
        </p:sp>
      </p:grpSp>
      <p:cxnSp>
        <p:nvCxnSpPr>
          <p:cNvPr id="8" name="Straight Connector 7">
            <a:extLst>
              <a:ext uri="{FF2B5EF4-FFF2-40B4-BE49-F238E27FC236}">
                <a16:creationId xmlns:a16="http://schemas.microsoft.com/office/drawing/2014/main" id="{55C558B1-7C2E-039D-5AE9-6505C420DC96}"/>
              </a:ext>
            </a:extLst>
          </p:cNvPr>
          <p:cNvCxnSpPr>
            <a:cxnSpLocks/>
          </p:cNvCxnSpPr>
          <p:nvPr/>
        </p:nvCxnSpPr>
        <p:spPr>
          <a:xfrm>
            <a:off x="465117" y="1406592"/>
            <a:ext cx="2927578" cy="989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A95F133-BA45-FCA2-A0B2-FDF4115125F4}"/>
              </a:ext>
            </a:extLst>
          </p:cNvPr>
          <p:cNvSpPr/>
          <p:nvPr/>
        </p:nvSpPr>
        <p:spPr>
          <a:xfrm>
            <a:off x="369423" y="354313"/>
            <a:ext cx="4998719" cy="492443"/>
          </a:xfrm>
          <a:prstGeom prst="rect">
            <a:avLst/>
          </a:prstGeom>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5B22"/>
                </a:solidFill>
                <a:effectLst/>
                <a:uLnTx/>
                <a:uFillTx/>
                <a:latin typeface="Roboto"/>
                <a:ea typeface="+mn-ea"/>
                <a:cs typeface="Roboto"/>
              </a:rPr>
              <a:t>Meet Your Expert Panel </a:t>
            </a:r>
            <a:endParaRPr kumimoji="0" lang="en-US" sz="3200" b="0" i="0" u="none" strike="noStrike" kern="1200" cap="none" spc="0" normalizeH="0" baseline="0" noProof="0">
              <a:ln>
                <a:noFill/>
              </a:ln>
              <a:solidFill>
                <a:srgbClr val="222C3F"/>
              </a:solidFill>
              <a:effectLst/>
              <a:uLnTx/>
              <a:uFillTx/>
              <a:latin typeface="Roboto"/>
              <a:ea typeface="Roboto"/>
              <a:cs typeface="Roboto"/>
            </a:endParaRPr>
          </a:p>
        </p:txBody>
      </p:sp>
      <p:grpSp>
        <p:nvGrpSpPr>
          <p:cNvPr id="2" name="Group 1">
            <a:extLst>
              <a:ext uri="{FF2B5EF4-FFF2-40B4-BE49-F238E27FC236}">
                <a16:creationId xmlns:a16="http://schemas.microsoft.com/office/drawing/2014/main" id="{AE70A378-8F56-B04C-EA4E-608F5D946C48}"/>
              </a:ext>
            </a:extLst>
          </p:cNvPr>
          <p:cNvGrpSpPr/>
          <p:nvPr/>
        </p:nvGrpSpPr>
        <p:grpSpPr>
          <a:xfrm>
            <a:off x="6096000" y="1766839"/>
            <a:ext cx="5658028" cy="1118591"/>
            <a:chOff x="6097916" y="2009275"/>
            <a:chExt cx="5658028" cy="1118591"/>
          </a:xfrm>
        </p:grpSpPr>
        <p:pic>
          <p:nvPicPr>
            <p:cNvPr id="7" name="Picture 14">
              <a:extLst>
                <a:ext uri="{FF2B5EF4-FFF2-40B4-BE49-F238E27FC236}">
                  <a16:creationId xmlns:a16="http://schemas.microsoft.com/office/drawing/2014/main" id="{29D81574-A509-5C3F-5C55-454AD8DA41BE}"/>
                </a:ext>
              </a:extLst>
            </p:cNvPr>
            <p:cNvPicPr>
              <a:picLocks noChangeAspect="1"/>
            </p:cNvPicPr>
            <p:nvPr/>
          </p:nvPicPr>
          <p:blipFill>
            <a:blip r:embed="rId5"/>
            <a:srcRect t="8718" b="28112"/>
            <a:stretch/>
          </p:blipFill>
          <p:spPr>
            <a:xfrm>
              <a:off x="6097916" y="2014657"/>
              <a:ext cx="1175488" cy="1113209"/>
            </a:xfrm>
            <a:prstGeom prst="ellipse">
              <a:avLst/>
            </a:prstGeom>
            <a:ln w="19050">
              <a:solidFill>
                <a:schemeClr val="accent6">
                  <a:lumMod val="50000"/>
                </a:schemeClr>
              </a:solidFill>
            </a:ln>
          </p:spPr>
        </p:pic>
        <p:sp>
          <p:nvSpPr>
            <p:cNvPr id="10" name="TextBox 9">
              <a:extLst>
                <a:ext uri="{FF2B5EF4-FFF2-40B4-BE49-F238E27FC236}">
                  <a16:creationId xmlns:a16="http://schemas.microsoft.com/office/drawing/2014/main" id="{08353E05-2B32-739C-0945-45B46BEC0229}"/>
                </a:ext>
              </a:extLst>
            </p:cNvPr>
            <p:cNvSpPr txBox="1"/>
            <p:nvPr/>
          </p:nvSpPr>
          <p:spPr>
            <a:xfrm>
              <a:off x="7427960" y="2009275"/>
              <a:ext cx="4327984"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2C3F"/>
                  </a:solidFill>
                  <a:effectLst/>
                  <a:uLnTx/>
                  <a:uFillTx/>
                  <a:latin typeface="Roboto"/>
                  <a:ea typeface="+mn-ea"/>
                  <a:cs typeface="Roboto"/>
                </a:rPr>
                <a:t>Lauren T. Southerland, MD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222C3F"/>
                  </a:solidFill>
                  <a:effectLst/>
                  <a:uLnTx/>
                  <a:uFillTx/>
                  <a:latin typeface="Roboto"/>
                  <a:ea typeface="+mn-ea"/>
                  <a:cs typeface="Roboto"/>
                </a:rPr>
                <a:t>Associate Professor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222C3F"/>
                  </a:solidFill>
                  <a:effectLst/>
                  <a:uLnTx/>
                  <a:uFillTx/>
                  <a:latin typeface="Roboto"/>
                  <a:ea typeface="+mn-ea"/>
                  <a:cs typeface="Roboto"/>
                </a:rPr>
                <a:t>Department of Emergency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222C3F"/>
                  </a:solidFill>
                  <a:effectLst/>
                  <a:uLnTx/>
                  <a:uFillTx/>
                  <a:latin typeface="Roboto"/>
                  <a:ea typeface="+mn-ea"/>
                  <a:cs typeface="Roboto"/>
                </a:rPr>
                <a:t>The Ohio State University</a:t>
              </a:r>
              <a:endParaRPr kumimoji="0" lang="en-US" sz="1800" i="0" u="none" strike="noStrike" kern="1200" cap="none" spc="0" normalizeH="0" baseline="0" noProof="0">
                <a:ln>
                  <a:noFill/>
                </a:ln>
                <a:solidFill>
                  <a:srgbClr val="222C3F"/>
                </a:solidFill>
                <a:effectLst/>
                <a:uLnTx/>
                <a:uFillTx/>
                <a:latin typeface="Roboto"/>
                <a:ea typeface="+mn-ea"/>
                <a:cs typeface="Roboto"/>
              </a:endParaRPr>
            </a:p>
          </p:txBody>
        </p:sp>
      </p:grpSp>
      <p:grpSp>
        <p:nvGrpSpPr>
          <p:cNvPr id="12" name="Group 11">
            <a:extLst>
              <a:ext uri="{FF2B5EF4-FFF2-40B4-BE49-F238E27FC236}">
                <a16:creationId xmlns:a16="http://schemas.microsoft.com/office/drawing/2014/main" id="{1D92F30A-DD87-958A-C5C1-798FFBA874A1}"/>
              </a:ext>
            </a:extLst>
          </p:cNvPr>
          <p:cNvGrpSpPr/>
          <p:nvPr/>
        </p:nvGrpSpPr>
        <p:grpSpPr>
          <a:xfrm>
            <a:off x="6096000" y="3496526"/>
            <a:ext cx="6349705" cy="1084610"/>
            <a:chOff x="5505533" y="2560642"/>
            <a:chExt cx="8362885" cy="1476925"/>
          </a:xfrm>
        </p:grpSpPr>
        <p:pic>
          <p:nvPicPr>
            <p:cNvPr id="13" name="Picture 14">
              <a:extLst>
                <a:ext uri="{FF2B5EF4-FFF2-40B4-BE49-F238E27FC236}">
                  <a16:creationId xmlns:a16="http://schemas.microsoft.com/office/drawing/2014/main" id="{159C5818-5E2A-8EAB-CB2A-DA47C4C36B45}"/>
                </a:ext>
              </a:extLst>
            </p:cNvPr>
            <p:cNvPicPr>
              <a:picLocks noChangeAspect="1"/>
            </p:cNvPicPr>
            <p:nvPr/>
          </p:nvPicPr>
          <p:blipFill>
            <a:blip r:embed="rId6"/>
            <a:srcRect t="2789" b="2789"/>
            <a:stretch/>
          </p:blipFill>
          <p:spPr>
            <a:xfrm>
              <a:off x="5505533" y="2560642"/>
              <a:ext cx="1512887" cy="1476925"/>
            </a:xfrm>
            <a:prstGeom prst="ellipse">
              <a:avLst/>
            </a:prstGeom>
            <a:ln w="19050">
              <a:solidFill>
                <a:schemeClr val="accent6">
                  <a:lumMod val="50000"/>
                </a:schemeClr>
              </a:solidFill>
            </a:ln>
          </p:spPr>
        </p:pic>
        <p:sp>
          <p:nvSpPr>
            <p:cNvPr id="14" name="TextBox 13">
              <a:extLst>
                <a:ext uri="{FF2B5EF4-FFF2-40B4-BE49-F238E27FC236}">
                  <a16:creationId xmlns:a16="http://schemas.microsoft.com/office/drawing/2014/main" id="{B5ABC85F-0F42-E4EC-2E58-848014B235A0}"/>
                </a:ext>
              </a:extLst>
            </p:cNvPr>
            <p:cNvSpPr txBox="1"/>
            <p:nvPr/>
          </p:nvSpPr>
          <p:spPr>
            <a:xfrm>
              <a:off x="7238332" y="2796181"/>
              <a:ext cx="6630086" cy="100584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2C3F"/>
                  </a:solidFill>
                  <a:effectLst/>
                  <a:uLnTx/>
                  <a:uFillTx/>
                  <a:latin typeface="Roboto"/>
                  <a:ea typeface="+mn-ea"/>
                  <a:cs typeface="Roboto"/>
                </a:rPr>
                <a:t>Rani E. Snyder, MPA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222C3F"/>
                  </a:solidFill>
                  <a:effectLst/>
                  <a:uLnTx/>
                  <a:uFillTx/>
                  <a:latin typeface="Roboto"/>
                  <a:ea typeface="+mn-ea"/>
                  <a:cs typeface="Roboto"/>
                </a:rPr>
                <a:t>Acting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222C3F"/>
                  </a:solidFill>
                  <a:effectLst/>
                  <a:uLnTx/>
                  <a:uFillTx/>
                  <a:latin typeface="Roboto"/>
                  <a:ea typeface="+mn-ea"/>
                  <a:cs typeface="Roboto"/>
                </a:rPr>
                <a:t>The John A. Hartford Foundation</a:t>
              </a:r>
              <a:endParaRPr kumimoji="0" lang="en-US" sz="1800" i="0" u="none" strike="noStrike" kern="1200" cap="none" spc="0" normalizeH="0" baseline="0" noProof="0">
                <a:ln>
                  <a:noFill/>
                </a:ln>
                <a:solidFill>
                  <a:srgbClr val="222C3F"/>
                </a:solidFill>
                <a:effectLst/>
                <a:uLnTx/>
                <a:uFillTx/>
                <a:latin typeface="Roboto"/>
                <a:ea typeface="+mn-ea"/>
                <a:cs typeface="Roboto"/>
              </a:endParaRPr>
            </a:p>
          </p:txBody>
        </p:sp>
      </p:grpSp>
      <p:sp>
        <p:nvSpPr>
          <p:cNvPr id="5" name="TextBox 4">
            <a:extLst>
              <a:ext uri="{FF2B5EF4-FFF2-40B4-BE49-F238E27FC236}">
                <a16:creationId xmlns:a16="http://schemas.microsoft.com/office/drawing/2014/main" id="{BB583E06-8014-C3A2-BB68-359073275951}"/>
              </a:ext>
            </a:extLst>
          </p:cNvPr>
          <p:cNvSpPr txBox="1"/>
          <p:nvPr/>
        </p:nvSpPr>
        <p:spPr>
          <a:xfrm>
            <a:off x="289684" y="879480"/>
            <a:ext cx="75833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22C3F"/>
                </a:solidFill>
                <a:effectLst/>
                <a:uLnTx/>
                <a:uFillTx/>
                <a:latin typeface="Roboto"/>
                <a:ea typeface="+mn-ea"/>
                <a:cs typeface="Roboto"/>
              </a:rPr>
              <a:t>What questions do you have for our panelists? </a:t>
            </a:r>
          </a:p>
        </p:txBody>
      </p:sp>
      <p:sp>
        <p:nvSpPr>
          <p:cNvPr id="6" name="TextBox 5">
            <a:extLst>
              <a:ext uri="{FF2B5EF4-FFF2-40B4-BE49-F238E27FC236}">
                <a16:creationId xmlns:a16="http://schemas.microsoft.com/office/drawing/2014/main" id="{C7AD1122-3820-7762-9237-2DAB4B68D91C}"/>
              </a:ext>
            </a:extLst>
          </p:cNvPr>
          <p:cNvSpPr txBox="1"/>
          <p:nvPr/>
        </p:nvSpPr>
        <p:spPr>
          <a:xfrm>
            <a:off x="7411665" y="3408302"/>
            <a:ext cx="5034039"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DE732A"/>
                </a:solidFill>
                <a:effectLst/>
                <a:uLnTx/>
                <a:uFillTx/>
                <a:latin typeface="Roboto"/>
                <a:ea typeface="+mn-ea"/>
                <a:cs typeface="Roboto"/>
              </a:rPr>
              <a:t>Special Guest:</a:t>
            </a:r>
            <a:endParaRPr kumimoji="0" lang="en-US" u="none" strike="noStrike" kern="1200" cap="none" spc="0" normalizeH="0" baseline="0" noProof="0">
              <a:ln>
                <a:noFill/>
              </a:ln>
              <a:solidFill>
                <a:srgbClr val="DE732A"/>
              </a:solidFill>
              <a:effectLst/>
              <a:uLnTx/>
              <a:uFillTx/>
              <a:latin typeface="Roboto"/>
              <a:ea typeface="+mn-ea"/>
              <a:cs typeface="Roboto"/>
            </a:endParaRPr>
          </a:p>
        </p:txBody>
      </p:sp>
    </p:spTree>
    <p:extLst>
      <p:ext uri="{BB962C8B-B14F-4D97-AF65-F5344CB8AC3E}">
        <p14:creationId xmlns:p14="http://schemas.microsoft.com/office/powerpoint/2010/main" val="88893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85D93-785C-F6F1-E5B9-6FC07C13106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7450162-5CF5-5CA4-0A68-BC9015BCBD51}"/>
              </a:ext>
            </a:extLst>
          </p:cNvPr>
          <p:cNvSpPr>
            <a:spLocks noGrp="1"/>
          </p:cNvSpPr>
          <p:nvPr>
            <p:ph type="title"/>
          </p:nvPr>
        </p:nvSpPr>
        <p:spPr>
          <a:xfrm>
            <a:off x="767277" y="1667202"/>
            <a:ext cx="8988593" cy="1083162"/>
          </a:xfrm>
        </p:spPr>
        <p:txBody>
          <a:bodyPr/>
          <a:lstStyle/>
          <a:p>
            <a:pPr algn="l"/>
            <a:r>
              <a:rPr lang="en-US" sz="3200" b="1" dirty="0">
                <a:solidFill>
                  <a:schemeClr val="accent1"/>
                </a:solidFill>
              </a:rPr>
              <a:t>Intro by the John A. Hartford Foundation </a:t>
            </a:r>
          </a:p>
        </p:txBody>
      </p:sp>
      <p:cxnSp>
        <p:nvCxnSpPr>
          <p:cNvPr id="7" name="Straight Connector 6">
            <a:extLst>
              <a:ext uri="{FF2B5EF4-FFF2-40B4-BE49-F238E27FC236}">
                <a16:creationId xmlns:a16="http://schemas.microsoft.com/office/drawing/2014/main" id="{52332745-BFC3-A335-953D-A71571C48206}"/>
              </a:ext>
            </a:extLst>
          </p:cNvPr>
          <p:cNvCxnSpPr>
            <a:cxnSpLocks/>
          </p:cNvCxnSpPr>
          <p:nvPr/>
        </p:nvCxnSpPr>
        <p:spPr>
          <a:xfrm>
            <a:off x="919878" y="2750364"/>
            <a:ext cx="6724914" cy="0"/>
          </a:xfrm>
          <a:prstGeom prst="line">
            <a:avLst/>
          </a:prstGeom>
          <a:ln/>
        </p:spPr>
        <p:style>
          <a:lnRef idx="3">
            <a:schemeClr val="dk1"/>
          </a:lnRef>
          <a:fillRef idx="0">
            <a:schemeClr val="dk1"/>
          </a:fillRef>
          <a:effectRef idx="2">
            <a:schemeClr val="dk1"/>
          </a:effectRef>
          <a:fontRef idx="minor">
            <a:schemeClr val="tx1"/>
          </a:fontRef>
        </p:style>
      </p:cxnSp>
      <p:grpSp>
        <p:nvGrpSpPr>
          <p:cNvPr id="4" name="Group 3">
            <a:extLst>
              <a:ext uri="{FF2B5EF4-FFF2-40B4-BE49-F238E27FC236}">
                <a16:creationId xmlns:a16="http://schemas.microsoft.com/office/drawing/2014/main" id="{2B6DD767-0655-D29B-59A6-EE3CCA683A1A}"/>
              </a:ext>
            </a:extLst>
          </p:cNvPr>
          <p:cNvGrpSpPr/>
          <p:nvPr/>
        </p:nvGrpSpPr>
        <p:grpSpPr>
          <a:xfrm>
            <a:off x="919878" y="3023026"/>
            <a:ext cx="6490054" cy="1084610"/>
            <a:chOff x="5505533" y="2560642"/>
            <a:chExt cx="8547732" cy="1476925"/>
          </a:xfrm>
        </p:grpSpPr>
        <p:pic>
          <p:nvPicPr>
            <p:cNvPr id="6" name="Picture 14">
              <a:extLst>
                <a:ext uri="{FF2B5EF4-FFF2-40B4-BE49-F238E27FC236}">
                  <a16:creationId xmlns:a16="http://schemas.microsoft.com/office/drawing/2014/main" id="{96DE7A90-F131-A4A8-9D01-6E890E8EEA93}"/>
                </a:ext>
              </a:extLst>
            </p:cNvPr>
            <p:cNvPicPr>
              <a:picLocks noChangeAspect="1"/>
            </p:cNvPicPr>
            <p:nvPr/>
          </p:nvPicPr>
          <p:blipFill>
            <a:blip r:embed="rId2"/>
            <a:srcRect t="2789" b="2789"/>
            <a:stretch/>
          </p:blipFill>
          <p:spPr>
            <a:xfrm>
              <a:off x="5505533" y="2560642"/>
              <a:ext cx="1512887" cy="1476925"/>
            </a:xfrm>
            <a:prstGeom prst="ellipse">
              <a:avLst/>
            </a:prstGeom>
            <a:ln w="19050">
              <a:solidFill>
                <a:schemeClr val="accent6">
                  <a:lumMod val="50000"/>
                </a:schemeClr>
              </a:solidFill>
            </a:ln>
          </p:spPr>
        </p:pic>
        <p:sp>
          <p:nvSpPr>
            <p:cNvPr id="8" name="TextBox 7">
              <a:extLst>
                <a:ext uri="{FF2B5EF4-FFF2-40B4-BE49-F238E27FC236}">
                  <a16:creationId xmlns:a16="http://schemas.microsoft.com/office/drawing/2014/main" id="{13F21EC0-E83F-9021-F095-F40D46930897}"/>
                </a:ext>
              </a:extLst>
            </p:cNvPr>
            <p:cNvSpPr txBox="1"/>
            <p:nvPr/>
          </p:nvSpPr>
          <p:spPr>
            <a:xfrm>
              <a:off x="7423179" y="2560642"/>
              <a:ext cx="6630086" cy="88011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222C3F"/>
                  </a:solidFill>
                  <a:effectLst/>
                  <a:uLnTx/>
                  <a:uFillTx/>
                  <a:latin typeface="Roboto"/>
                  <a:ea typeface="+mn-ea"/>
                  <a:cs typeface="Roboto"/>
                </a:rPr>
                <a:t>Rani E. Snyder, MPA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srgbClr val="222C3F"/>
                  </a:solidFill>
                  <a:effectLst/>
                  <a:uLnTx/>
                  <a:uFillTx/>
                  <a:latin typeface="Roboto"/>
                  <a:ea typeface="+mn-ea"/>
                  <a:cs typeface="Roboto"/>
                </a:rPr>
                <a:t>Acting President</a:t>
              </a:r>
            </a:p>
          </p:txBody>
        </p:sp>
      </p:grpSp>
      <p:pic>
        <p:nvPicPr>
          <p:cNvPr id="9" name="Content Placeholder 9" descr="Graphical user interface, website&#10;&#10;Description automatically generated">
            <a:extLst>
              <a:ext uri="{FF2B5EF4-FFF2-40B4-BE49-F238E27FC236}">
                <a16:creationId xmlns:a16="http://schemas.microsoft.com/office/drawing/2014/main" id="{434838D0-5C10-91A3-1E2E-998DE3ACE6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68571" y="3429000"/>
            <a:ext cx="3314800" cy="1511378"/>
          </a:xfrm>
          <a:prstGeom prst="rect">
            <a:avLst/>
          </a:prstGeom>
        </p:spPr>
      </p:pic>
    </p:spTree>
    <p:extLst>
      <p:ext uri="{BB962C8B-B14F-4D97-AF65-F5344CB8AC3E}">
        <p14:creationId xmlns:p14="http://schemas.microsoft.com/office/powerpoint/2010/main" val="17766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DB0FC-334E-0ED2-62B9-44E56AFDCDD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0EEAE6B-B733-EF10-7568-682AC582A602}"/>
              </a:ext>
            </a:extLst>
          </p:cNvPr>
          <p:cNvSpPr>
            <a:spLocks noGrp="1"/>
          </p:cNvSpPr>
          <p:nvPr>
            <p:ph type="title"/>
          </p:nvPr>
        </p:nvSpPr>
        <p:spPr>
          <a:xfrm>
            <a:off x="767277" y="1667202"/>
            <a:ext cx="8988593" cy="1083162"/>
          </a:xfrm>
        </p:spPr>
        <p:txBody>
          <a:bodyPr/>
          <a:lstStyle/>
          <a:p>
            <a:pPr algn="l"/>
            <a:r>
              <a:rPr lang="en-US" sz="3200" b="1">
                <a:solidFill>
                  <a:schemeClr val="accent1"/>
                </a:solidFill>
              </a:rPr>
              <a:t>Overview of CMS Measure </a:t>
            </a:r>
          </a:p>
        </p:txBody>
      </p:sp>
      <p:cxnSp>
        <p:nvCxnSpPr>
          <p:cNvPr id="7" name="Straight Connector 6">
            <a:extLst>
              <a:ext uri="{FF2B5EF4-FFF2-40B4-BE49-F238E27FC236}">
                <a16:creationId xmlns:a16="http://schemas.microsoft.com/office/drawing/2014/main" id="{296F6B6E-4F8D-ADE1-16BE-C7CEF8E4BC7A}"/>
              </a:ext>
            </a:extLst>
          </p:cNvPr>
          <p:cNvCxnSpPr>
            <a:cxnSpLocks/>
          </p:cNvCxnSpPr>
          <p:nvPr/>
        </p:nvCxnSpPr>
        <p:spPr>
          <a:xfrm>
            <a:off x="919878" y="2750364"/>
            <a:ext cx="6724914" cy="0"/>
          </a:xfrm>
          <a:prstGeom prst="line">
            <a:avLst/>
          </a:prstGeom>
          <a:ln/>
        </p:spPr>
        <p:style>
          <a:lnRef idx="3">
            <a:schemeClr val="dk1"/>
          </a:lnRef>
          <a:fillRef idx="0">
            <a:schemeClr val="dk1"/>
          </a:fillRef>
          <a:effectRef idx="2">
            <a:schemeClr val="dk1"/>
          </a:effectRef>
          <a:fontRef idx="minor">
            <a:schemeClr val="tx1"/>
          </a:fontRef>
        </p:style>
      </p:cxnSp>
      <p:sp>
        <p:nvSpPr>
          <p:cNvPr id="2" name="TextBox 1">
            <a:extLst>
              <a:ext uri="{FF2B5EF4-FFF2-40B4-BE49-F238E27FC236}">
                <a16:creationId xmlns:a16="http://schemas.microsoft.com/office/drawing/2014/main" id="{6FD828B9-64A3-CE37-6499-C25B62CDE3BA}"/>
              </a:ext>
            </a:extLst>
          </p:cNvPr>
          <p:cNvSpPr txBox="1"/>
          <p:nvPr/>
        </p:nvSpPr>
        <p:spPr>
          <a:xfrm>
            <a:off x="2251087" y="3011491"/>
            <a:ext cx="4702606" cy="1200329"/>
          </a:xfrm>
          <a:prstGeom prst="rect">
            <a:avLst/>
          </a:prstGeom>
          <a:noFill/>
        </p:spPr>
        <p:txBody>
          <a:bodyPr wrap="square" lIns="91440" tIns="45720" rIns="91440" bIns="45720" anchor="t">
            <a:spAutoFit/>
          </a:bodyPr>
          <a:lstStyle/>
          <a:p>
            <a:r>
              <a:rPr lang="en-US" b="1">
                <a:solidFill>
                  <a:srgbClr val="232323"/>
                </a:solidFill>
              </a:rPr>
              <a:t>Lauren Southerland, MD MPH</a:t>
            </a:r>
          </a:p>
          <a:p>
            <a:r>
              <a:rPr lang="en-US">
                <a:solidFill>
                  <a:srgbClr val="232323"/>
                </a:solidFill>
              </a:rPr>
              <a:t>Associate Professor</a:t>
            </a:r>
            <a:br>
              <a:rPr lang="en-US">
                <a:solidFill>
                  <a:srgbClr val="232323"/>
                </a:solidFill>
              </a:rPr>
            </a:br>
            <a:r>
              <a:rPr lang="en-US">
                <a:solidFill>
                  <a:srgbClr val="232323"/>
                </a:solidFill>
              </a:rPr>
              <a:t>Department of Emergency Medicine</a:t>
            </a:r>
          </a:p>
          <a:p>
            <a:r>
              <a:rPr lang="en-US">
                <a:solidFill>
                  <a:srgbClr val="232323"/>
                </a:solidFill>
              </a:rPr>
              <a:t>The Ohio State University</a:t>
            </a:r>
          </a:p>
        </p:txBody>
      </p:sp>
      <p:pic>
        <p:nvPicPr>
          <p:cNvPr id="3" name="Picture 14">
            <a:extLst>
              <a:ext uri="{FF2B5EF4-FFF2-40B4-BE49-F238E27FC236}">
                <a16:creationId xmlns:a16="http://schemas.microsoft.com/office/drawing/2014/main" id="{E2947798-554A-8899-7689-F966C450523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6813" b="28289"/>
          <a:stretch/>
        </p:blipFill>
        <p:spPr>
          <a:xfrm>
            <a:off x="767277" y="3011491"/>
            <a:ext cx="1304284" cy="1268959"/>
          </a:xfrm>
          <a:prstGeom prst="ellipse">
            <a:avLst/>
          </a:prstGeom>
          <a:ln w="19050">
            <a:solidFill>
              <a:schemeClr val="tx1"/>
            </a:solidFill>
          </a:ln>
        </p:spPr>
      </p:pic>
    </p:spTree>
    <p:extLst>
      <p:ext uri="{BB962C8B-B14F-4D97-AF65-F5344CB8AC3E}">
        <p14:creationId xmlns:p14="http://schemas.microsoft.com/office/powerpoint/2010/main" val="128368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9AF5F65-844D-4C83-6E1A-C22A21A3D789}"/>
              </a:ext>
            </a:extLst>
          </p:cNvPr>
          <p:cNvSpPr txBox="1">
            <a:spLocks/>
          </p:cNvSpPr>
          <p:nvPr/>
        </p:nvSpPr>
        <p:spPr>
          <a:xfrm>
            <a:off x="9103183" y="6772792"/>
            <a:ext cx="2743200" cy="365125"/>
          </a:xfrm>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defTabSz="685783"/>
            <a:fld id="{8C420468-6C73-B14C-AF8A-1B6AB374F25B}" type="slidenum">
              <a:rPr lang="en-US" sz="1351">
                <a:solidFill>
                  <a:srgbClr val="222C3F"/>
                </a:solidFill>
                <a:latin typeface="Roboto"/>
                <a:cs typeface="Roboto"/>
              </a:rPr>
              <a:pPr defTabSz="685783"/>
              <a:t>8</a:t>
            </a:fld>
            <a:endParaRPr lang="en-US" sz="1351">
              <a:solidFill>
                <a:srgbClr val="222C3F"/>
              </a:solidFill>
              <a:latin typeface="Roboto"/>
              <a:cs typeface="Roboto"/>
            </a:endParaRPr>
          </a:p>
        </p:txBody>
      </p:sp>
      <p:graphicFrame>
        <p:nvGraphicFramePr>
          <p:cNvPr id="7" name="Table 6">
            <a:extLst>
              <a:ext uri="{FF2B5EF4-FFF2-40B4-BE49-F238E27FC236}">
                <a16:creationId xmlns:a16="http://schemas.microsoft.com/office/drawing/2014/main" id="{7F4888B0-47DE-44C2-74B4-721F1203811A}"/>
              </a:ext>
            </a:extLst>
          </p:cNvPr>
          <p:cNvGraphicFramePr>
            <a:graphicFrameLocks noGrp="1"/>
          </p:cNvGraphicFramePr>
          <p:nvPr>
            <p:extLst>
              <p:ext uri="{D42A27DB-BD31-4B8C-83A1-F6EECF244321}">
                <p14:modId xmlns:p14="http://schemas.microsoft.com/office/powerpoint/2010/main" val="188502844"/>
              </p:ext>
            </p:extLst>
          </p:nvPr>
        </p:nvGraphicFramePr>
        <p:xfrm>
          <a:off x="487326" y="593651"/>
          <a:ext cx="10908516" cy="5485973"/>
        </p:xfrm>
        <a:graphic>
          <a:graphicData uri="http://schemas.openxmlformats.org/drawingml/2006/table">
            <a:tbl>
              <a:tblPr firstRow="1" bandRow="1">
                <a:tableStyleId>{5C22544A-7EE6-4342-B048-85BDC9FD1C3A}</a:tableStyleId>
              </a:tblPr>
              <a:tblGrid>
                <a:gridCol w="10908516">
                  <a:extLst>
                    <a:ext uri="{9D8B030D-6E8A-4147-A177-3AD203B41FA5}">
                      <a16:colId xmlns:a16="http://schemas.microsoft.com/office/drawing/2014/main" val="1615729884"/>
                    </a:ext>
                  </a:extLst>
                </a:gridCol>
              </a:tblGrid>
              <a:tr h="625549">
                <a:tc>
                  <a:txBody>
                    <a:bodyPr/>
                    <a:lstStyle/>
                    <a:p>
                      <a:pPr marL="0" marR="0" lvl="0" indent="0" algn="ctr">
                        <a:lnSpc>
                          <a:spcPct val="90000"/>
                        </a:lnSpc>
                        <a:spcBef>
                          <a:spcPts val="1000"/>
                        </a:spcBef>
                        <a:spcAft>
                          <a:spcPts val="0"/>
                        </a:spcAft>
                        <a:buNone/>
                      </a:pPr>
                      <a:r>
                        <a:rPr lang="en-US" sz="3200" b="1" i="0" u="none" strike="noStrike" kern="1200">
                          <a:solidFill>
                            <a:schemeClr val="lt1"/>
                          </a:solidFill>
                          <a:effectLst/>
                          <a:latin typeface="+mn-lt"/>
                          <a:ea typeface="+mn-ea"/>
                          <a:cs typeface="+mn-cs"/>
                        </a:rPr>
                        <a:t>Five Domains to Prioritize Older Adults’ Healthcare Needs</a:t>
                      </a:r>
                      <a:endParaRPr lang="en-US" sz="3200" b="1" i="0" u="none" strike="noStrike" noProof="0">
                        <a:solidFill>
                          <a:srgbClr val="000000"/>
                        </a:solidFill>
                        <a:latin typeface="Roboto"/>
                      </a:endParaRPr>
                    </a:p>
                  </a:txBody>
                  <a:tcPr>
                    <a:lnL w="12700">
                      <a:solidFill>
                        <a:schemeClr val="tx1"/>
                      </a:solidFill>
                    </a:lnL>
                    <a:lnR w="12700">
                      <a:solidFill>
                        <a:schemeClr val="tx1"/>
                      </a:solidFill>
                    </a:lnR>
                    <a:lnT w="12700">
                      <a:solidFill>
                        <a:schemeClr val="tx1"/>
                      </a:solidFill>
                    </a:lnT>
                    <a:solidFill>
                      <a:schemeClr val="accent1"/>
                    </a:solidFill>
                  </a:tcPr>
                </a:tc>
                <a:extLst>
                  <a:ext uri="{0D108BD9-81ED-4DB2-BD59-A6C34878D82A}">
                    <a16:rowId xmlns:a16="http://schemas.microsoft.com/office/drawing/2014/main" val="3313589489"/>
                  </a:ext>
                </a:extLst>
              </a:tr>
              <a:tr h="95231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1" i="0" u="none" strike="noStrike" noProof="0">
                          <a:solidFill>
                            <a:srgbClr val="000000"/>
                          </a:solidFill>
                          <a:latin typeface="+mn-lt"/>
                        </a:rPr>
                        <a:t>Domain 1: </a:t>
                      </a:r>
                      <a:r>
                        <a:rPr lang="en-US" sz="2400" b="0" i="0" u="none" strike="noStrike" noProof="0">
                          <a:solidFill>
                            <a:srgbClr val="000000"/>
                          </a:solidFill>
                          <a:latin typeface="+mn-lt"/>
                        </a:rPr>
                        <a:t>Eliciting Patient Healthcare Goals</a:t>
                      </a:r>
                    </a:p>
                    <a:p>
                      <a:pPr lvl="0">
                        <a:buNone/>
                      </a:pPr>
                      <a:endParaRPr lang="en-US" sz="2400">
                        <a:latin typeface="Roboto"/>
                      </a:endParaRPr>
                    </a:p>
                  </a:txBody>
                  <a:tcPr>
                    <a:lnL w="12700">
                      <a:solidFill>
                        <a:schemeClr val="tx1"/>
                      </a:solidFill>
                    </a:lnL>
                    <a:lnR w="12700">
                      <a:solidFill>
                        <a:schemeClr val="tx1"/>
                      </a:solidFill>
                    </a:lnR>
                  </a:tcPr>
                </a:tc>
                <a:extLst>
                  <a:ext uri="{0D108BD9-81ED-4DB2-BD59-A6C34878D82A}">
                    <a16:rowId xmlns:a16="http://schemas.microsoft.com/office/drawing/2014/main" val="1200880128"/>
                  </a:ext>
                </a:extLst>
              </a:tr>
              <a:tr h="105117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1" i="0" u="none" strike="noStrike" noProof="0">
                          <a:solidFill>
                            <a:srgbClr val="000000"/>
                          </a:solidFill>
                          <a:latin typeface="+mn-lt"/>
                        </a:rPr>
                        <a:t>Domain 2: </a:t>
                      </a:r>
                      <a:r>
                        <a:rPr lang="en-US" sz="2400" b="0" i="0" u="none" strike="noStrike" noProof="0">
                          <a:solidFill>
                            <a:srgbClr val="000000"/>
                          </a:solidFill>
                          <a:latin typeface="+mn-lt"/>
                        </a:rPr>
                        <a:t>Responsible Medication Management</a:t>
                      </a:r>
                      <a:endParaRPr lang="en-US" sz="2400">
                        <a:latin typeface="+mn-lt"/>
                      </a:endParaRPr>
                    </a:p>
                    <a:p>
                      <a:pPr lvl="0">
                        <a:buNone/>
                      </a:pPr>
                      <a:endParaRPr lang="en-US" sz="2400">
                        <a:latin typeface="Roboto"/>
                      </a:endParaRPr>
                    </a:p>
                  </a:txBody>
                  <a:tcPr>
                    <a:lnL w="12700">
                      <a:solidFill>
                        <a:schemeClr val="tx1"/>
                      </a:solidFill>
                    </a:lnL>
                    <a:lnR w="12700">
                      <a:solidFill>
                        <a:schemeClr val="tx1"/>
                      </a:solidFill>
                    </a:lnR>
                  </a:tcPr>
                </a:tc>
                <a:extLst>
                  <a:ext uri="{0D108BD9-81ED-4DB2-BD59-A6C34878D82A}">
                    <a16:rowId xmlns:a16="http://schemas.microsoft.com/office/drawing/2014/main" val="1746540532"/>
                  </a:ext>
                </a:extLst>
              </a:tr>
              <a:tr h="95231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1" i="0" u="none" strike="noStrike" noProof="0">
                          <a:solidFill>
                            <a:srgbClr val="000000"/>
                          </a:solidFill>
                          <a:latin typeface="+mn-lt"/>
                        </a:rPr>
                        <a:t>Domain 3: </a:t>
                      </a:r>
                      <a:r>
                        <a:rPr lang="en-US" sz="2400" b="0" i="0" u="none" strike="noStrike" noProof="0">
                          <a:solidFill>
                            <a:srgbClr val="000000"/>
                          </a:solidFill>
                          <a:latin typeface="+mn-lt"/>
                        </a:rPr>
                        <a:t>Frailty Screening and Intervention</a:t>
                      </a:r>
                      <a:endParaRPr lang="en-US" sz="2400">
                        <a:latin typeface="+mn-lt"/>
                      </a:endParaRPr>
                    </a:p>
                    <a:p>
                      <a:pPr lvl="0">
                        <a:buNone/>
                      </a:pPr>
                      <a:endParaRPr lang="en-US" sz="2400">
                        <a:latin typeface="Roboto"/>
                      </a:endParaRPr>
                    </a:p>
                  </a:txBody>
                  <a:tcPr>
                    <a:lnL w="12700">
                      <a:solidFill>
                        <a:schemeClr val="tx1"/>
                      </a:solidFill>
                    </a:lnL>
                    <a:lnR w="12700">
                      <a:solidFill>
                        <a:schemeClr val="tx1"/>
                      </a:solidFill>
                    </a:lnR>
                  </a:tcPr>
                </a:tc>
                <a:extLst>
                  <a:ext uri="{0D108BD9-81ED-4DB2-BD59-A6C34878D82A}">
                    <a16:rowId xmlns:a16="http://schemas.microsoft.com/office/drawing/2014/main" val="1700870632"/>
                  </a:ext>
                </a:extLst>
              </a:tr>
              <a:tr h="95231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1" i="0" u="none" strike="noStrike" noProof="0">
                          <a:solidFill>
                            <a:srgbClr val="000000"/>
                          </a:solidFill>
                          <a:latin typeface="+mn-lt"/>
                        </a:rPr>
                        <a:t>Domain 4: </a:t>
                      </a:r>
                      <a:r>
                        <a:rPr lang="en-US" sz="2400" b="0" i="0" u="none" strike="noStrike" noProof="0">
                          <a:solidFill>
                            <a:srgbClr val="000000"/>
                          </a:solidFill>
                          <a:latin typeface="+mn-lt"/>
                        </a:rPr>
                        <a:t>Social Vulnerability</a:t>
                      </a:r>
                      <a:endParaRPr lang="en-US" sz="2400">
                        <a:latin typeface="+mn-lt"/>
                      </a:endParaRPr>
                    </a:p>
                    <a:p>
                      <a:pPr lvl="0">
                        <a:buNone/>
                      </a:pPr>
                      <a:endParaRPr lang="en-US" sz="2400">
                        <a:latin typeface="Roboto"/>
                      </a:endParaRPr>
                    </a:p>
                  </a:txBody>
                  <a:tcPr>
                    <a:lnL w="12700">
                      <a:solidFill>
                        <a:schemeClr val="tx1"/>
                      </a:solidFill>
                    </a:lnL>
                    <a:lnR w="12700">
                      <a:solidFill>
                        <a:schemeClr val="tx1"/>
                      </a:solidFill>
                    </a:lnR>
                  </a:tcPr>
                </a:tc>
                <a:extLst>
                  <a:ext uri="{0D108BD9-81ED-4DB2-BD59-A6C34878D82A}">
                    <a16:rowId xmlns:a16="http://schemas.microsoft.com/office/drawing/2014/main" val="4238047965"/>
                  </a:ext>
                </a:extLst>
              </a:tr>
              <a:tr h="95231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1" i="0" u="none" strike="noStrike" noProof="0">
                          <a:solidFill>
                            <a:srgbClr val="000000"/>
                          </a:solidFill>
                          <a:latin typeface="+mn-lt"/>
                        </a:rPr>
                        <a:t>Domain 5: </a:t>
                      </a:r>
                      <a:r>
                        <a:rPr lang="en-US" sz="2400" b="0" i="0" u="none" strike="noStrike" noProof="0">
                          <a:solidFill>
                            <a:srgbClr val="000000"/>
                          </a:solidFill>
                          <a:latin typeface="+mn-lt"/>
                        </a:rPr>
                        <a:t>Age-Friendly Care Leadership</a:t>
                      </a:r>
                      <a:endParaRPr lang="en-US" sz="2400">
                        <a:latin typeface="+mn-lt"/>
                      </a:endParaRPr>
                    </a:p>
                    <a:p>
                      <a:pPr lvl="0">
                        <a:buNone/>
                      </a:pPr>
                      <a:endParaRPr lang="en-US" sz="2400">
                        <a:latin typeface="Roboto"/>
                      </a:endParaRPr>
                    </a:p>
                  </a:txBody>
                  <a:tcPr>
                    <a:lnL w="12700">
                      <a:solidFill>
                        <a:schemeClr val="tx1"/>
                      </a:solidFill>
                    </a:lnL>
                    <a:lnR w="12700">
                      <a:solidFill>
                        <a:schemeClr val="tx1"/>
                      </a:solidFill>
                    </a:lnR>
                    <a:lnB w="12700">
                      <a:solidFill>
                        <a:schemeClr val="tx1"/>
                      </a:solidFill>
                    </a:lnB>
                  </a:tcPr>
                </a:tc>
                <a:extLst>
                  <a:ext uri="{0D108BD9-81ED-4DB2-BD59-A6C34878D82A}">
                    <a16:rowId xmlns:a16="http://schemas.microsoft.com/office/drawing/2014/main" val="3992804687"/>
                  </a:ext>
                </a:extLst>
              </a:tr>
            </a:tbl>
          </a:graphicData>
        </a:graphic>
      </p:graphicFrame>
    </p:spTree>
    <p:extLst>
      <p:ext uri="{BB962C8B-B14F-4D97-AF65-F5344CB8AC3E}">
        <p14:creationId xmlns:p14="http://schemas.microsoft.com/office/powerpoint/2010/main" val="359256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588FF-1DA7-7D09-E1D5-DF862D434CAB}"/>
              </a:ext>
            </a:extLst>
          </p:cNvPr>
          <p:cNvSpPr>
            <a:spLocks noGrp="1"/>
          </p:cNvSpPr>
          <p:nvPr>
            <p:ph type="title"/>
          </p:nvPr>
        </p:nvSpPr>
        <p:spPr/>
        <p:txBody>
          <a:bodyPr/>
          <a:lstStyle/>
          <a:p>
            <a:r>
              <a:rPr lang="en-US"/>
              <a:t>FY25 CMS Age-Friendly Hospitals Measure</a:t>
            </a:r>
          </a:p>
        </p:txBody>
      </p:sp>
      <p:graphicFrame>
        <p:nvGraphicFramePr>
          <p:cNvPr id="4" name="Table 3">
            <a:extLst>
              <a:ext uri="{FF2B5EF4-FFF2-40B4-BE49-F238E27FC236}">
                <a16:creationId xmlns:a16="http://schemas.microsoft.com/office/drawing/2014/main" id="{105EE3E4-8A6A-879F-4570-975366804B69}"/>
              </a:ext>
            </a:extLst>
          </p:cNvPr>
          <p:cNvGraphicFramePr>
            <a:graphicFrameLocks noGrp="1"/>
          </p:cNvGraphicFramePr>
          <p:nvPr>
            <p:extLst>
              <p:ext uri="{D42A27DB-BD31-4B8C-83A1-F6EECF244321}">
                <p14:modId xmlns:p14="http://schemas.microsoft.com/office/powerpoint/2010/main" val="2694331059"/>
              </p:ext>
            </p:extLst>
          </p:nvPr>
        </p:nvGraphicFramePr>
        <p:xfrm>
          <a:off x="868681" y="1523502"/>
          <a:ext cx="10168172" cy="2883906"/>
        </p:xfrm>
        <a:graphic>
          <a:graphicData uri="http://schemas.openxmlformats.org/drawingml/2006/table">
            <a:tbl>
              <a:tblPr firstRow="1" bandRow="1">
                <a:tableStyleId>{6E25E649-3F16-4E02-A733-19D2CDBF48F0}</a:tableStyleId>
              </a:tblPr>
              <a:tblGrid>
                <a:gridCol w="1685485">
                  <a:extLst>
                    <a:ext uri="{9D8B030D-6E8A-4147-A177-3AD203B41FA5}">
                      <a16:colId xmlns:a16="http://schemas.microsoft.com/office/drawing/2014/main" val="3561922950"/>
                    </a:ext>
                  </a:extLst>
                </a:gridCol>
                <a:gridCol w="2503360">
                  <a:extLst>
                    <a:ext uri="{9D8B030D-6E8A-4147-A177-3AD203B41FA5}">
                      <a16:colId xmlns:a16="http://schemas.microsoft.com/office/drawing/2014/main" val="1891181343"/>
                    </a:ext>
                  </a:extLst>
                </a:gridCol>
                <a:gridCol w="5979327">
                  <a:extLst>
                    <a:ext uri="{9D8B030D-6E8A-4147-A177-3AD203B41FA5}">
                      <a16:colId xmlns:a16="http://schemas.microsoft.com/office/drawing/2014/main" val="2158035957"/>
                    </a:ext>
                  </a:extLst>
                </a:gridCol>
              </a:tblGrid>
              <a:tr h="449465">
                <a:tc>
                  <a:txBody>
                    <a:bodyPr/>
                    <a:lstStyle/>
                    <a:p>
                      <a:endParaRPr lang="en-US"/>
                    </a:p>
                  </a:txBody>
                  <a:tcPr/>
                </a:tc>
                <a:tc>
                  <a:txBody>
                    <a:bodyPr/>
                    <a:lstStyle/>
                    <a:p>
                      <a:r>
                        <a:rPr lang="en-US"/>
                        <a:t>Title</a:t>
                      </a:r>
                    </a:p>
                  </a:txBody>
                  <a:tcPr/>
                </a:tc>
                <a:tc>
                  <a:txBody>
                    <a:bodyPr/>
                    <a:lstStyle/>
                    <a:p>
                      <a:r>
                        <a:rPr lang="en-US"/>
                        <a:t>Measure</a:t>
                      </a:r>
                    </a:p>
                  </a:txBody>
                  <a:tcPr/>
                </a:tc>
                <a:extLst>
                  <a:ext uri="{0D108BD9-81ED-4DB2-BD59-A6C34878D82A}">
                    <a16:rowId xmlns:a16="http://schemas.microsoft.com/office/drawing/2014/main" val="3973598179"/>
                  </a:ext>
                </a:extLst>
              </a:tr>
              <a:tr h="2434441">
                <a:tc>
                  <a:txBody>
                    <a:bodyPr/>
                    <a:lstStyle/>
                    <a:p>
                      <a:r>
                        <a:rPr lang="en-US"/>
                        <a:t>Domain 1</a:t>
                      </a:r>
                    </a:p>
                  </a:txBody>
                  <a:tcPr/>
                </a:tc>
                <a:tc>
                  <a:txBody>
                    <a:bodyPr/>
                    <a:lstStyle/>
                    <a:p>
                      <a:r>
                        <a:rPr lang="en-US" sz="1800" b="1" u="none" strike="noStrike" kern="1200" baseline="0">
                          <a:solidFill>
                            <a:schemeClr val="dk1"/>
                          </a:solidFill>
                        </a:rPr>
                        <a:t>Eliciting Patient Healthcare Goals: </a:t>
                      </a:r>
                      <a:endParaRPr lang="en-US" sz="1800" b="0" i="0" u="none" strike="noStrike" kern="1200" baseline="0">
                        <a:solidFill>
                          <a:schemeClr val="dk1"/>
                        </a:solidFill>
                        <a:latin typeface="+mn-lt"/>
                        <a:ea typeface="+mn-ea"/>
                        <a:cs typeface="+mn-cs"/>
                      </a:endParaRPr>
                    </a:p>
                  </a:txBody>
                  <a:tcPr/>
                </a:tc>
                <a:tc>
                  <a:txBody>
                    <a:bodyPr/>
                    <a:lstStyle/>
                    <a:p>
                      <a:r>
                        <a:rPr lang="en-US" sz="1800" b="0" u="none" strike="noStrike" kern="1200" baseline="0">
                          <a:solidFill>
                            <a:schemeClr val="dk1"/>
                          </a:solidFill>
                        </a:rPr>
                        <a:t>Our hospital has protocols in place to ensure patient goals related to healthcare (i.e., health goals, treatment goals, living wills, identification of health care proxies, advance care planning) are obtained/reviewed and documented in the medical record. These goals are updated before major procedures and upon significant changes in clinical status. </a:t>
                      </a:r>
                      <a:endParaRPr lang="en-US" sz="1800" b="0" i="0" u="none" strike="noStrike" kern="1200" baseline="0">
                        <a:solidFill>
                          <a:schemeClr val="dk1"/>
                        </a:solidFill>
                        <a:latin typeface="+mn-lt"/>
                        <a:ea typeface="+mn-ea"/>
                        <a:cs typeface="+mn-cs"/>
                      </a:endParaRPr>
                    </a:p>
                  </a:txBody>
                  <a:tcPr/>
                </a:tc>
                <a:extLst>
                  <a:ext uri="{0D108BD9-81ED-4DB2-BD59-A6C34878D82A}">
                    <a16:rowId xmlns:a16="http://schemas.microsoft.com/office/drawing/2014/main" val="2352675914"/>
                  </a:ext>
                </a:extLst>
              </a:tr>
            </a:tbl>
          </a:graphicData>
        </a:graphic>
      </p:graphicFrame>
    </p:spTree>
    <p:extLst>
      <p:ext uri="{BB962C8B-B14F-4D97-AF65-F5344CB8AC3E}">
        <p14:creationId xmlns:p14="http://schemas.microsoft.com/office/powerpoint/2010/main" val="234662657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theme/theme1.xml><?xml version="1.0" encoding="utf-8"?>
<a:theme xmlns:a="http://schemas.openxmlformats.org/drawingml/2006/main" name="3_Basic Slide Master">
  <a:themeElements>
    <a:clrScheme name="GEDC_ColorPalatte">
      <a:dk1>
        <a:srgbClr val="222C3F"/>
      </a:dk1>
      <a:lt1>
        <a:sysClr val="window" lastClr="FFFFFF"/>
      </a:lt1>
      <a:dk2>
        <a:srgbClr val="1F497D"/>
      </a:dk2>
      <a:lt2>
        <a:srgbClr val="FFFFFF"/>
      </a:lt2>
      <a:accent1>
        <a:srgbClr val="268876"/>
      </a:accent1>
      <a:accent2>
        <a:srgbClr val="EA5B22"/>
      </a:accent2>
      <a:accent3>
        <a:srgbClr val="74B83B"/>
      </a:accent3>
      <a:accent4>
        <a:srgbClr val="14423B"/>
      </a:accent4>
      <a:accent5>
        <a:srgbClr val="7B3315"/>
      </a:accent5>
      <a:accent6>
        <a:srgbClr val="395A1E"/>
      </a:accent6>
      <a:hlink>
        <a:srgbClr val="1E61FF"/>
      </a:hlink>
      <a:folHlink>
        <a:srgbClr val="800080"/>
      </a:folHlink>
    </a:clrScheme>
    <a:fontScheme name="Roboto Basic">
      <a:majorFont>
        <a:latin typeface="Roboto"/>
        <a:ea typeface=""/>
        <a:cs typeface="Roboto"/>
      </a:majorFont>
      <a:minorFont>
        <a:latin typeface="Roboto"/>
        <a:ea typeface=""/>
        <a:cs typeface="Robo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DC_2020" id="{AA2E2D5A-DAA8-9A4D-80AC-5E328FCBA382}" vid="{ABA97CCE-A783-2442-B517-7D59A44E1BAE}"/>
    </a:ext>
  </a:extLst>
</a:theme>
</file>

<file path=ppt/theme/theme2.xml><?xml version="1.0" encoding="utf-8"?>
<a:theme xmlns:a="http://schemas.openxmlformats.org/drawingml/2006/main" name="2_Office Theme">
  <a:themeElements>
    <a:clrScheme name="GEDC_ColorPalatte">
      <a:dk1>
        <a:srgbClr val="222C3F"/>
      </a:dk1>
      <a:lt1>
        <a:sysClr val="window" lastClr="FFFFFF"/>
      </a:lt1>
      <a:dk2>
        <a:srgbClr val="1F497D"/>
      </a:dk2>
      <a:lt2>
        <a:srgbClr val="FFFFFF"/>
      </a:lt2>
      <a:accent1>
        <a:srgbClr val="268876"/>
      </a:accent1>
      <a:accent2>
        <a:srgbClr val="EA5B22"/>
      </a:accent2>
      <a:accent3>
        <a:srgbClr val="74B83B"/>
      </a:accent3>
      <a:accent4>
        <a:srgbClr val="14423B"/>
      </a:accent4>
      <a:accent5>
        <a:srgbClr val="7B3315"/>
      </a:accent5>
      <a:accent6>
        <a:srgbClr val="395A1E"/>
      </a:accent6>
      <a:hlink>
        <a:srgbClr val="1E61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Basic Slide Master">
  <a:themeElements>
    <a:clrScheme name="GEDC_ColorPalatte">
      <a:dk1>
        <a:srgbClr val="222C3F"/>
      </a:dk1>
      <a:lt1>
        <a:sysClr val="window" lastClr="FFFFFF"/>
      </a:lt1>
      <a:dk2>
        <a:srgbClr val="1F497D"/>
      </a:dk2>
      <a:lt2>
        <a:srgbClr val="FFFFFF"/>
      </a:lt2>
      <a:accent1>
        <a:srgbClr val="268876"/>
      </a:accent1>
      <a:accent2>
        <a:srgbClr val="EA5B22"/>
      </a:accent2>
      <a:accent3>
        <a:srgbClr val="74B83B"/>
      </a:accent3>
      <a:accent4>
        <a:srgbClr val="14423B"/>
      </a:accent4>
      <a:accent5>
        <a:srgbClr val="7B3315"/>
      </a:accent5>
      <a:accent6>
        <a:srgbClr val="395A1E"/>
      </a:accent6>
      <a:hlink>
        <a:srgbClr val="1E61FF"/>
      </a:hlink>
      <a:folHlink>
        <a:srgbClr val="800080"/>
      </a:folHlink>
    </a:clrScheme>
    <a:fontScheme name="Roboto Basic">
      <a:majorFont>
        <a:latin typeface="Roboto"/>
        <a:ea typeface=""/>
        <a:cs typeface="Roboto"/>
      </a:majorFont>
      <a:minorFont>
        <a:latin typeface="Roboto"/>
        <a:ea typeface=""/>
        <a:cs typeface="Robo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DC_2020" id="{AA2E2D5A-DAA8-9A4D-80AC-5E328FCBA382}" vid="{ABA97CCE-A783-2442-B517-7D59A44E1BAE}"/>
    </a:ext>
  </a:extLst>
</a:theme>
</file>

<file path=ppt/theme/theme4.xml><?xml version="1.0" encoding="utf-8"?>
<a:theme xmlns:a="http://schemas.openxmlformats.org/drawingml/2006/main" name="5_Office Theme">
  <a:themeElements>
    <a:clrScheme name="GEDC_ColorPalatte">
      <a:dk1>
        <a:srgbClr val="222C3F"/>
      </a:dk1>
      <a:lt1>
        <a:sysClr val="window" lastClr="FFFFFF"/>
      </a:lt1>
      <a:dk2>
        <a:srgbClr val="1F497D"/>
      </a:dk2>
      <a:lt2>
        <a:srgbClr val="FFFFFF"/>
      </a:lt2>
      <a:accent1>
        <a:srgbClr val="268876"/>
      </a:accent1>
      <a:accent2>
        <a:srgbClr val="EA5B22"/>
      </a:accent2>
      <a:accent3>
        <a:srgbClr val="74B83B"/>
      </a:accent3>
      <a:accent4>
        <a:srgbClr val="14423B"/>
      </a:accent4>
      <a:accent5>
        <a:srgbClr val="7B3315"/>
      </a:accent5>
      <a:accent6>
        <a:srgbClr val="395A1E"/>
      </a:accent6>
      <a:hlink>
        <a:srgbClr val="1E61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asic Slide Master">
  <a:themeElements>
    <a:clrScheme name="GEDC_ColorPalatte">
      <a:dk1>
        <a:srgbClr val="222C3F"/>
      </a:dk1>
      <a:lt1>
        <a:sysClr val="window" lastClr="FFFFFF"/>
      </a:lt1>
      <a:dk2>
        <a:srgbClr val="1F497D"/>
      </a:dk2>
      <a:lt2>
        <a:srgbClr val="FFFFFF"/>
      </a:lt2>
      <a:accent1>
        <a:srgbClr val="268876"/>
      </a:accent1>
      <a:accent2>
        <a:srgbClr val="EA5B22"/>
      </a:accent2>
      <a:accent3>
        <a:srgbClr val="74B83B"/>
      </a:accent3>
      <a:accent4>
        <a:srgbClr val="14423B"/>
      </a:accent4>
      <a:accent5>
        <a:srgbClr val="7B3315"/>
      </a:accent5>
      <a:accent6>
        <a:srgbClr val="395A1E"/>
      </a:accent6>
      <a:hlink>
        <a:srgbClr val="1E61FF"/>
      </a:hlink>
      <a:folHlink>
        <a:srgbClr val="800080"/>
      </a:folHlink>
    </a:clrScheme>
    <a:fontScheme name="Roboto Basic">
      <a:majorFont>
        <a:latin typeface="Roboto"/>
        <a:ea typeface=""/>
        <a:cs typeface="Roboto"/>
      </a:majorFont>
      <a:minorFont>
        <a:latin typeface="Roboto"/>
        <a:ea typeface=""/>
        <a:cs typeface="Robo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DC_2020" id="{3130783C-01BE-44AF-B82F-759CFB51278A}" vid="{CA1B6AC9-0BD0-400D-8028-A6722BDA799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dedf018-9abc-4a82-ac85-49d3c27625d5" xsi:nil="true"/>
    <lcf76f155ced4ddcb4097134ff3c332f xmlns="3d78afb4-ed48-4149-bd73-e4a5ef530b0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E709C1FA0800C4A92D4FA49F4F61C56" ma:contentTypeVersion="13" ma:contentTypeDescription="Create a new document." ma:contentTypeScope="" ma:versionID="aa1e94ee8229ea074fe72df4454ea1e5">
  <xsd:schema xmlns:xsd="http://www.w3.org/2001/XMLSchema" xmlns:xs="http://www.w3.org/2001/XMLSchema" xmlns:p="http://schemas.microsoft.com/office/2006/metadata/properties" xmlns:ns2="3d78afb4-ed48-4149-bd73-e4a5ef530b07" xmlns:ns3="ddedf018-9abc-4a82-ac85-49d3c27625d5" targetNamespace="http://schemas.microsoft.com/office/2006/metadata/properties" ma:root="true" ma:fieldsID="17c88ecebf3f33bab289249306d5565c" ns2:_="" ns3:_="">
    <xsd:import namespace="3d78afb4-ed48-4149-bd73-e4a5ef530b07"/>
    <xsd:import namespace="ddedf018-9abc-4a82-ac85-49d3c27625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78afb4-ed48-4149-bd73-e4a5ef530b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edf018-9abc-4a82-ac85-49d3c27625d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722da99-a059-45fe-8e04-d0256e244153}" ma:internalName="TaxCatchAll" ma:showField="CatchAllData" ma:web="ddedf018-9abc-4a82-ac85-49d3c27625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C2DFD9-38D6-4E99-9AA1-B3988421FE7C}">
  <ds:schemaRefs>
    <ds:schemaRef ds:uri="3d78afb4-ed48-4149-bd73-e4a5ef530b07"/>
    <ds:schemaRef ds:uri="ddedf018-9abc-4a82-ac85-49d3c27625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5A73C3E-E87A-4548-9E45-B0FEFA4D0132}">
  <ds:schemaRefs>
    <ds:schemaRef ds:uri="3d78afb4-ed48-4149-bd73-e4a5ef530b07"/>
    <ds:schemaRef ds:uri="ddedf018-9abc-4a82-ac85-49d3c27625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C3A8707-A5D8-4AF8-B1EF-72753845CE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1368</Words>
  <Application>Microsoft Office PowerPoint</Application>
  <PresentationFormat>Widescreen</PresentationFormat>
  <Paragraphs>225</Paragraphs>
  <Slides>29</Slides>
  <Notes>14</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29</vt:i4>
      </vt:variant>
    </vt:vector>
  </HeadingPairs>
  <TitlesOfParts>
    <vt:vector size="42" baseType="lpstr">
      <vt:lpstr>ＭＳ Ｐゴシック</vt:lpstr>
      <vt:lpstr>Aptos Narrow</vt:lpstr>
      <vt:lpstr>Arial</vt:lpstr>
      <vt:lpstr>Arial,Sans-Serif</vt:lpstr>
      <vt:lpstr>Calibri</vt:lpstr>
      <vt:lpstr>Courier New</vt:lpstr>
      <vt:lpstr>Roboto</vt:lpstr>
      <vt:lpstr>Wingdings</vt:lpstr>
      <vt:lpstr>3_Basic Slide Master</vt:lpstr>
      <vt:lpstr>2_Office Theme</vt:lpstr>
      <vt:lpstr>2_Basic Slide Master</vt:lpstr>
      <vt:lpstr>5_Office Theme</vt:lpstr>
      <vt:lpstr>Basic Slide Master</vt:lpstr>
      <vt:lpstr>PowerPoint Presentation</vt:lpstr>
      <vt:lpstr>PowerPoint Presentation</vt:lpstr>
      <vt:lpstr>PowerPoint Presentation</vt:lpstr>
      <vt:lpstr>PowerPoint Presentation</vt:lpstr>
      <vt:lpstr>PowerPoint Presentation</vt:lpstr>
      <vt:lpstr>Intro by the John A. Hartford Foundation </vt:lpstr>
      <vt:lpstr>Overview of CMS Measure </vt:lpstr>
      <vt:lpstr>PowerPoint Presentation</vt:lpstr>
      <vt:lpstr>FY25 CMS Age-Friendly Hospitals Measure</vt:lpstr>
      <vt:lpstr>FY25 CMS Age-Friendly Hospitals Measure</vt:lpstr>
      <vt:lpstr>FY25 CMS Age-Friendly Hospitals Measure</vt:lpstr>
      <vt:lpstr>FY25 CMS Age-Friendly Hospitals Measure</vt:lpstr>
      <vt:lpstr>FY25 CMS Age-Friendly Hospitals Measure</vt:lpstr>
      <vt:lpstr>PowerPoint Presentation</vt:lpstr>
      <vt:lpstr>PowerPoint Presentation</vt:lpstr>
      <vt:lpstr>Take away points: Lauren Southerland </vt:lpstr>
      <vt:lpstr>The 4Ms of Age-Friendly Care</vt:lpstr>
      <vt:lpstr>Improved Dementia Care in the ED</vt:lpstr>
      <vt:lpstr>Activity Carts</vt:lpstr>
      <vt:lpstr>Music</vt:lpstr>
      <vt:lpstr>Take away points: Nida Degesys</vt:lpstr>
      <vt:lpstr>Take away points: Kevin Biese</vt:lpstr>
      <vt:lpstr>PowerPoint Presentation</vt:lpstr>
      <vt:lpstr>PowerPoint Presentation</vt:lpstr>
      <vt:lpstr>GEDC Consulting Services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Stabler, Laura M</dc:creator>
  <cp:lastModifiedBy>Wojtarowicz, Heather Mae</cp:lastModifiedBy>
  <cp:revision>1</cp:revision>
  <dcterms:created xsi:type="dcterms:W3CDTF">2022-03-10T20:02:15Z</dcterms:created>
  <dcterms:modified xsi:type="dcterms:W3CDTF">2025-04-07T20:27:32Z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0x0101006E709C1FA0800C4A92D4FA49F4F61C56</vt:lpwstr>
  </property>
  <property fmtid="{D5CDD505-2E9C-101B-9397-08002B2CF9AE}" pid="3" name="MediaServiceImageTags">
    <vt:lpwstr/>
  </property>
</Properties>
</file>