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5943600" cy="4572000"/>
  <p:notesSz cx="9309100" cy="7023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18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224" y="62"/>
      </p:cViewPr>
      <p:guideLst>
        <p:guide orient="horz" pos="1440"/>
        <p:guide pos="18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748242"/>
            <a:ext cx="5052060" cy="1591733"/>
          </a:xfrm>
        </p:spPr>
        <p:txBody>
          <a:bodyPr anchor="b"/>
          <a:lstStyle>
            <a:lvl1pPr algn="ctr"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2401359"/>
            <a:ext cx="4457700" cy="1103841"/>
          </a:xfrm>
        </p:spPr>
        <p:txBody>
          <a:bodyPr/>
          <a:lstStyle>
            <a:lvl1pPr marL="0" indent="0" algn="ctr">
              <a:buNone/>
              <a:defRPr sz="1560"/>
            </a:lvl1pPr>
            <a:lvl2pPr marL="297180" indent="0" algn="ctr">
              <a:buNone/>
              <a:defRPr sz="1300"/>
            </a:lvl2pPr>
            <a:lvl3pPr marL="594360" indent="0" algn="ctr">
              <a:buNone/>
              <a:defRPr sz="1170"/>
            </a:lvl3pPr>
            <a:lvl4pPr marL="891540" indent="0" algn="ctr">
              <a:buNone/>
              <a:defRPr sz="1040"/>
            </a:lvl4pPr>
            <a:lvl5pPr marL="1188720" indent="0" algn="ctr">
              <a:buNone/>
              <a:defRPr sz="1040"/>
            </a:lvl5pPr>
            <a:lvl6pPr marL="1485900" indent="0" algn="ctr">
              <a:buNone/>
              <a:defRPr sz="1040"/>
            </a:lvl6pPr>
            <a:lvl7pPr marL="1783080" indent="0" algn="ctr">
              <a:buNone/>
              <a:defRPr sz="1040"/>
            </a:lvl7pPr>
            <a:lvl8pPr marL="2080260" indent="0" algn="ctr">
              <a:buNone/>
              <a:defRPr sz="1040"/>
            </a:lvl8pPr>
            <a:lvl9pPr marL="2377440" indent="0" algn="ctr">
              <a:buNone/>
              <a:defRPr sz="1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1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7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53389" y="243417"/>
            <a:ext cx="1281589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623" y="243417"/>
            <a:ext cx="3770471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1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2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27" y="1139826"/>
            <a:ext cx="5126355" cy="1901825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527" y="3059643"/>
            <a:ext cx="5126355" cy="1000125"/>
          </a:xfrm>
        </p:spPr>
        <p:txBody>
          <a:bodyPr/>
          <a:lstStyle>
            <a:lvl1pPr marL="0" indent="0">
              <a:buNone/>
              <a:defRPr sz="1560">
                <a:solidFill>
                  <a:schemeClr val="tx1"/>
                </a:solidFill>
              </a:defRPr>
            </a:lvl1pPr>
            <a:lvl2pPr marL="29718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594360" indent="0">
              <a:buNone/>
              <a:defRPr sz="1170">
                <a:solidFill>
                  <a:schemeClr val="tx1">
                    <a:tint val="75000"/>
                  </a:schemeClr>
                </a:solidFill>
              </a:defRPr>
            </a:lvl3pPr>
            <a:lvl4pPr marL="89154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4pPr>
            <a:lvl5pPr marL="118872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5pPr>
            <a:lvl6pPr marL="148590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6pPr>
            <a:lvl7pPr marL="178308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7pPr>
            <a:lvl8pPr marL="208026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8pPr>
            <a:lvl9pPr marL="2377440" indent="0">
              <a:buNone/>
              <a:defRPr sz="1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8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8623" y="1217083"/>
            <a:ext cx="252603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8948" y="1217083"/>
            <a:ext cx="252603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9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97" y="243418"/>
            <a:ext cx="5126355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397" y="1120775"/>
            <a:ext cx="2514421" cy="549275"/>
          </a:xfrm>
        </p:spPr>
        <p:txBody>
          <a:bodyPr anchor="b"/>
          <a:lstStyle>
            <a:lvl1pPr marL="0" indent="0">
              <a:buNone/>
              <a:defRPr sz="1560" b="1"/>
            </a:lvl1pPr>
            <a:lvl2pPr marL="297180" indent="0">
              <a:buNone/>
              <a:defRPr sz="1300" b="1"/>
            </a:lvl2pPr>
            <a:lvl3pPr marL="594360" indent="0">
              <a:buNone/>
              <a:defRPr sz="1170" b="1"/>
            </a:lvl3pPr>
            <a:lvl4pPr marL="891540" indent="0">
              <a:buNone/>
              <a:defRPr sz="1040" b="1"/>
            </a:lvl4pPr>
            <a:lvl5pPr marL="1188720" indent="0">
              <a:buNone/>
              <a:defRPr sz="1040" b="1"/>
            </a:lvl5pPr>
            <a:lvl6pPr marL="1485900" indent="0">
              <a:buNone/>
              <a:defRPr sz="1040" b="1"/>
            </a:lvl6pPr>
            <a:lvl7pPr marL="1783080" indent="0">
              <a:buNone/>
              <a:defRPr sz="1040" b="1"/>
            </a:lvl7pPr>
            <a:lvl8pPr marL="2080260" indent="0">
              <a:buNone/>
              <a:defRPr sz="1040" b="1"/>
            </a:lvl8pPr>
            <a:lvl9pPr marL="2377440" indent="0">
              <a:buNone/>
              <a:defRPr sz="1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397" y="1670050"/>
            <a:ext cx="2514421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08948" y="1120775"/>
            <a:ext cx="2526804" cy="549275"/>
          </a:xfrm>
        </p:spPr>
        <p:txBody>
          <a:bodyPr anchor="b"/>
          <a:lstStyle>
            <a:lvl1pPr marL="0" indent="0">
              <a:buNone/>
              <a:defRPr sz="1560" b="1"/>
            </a:lvl1pPr>
            <a:lvl2pPr marL="297180" indent="0">
              <a:buNone/>
              <a:defRPr sz="1300" b="1"/>
            </a:lvl2pPr>
            <a:lvl3pPr marL="594360" indent="0">
              <a:buNone/>
              <a:defRPr sz="1170" b="1"/>
            </a:lvl3pPr>
            <a:lvl4pPr marL="891540" indent="0">
              <a:buNone/>
              <a:defRPr sz="1040" b="1"/>
            </a:lvl4pPr>
            <a:lvl5pPr marL="1188720" indent="0">
              <a:buNone/>
              <a:defRPr sz="1040" b="1"/>
            </a:lvl5pPr>
            <a:lvl6pPr marL="1485900" indent="0">
              <a:buNone/>
              <a:defRPr sz="1040" b="1"/>
            </a:lvl6pPr>
            <a:lvl7pPr marL="1783080" indent="0">
              <a:buNone/>
              <a:defRPr sz="1040" b="1"/>
            </a:lvl7pPr>
            <a:lvl8pPr marL="2080260" indent="0">
              <a:buNone/>
              <a:defRPr sz="1040" b="1"/>
            </a:lvl8pPr>
            <a:lvl9pPr marL="2377440" indent="0">
              <a:buNone/>
              <a:defRPr sz="1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08948" y="1670050"/>
            <a:ext cx="2526804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7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97" y="304800"/>
            <a:ext cx="1916966" cy="1066800"/>
          </a:xfrm>
        </p:spPr>
        <p:txBody>
          <a:bodyPr anchor="b"/>
          <a:lstStyle>
            <a:lvl1pPr>
              <a:defRPr sz="2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6804" y="658285"/>
            <a:ext cx="3008948" cy="3249083"/>
          </a:xfrm>
        </p:spPr>
        <p:txBody>
          <a:bodyPr/>
          <a:lstStyle>
            <a:lvl1pPr>
              <a:defRPr sz="2080"/>
            </a:lvl1pPr>
            <a:lvl2pPr>
              <a:defRPr sz="1820"/>
            </a:lvl2pPr>
            <a:lvl3pPr>
              <a:defRPr sz="156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397" y="1371600"/>
            <a:ext cx="1916966" cy="2541059"/>
          </a:xfrm>
        </p:spPr>
        <p:txBody>
          <a:bodyPr/>
          <a:lstStyle>
            <a:lvl1pPr marL="0" indent="0">
              <a:buNone/>
              <a:defRPr sz="1040"/>
            </a:lvl1pPr>
            <a:lvl2pPr marL="297180" indent="0">
              <a:buNone/>
              <a:defRPr sz="910"/>
            </a:lvl2pPr>
            <a:lvl3pPr marL="594360" indent="0">
              <a:buNone/>
              <a:defRPr sz="780"/>
            </a:lvl3pPr>
            <a:lvl4pPr marL="891540" indent="0">
              <a:buNone/>
              <a:defRPr sz="650"/>
            </a:lvl4pPr>
            <a:lvl5pPr marL="1188720" indent="0">
              <a:buNone/>
              <a:defRPr sz="650"/>
            </a:lvl5pPr>
            <a:lvl6pPr marL="1485900" indent="0">
              <a:buNone/>
              <a:defRPr sz="650"/>
            </a:lvl6pPr>
            <a:lvl7pPr marL="1783080" indent="0">
              <a:buNone/>
              <a:defRPr sz="650"/>
            </a:lvl7pPr>
            <a:lvl8pPr marL="2080260" indent="0">
              <a:buNone/>
              <a:defRPr sz="650"/>
            </a:lvl8pPr>
            <a:lvl9pPr marL="2377440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6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97" y="304800"/>
            <a:ext cx="1916966" cy="1066800"/>
          </a:xfrm>
        </p:spPr>
        <p:txBody>
          <a:bodyPr anchor="b"/>
          <a:lstStyle>
            <a:lvl1pPr>
              <a:defRPr sz="2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26804" y="658285"/>
            <a:ext cx="3008948" cy="3249083"/>
          </a:xfrm>
        </p:spPr>
        <p:txBody>
          <a:bodyPr anchor="t"/>
          <a:lstStyle>
            <a:lvl1pPr marL="0" indent="0">
              <a:buNone/>
              <a:defRPr sz="2080"/>
            </a:lvl1pPr>
            <a:lvl2pPr marL="297180" indent="0">
              <a:buNone/>
              <a:defRPr sz="1820"/>
            </a:lvl2pPr>
            <a:lvl3pPr marL="594360" indent="0">
              <a:buNone/>
              <a:defRPr sz="1560"/>
            </a:lvl3pPr>
            <a:lvl4pPr marL="891540" indent="0">
              <a:buNone/>
              <a:defRPr sz="1300"/>
            </a:lvl4pPr>
            <a:lvl5pPr marL="1188720" indent="0">
              <a:buNone/>
              <a:defRPr sz="1300"/>
            </a:lvl5pPr>
            <a:lvl6pPr marL="1485900" indent="0">
              <a:buNone/>
              <a:defRPr sz="1300"/>
            </a:lvl6pPr>
            <a:lvl7pPr marL="1783080" indent="0">
              <a:buNone/>
              <a:defRPr sz="1300"/>
            </a:lvl7pPr>
            <a:lvl8pPr marL="2080260" indent="0">
              <a:buNone/>
              <a:defRPr sz="1300"/>
            </a:lvl8pPr>
            <a:lvl9pPr marL="2377440" indent="0">
              <a:buNone/>
              <a:defRPr sz="1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397" y="1371600"/>
            <a:ext cx="1916966" cy="2541059"/>
          </a:xfrm>
        </p:spPr>
        <p:txBody>
          <a:bodyPr/>
          <a:lstStyle>
            <a:lvl1pPr marL="0" indent="0">
              <a:buNone/>
              <a:defRPr sz="1040"/>
            </a:lvl1pPr>
            <a:lvl2pPr marL="297180" indent="0">
              <a:buNone/>
              <a:defRPr sz="910"/>
            </a:lvl2pPr>
            <a:lvl3pPr marL="594360" indent="0">
              <a:buNone/>
              <a:defRPr sz="780"/>
            </a:lvl3pPr>
            <a:lvl4pPr marL="891540" indent="0">
              <a:buNone/>
              <a:defRPr sz="650"/>
            </a:lvl4pPr>
            <a:lvl5pPr marL="1188720" indent="0">
              <a:buNone/>
              <a:defRPr sz="650"/>
            </a:lvl5pPr>
            <a:lvl6pPr marL="1485900" indent="0">
              <a:buNone/>
              <a:defRPr sz="650"/>
            </a:lvl6pPr>
            <a:lvl7pPr marL="1783080" indent="0">
              <a:buNone/>
              <a:defRPr sz="650"/>
            </a:lvl7pPr>
            <a:lvl8pPr marL="2080260" indent="0">
              <a:buNone/>
              <a:defRPr sz="650"/>
            </a:lvl8pPr>
            <a:lvl9pPr marL="2377440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8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8623" y="243418"/>
            <a:ext cx="5126355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623" y="1217083"/>
            <a:ext cx="5126355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8623" y="4237568"/>
            <a:ext cx="133731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8359-0199-4527-8DEB-A9C0E9067289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68818" y="4237568"/>
            <a:ext cx="200596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7668" y="4237568"/>
            <a:ext cx="133731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C09E1-8140-4E04-A16C-934E2DDAE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94360" rtl="0" eaLnBrk="1" latinLnBrk="0" hangingPunct="1">
        <a:lnSpc>
          <a:spcPct val="90000"/>
        </a:lnSpc>
        <a:spcBef>
          <a:spcPct val="0"/>
        </a:spcBef>
        <a:buNone/>
        <a:defRPr sz="2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590" indent="-148590" algn="l" defTabSz="59436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20" kern="1200">
          <a:solidFill>
            <a:schemeClr val="tx1"/>
          </a:solidFill>
          <a:latin typeface="+mn-lt"/>
          <a:ea typeface="+mn-ea"/>
          <a:cs typeface="+mn-cs"/>
        </a:defRPr>
      </a:lvl1pPr>
      <a:lvl2pPr marL="44577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6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4013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4pPr>
      <a:lvl5pPr marL="133731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5pPr>
      <a:lvl6pPr marL="163449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6pPr>
      <a:lvl7pPr marL="193167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7pPr>
      <a:lvl8pPr marL="222885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148590" algn="l" defTabSz="594360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2pPr>
      <a:lvl3pPr marL="59436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5pPr>
      <a:lvl6pPr marL="148590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7pPr>
      <a:lvl8pPr marL="208026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algn="l" defTabSz="594360" rtl="0" eaLnBrk="1" latinLnBrk="0" hangingPunct="1">
        <a:defRPr sz="11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9195DF-6CBB-4FE8-9815-931AD1A276C9}"/>
              </a:ext>
            </a:extLst>
          </p:cNvPr>
          <p:cNvPicPr/>
          <p:nvPr/>
        </p:nvPicPr>
        <p:blipFill rotWithShape="1">
          <a:blip r:embed="rId2"/>
          <a:srcRect l="3910" t="26166" r="61831" b="14548"/>
          <a:stretch/>
        </p:blipFill>
        <p:spPr bwMode="auto">
          <a:xfrm>
            <a:off x="485140" y="-40640"/>
            <a:ext cx="4798060" cy="4653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6EFEEF-D309-4C04-8C52-56748F935E0D}"/>
              </a:ext>
            </a:extLst>
          </p:cNvPr>
          <p:cNvSpPr/>
          <p:nvPr/>
        </p:nvSpPr>
        <p:spPr>
          <a:xfrm>
            <a:off x="0" y="0"/>
            <a:ext cx="59436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6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F6AF87-7782-4A8E-A872-22F016D227A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50520" y="320040"/>
            <a:ext cx="5242560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33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C630393CE8144A800A8A3CEAB47594" ma:contentTypeVersion="9" ma:contentTypeDescription="Create a new document." ma:contentTypeScope="" ma:versionID="c75a0835bd8f94401b27823b1a7b8a14">
  <xsd:schema xmlns:xsd="http://www.w3.org/2001/XMLSchema" xmlns:xs="http://www.w3.org/2001/XMLSchema" xmlns:p="http://schemas.microsoft.com/office/2006/metadata/properties" xmlns:ns2="b861e7fc-19da-4031-a64e-a7bde0a50142" targetNamespace="http://schemas.microsoft.com/office/2006/metadata/properties" ma:root="true" ma:fieldsID="1e442a8d4ba05b732bd10eda01c19ad4" ns2:_="">
    <xsd:import namespace="b861e7fc-19da-4031-a64e-a7bde0a501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1e7fc-19da-4031-a64e-a7bde0a50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7BF81C-8E1F-4E6F-8802-74B65621A24B}"/>
</file>

<file path=customXml/itemProps2.xml><?xml version="1.0" encoding="utf-8"?>
<ds:datastoreItem xmlns:ds="http://schemas.openxmlformats.org/officeDocument/2006/customXml" ds:itemID="{1AD19F66-218C-433B-BE84-1F10CD65F70B}"/>
</file>

<file path=customXml/itemProps3.xml><?xml version="1.0" encoding="utf-8"?>
<ds:datastoreItem xmlns:ds="http://schemas.openxmlformats.org/officeDocument/2006/customXml" ds:itemID="{C12E5917-20ED-409B-A843-BB05B6A077F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Plummer, Anita L</dc:creator>
  <cp:lastModifiedBy>Dickerson, Kimberly W.</cp:lastModifiedBy>
  <cp:revision>2</cp:revision>
  <cp:lastPrinted>2019-12-10T15:33:36Z</cp:lastPrinted>
  <dcterms:created xsi:type="dcterms:W3CDTF">2019-12-10T15:28:21Z</dcterms:created>
  <dcterms:modified xsi:type="dcterms:W3CDTF">2019-12-19T18:54:30Z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0x01010028C630393CE8144A800A8A3CEAB47594</vt:lpwstr>
  </property>
</Properties>
</file>