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3" r:id="rId12"/>
    <p:sldId id="26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Q4jfQGubG6n6GLPUfi7QnRctg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9494B-0DE3-7947-9FB6-01F6C990F271}" v="903" dt="2024-04-04T17:47:00.472"/>
    <p1510:client id="{FCAAE37D-9D2B-314A-8CE4-1CA30CAF3C76}" v="925" dt="2024-04-04T16:56:2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0"/>
  </p:normalViewPr>
  <p:slideViewPr>
    <p:cSldViewPr snapToGrid="0">
      <p:cViewPr varScale="1">
        <p:scale>
          <a:sx n="140" d="100"/>
          <a:sy n="140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sch, Aaron" userId="310cdbb7-3ed9-4ffb-ae35-8c734a98ce47" providerId="ADAL" clId="{5209494B-0DE3-7947-9FB6-01F6C990F271}"/>
    <pc:docChg chg="custSel modSld">
      <pc:chgData name="Malsch, Aaron" userId="310cdbb7-3ed9-4ffb-ae35-8c734a98ce47" providerId="ADAL" clId="{5209494B-0DE3-7947-9FB6-01F6C990F271}" dt="2024-04-04T17:47:00.472" v="902" actId="20577"/>
      <pc:docMkLst>
        <pc:docMk/>
      </pc:docMkLst>
      <pc:sldChg chg="modNotesTx">
        <pc:chgData name="Malsch, Aaron" userId="310cdbb7-3ed9-4ffb-ae35-8c734a98ce47" providerId="ADAL" clId="{5209494B-0DE3-7947-9FB6-01F6C990F271}" dt="2024-04-03T15:18:04.657" v="55" actId="20577"/>
        <pc:sldMkLst>
          <pc:docMk/>
          <pc:sldMk cId="0" sldId="259"/>
        </pc:sldMkLst>
      </pc:sldChg>
      <pc:sldChg chg="modNotesTx">
        <pc:chgData name="Malsch, Aaron" userId="310cdbb7-3ed9-4ffb-ae35-8c734a98ce47" providerId="ADAL" clId="{5209494B-0DE3-7947-9FB6-01F6C990F271}" dt="2024-04-04T17:47:00.472" v="902" actId="20577"/>
        <pc:sldMkLst>
          <pc:docMk/>
          <pc:sldMk cId="0" sldId="261"/>
        </pc:sldMkLst>
      </pc:sldChg>
    </pc:docChg>
  </pc:docChgLst>
  <pc:docChgLst>
    <pc:chgData name="Ostberg, Alexander Hakon" userId="9285d430-0026-4821-b270-8042af90e2b1" providerId="ADAL" clId="{FCAAE37D-9D2B-314A-8CE4-1CA30CAF3C76}"/>
    <pc:docChg chg="undo custSel addSld modSld">
      <pc:chgData name="Ostberg, Alexander Hakon" userId="9285d430-0026-4821-b270-8042af90e2b1" providerId="ADAL" clId="{FCAAE37D-9D2B-314A-8CE4-1CA30CAF3C76}" dt="2024-04-04T20:26:07.428" v="923" actId="20577"/>
      <pc:docMkLst>
        <pc:docMk/>
      </pc:docMkLst>
      <pc:sldChg chg="addSp modSp mod">
        <pc:chgData name="Ostberg, Alexander Hakon" userId="9285d430-0026-4821-b270-8042af90e2b1" providerId="ADAL" clId="{FCAAE37D-9D2B-314A-8CE4-1CA30CAF3C76}" dt="2024-04-04T16:55:30.110" v="888" actId="20577"/>
        <pc:sldMkLst>
          <pc:docMk/>
          <pc:sldMk cId="0" sldId="257"/>
        </pc:sldMkLst>
        <pc:spChg chg="mod">
          <ac:chgData name="Ostberg, Alexander Hakon" userId="9285d430-0026-4821-b270-8042af90e2b1" providerId="ADAL" clId="{FCAAE37D-9D2B-314A-8CE4-1CA30CAF3C76}" dt="2024-04-04T16:55:30.110" v="888" actId="20577"/>
          <ac:spMkLst>
            <pc:docMk/>
            <pc:sldMk cId="0" sldId="257"/>
            <ac:spMk id="228" creationId="{00000000-0000-0000-0000-000000000000}"/>
          </ac:spMkLst>
        </pc:spChg>
        <pc:picChg chg="add mod modCrop">
          <ac:chgData name="Ostberg, Alexander Hakon" userId="9285d430-0026-4821-b270-8042af90e2b1" providerId="ADAL" clId="{FCAAE37D-9D2B-314A-8CE4-1CA30CAF3C76}" dt="2024-04-03T14:59:37.281" v="7" actId="1076"/>
          <ac:picMkLst>
            <pc:docMk/>
            <pc:sldMk cId="0" sldId="257"/>
            <ac:picMk id="3" creationId="{45D9C494-2AB1-0CB3-7BFB-0DA7BB1FFE21}"/>
          </ac:picMkLst>
        </pc:picChg>
      </pc:sldChg>
      <pc:sldChg chg="modNotesTx">
        <pc:chgData name="Ostberg, Alexander Hakon" userId="9285d430-0026-4821-b270-8042af90e2b1" providerId="ADAL" clId="{FCAAE37D-9D2B-314A-8CE4-1CA30CAF3C76}" dt="2024-04-03T15:08:28.988" v="13" actId="20577"/>
        <pc:sldMkLst>
          <pc:docMk/>
          <pc:sldMk cId="0" sldId="258"/>
        </pc:sldMkLst>
      </pc:sldChg>
      <pc:sldChg chg="modSp mod modNotesTx">
        <pc:chgData name="Ostberg, Alexander Hakon" userId="9285d430-0026-4821-b270-8042af90e2b1" providerId="ADAL" clId="{FCAAE37D-9D2B-314A-8CE4-1CA30CAF3C76}" dt="2024-04-04T20:25:54.687" v="921" actId="20577"/>
        <pc:sldMkLst>
          <pc:docMk/>
          <pc:sldMk cId="0" sldId="259"/>
        </pc:sldMkLst>
        <pc:spChg chg="mod">
          <ac:chgData name="Ostberg, Alexander Hakon" userId="9285d430-0026-4821-b270-8042af90e2b1" providerId="ADAL" clId="{FCAAE37D-9D2B-314A-8CE4-1CA30CAF3C76}" dt="2024-04-03T15:18:38.421" v="42" actId="20577"/>
          <ac:spMkLst>
            <pc:docMk/>
            <pc:sldMk cId="0" sldId="259"/>
            <ac:spMk id="268" creationId="{00000000-0000-0000-0000-000000000000}"/>
          </ac:spMkLst>
        </pc:spChg>
      </pc:sldChg>
      <pc:sldChg chg="addSp delSp modSp mod modNotesTx">
        <pc:chgData name="Ostberg, Alexander Hakon" userId="9285d430-0026-4821-b270-8042af90e2b1" providerId="ADAL" clId="{FCAAE37D-9D2B-314A-8CE4-1CA30CAF3C76}" dt="2024-04-04T20:26:03.537" v="922" actId="20577"/>
        <pc:sldMkLst>
          <pc:docMk/>
          <pc:sldMk cId="0" sldId="261"/>
        </pc:sldMkLst>
        <pc:spChg chg="add mod">
          <ac:chgData name="Ostberg, Alexander Hakon" userId="9285d430-0026-4821-b270-8042af90e2b1" providerId="ADAL" clId="{FCAAE37D-9D2B-314A-8CE4-1CA30CAF3C76}" dt="2024-04-03T15:51:08.540" v="645"/>
          <ac:spMkLst>
            <pc:docMk/>
            <pc:sldMk cId="0" sldId="261"/>
            <ac:spMk id="2" creationId="{6605C7F3-8C87-A90D-3ECF-6BDEBC14BF9F}"/>
          </ac:spMkLst>
        </pc:spChg>
        <pc:spChg chg="mod">
          <ac:chgData name="Ostberg, Alexander Hakon" userId="9285d430-0026-4821-b270-8042af90e2b1" providerId="ADAL" clId="{FCAAE37D-9D2B-314A-8CE4-1CA30CAF3C76}" dt="2024-04-03T15:50:08.757" v="570" actId="1076"/>
          <ac:spMkLst>
            <pc:docMk/>
            <pc:sldMk cId="0" sldId="261"/>
            <ac:spMk id="342" creationId="{00000000-0000-0000-0000-000000000000}"/>
          </ac:spMkLst>
        </pc:spChg>
        <pc:spChg chg="mod">
          <ac:chgData name="Ostberg, Alexander Hakon" userId="9285d430-0026-4821-b270-8042af90e2b1" providerId="ADAL" clId="{FCAAE37D-9D2B-314A-8CE4-1CA30CAF3C76}" dt="2024-04-03T15:50:10.250" v="571" actId="1076"/>
          <ac:spMkLst>
            <pc:docMk/>
            <pc:sldMk cId="0" sldId="261"/>
            <ac:spMk id="343" creationId="{00000000-0000-0000-0000-000000000000}"/>
          </ac:spMkLst>
        </pc:spChg>
        <pc:spChg chg="del">
          <ac:chgData name="Ostberg, Alexander Hakon" userId="9285d430-0026-4821-b270-8042af90e2b1" providerId="ADAL" clId="{FCAAE37D-9D2B-314A-8CE4-1CA30CAF3C76}" dt="2024-04-03T15:32:00.978" v="46" actId="478"/>
          <ac:spMkLst>
            <pc:docMk/>
            <pc:sldMk cId="0" sldId="261"/>
            <ac:spMk id="344" creationId="{00000000-0000-0000-0000-000000000000}"/>
          </ac:spMkLst>
        </pc:spChg>
        <pc:spChg chg="del mod">
          <ac:chgData name="Ostberg, Alexander Hakon" userId="9285d430-0026-4821-b270-8042af90e2b1" providerId="ADAL" clId="{FCAAE37D-9D2B-314A-8CE4-1CA30CAF3C76}" dt="2024-04-03T15:33:16.718" v="55" actId="478"/>
          <ac:spMkLst>
            <pc:docMk/>
            <pc:sldMk cId="0" sldId="261"/>
            <ac:spMk id="345" creationId="{00000000-0000-0000-0000-000000000000}"/>
          </ac:spMkLst>
        </pc:spChg>
      </pc:sldChg>
      <pc:sldChg chg="modSp mod">
        <pc:chgData name="Ostberg, Alexander Hakon" userId="9285d430-0026-4821-b270-8042af90e2b1" providerId="ADAL" clId="{FCAAE37D-9D2B-314A-8CE4-1CA30CAF3C76}" dt="2024-04-03T16:43:48.607" v="666" actId="1076"/>
        <pc:sldMkLst>
          <pc:docMk/>
          <pc:sldMk cId="0" sldId="262"/>
        </pc:sldMkLst>
        <pc:spChg chg="mod">
          <ac:chgData name="Ostberg, Alexander Hakon" userId="9285d430-0026-4821-b270-8042af90e2b1" providerId="ADAL" clId="{FCAAE37D-9D2B-314A-8CE4-1CA30CAF3C76}" dt="2024-04-03T16:43:47.716" v="665" actId="14100"/>
          <ac:spMkLst>
            <pc:docMk/>
            <pc:sldMk cId="0" sldId="262"/>
            <ac:spMk id="354" creationId="{00000000-0000-0000-0000-000000000000}"/>
          </ac:spMkLst>
        </pc:spChg>
        <pc:picChg chg="mod">
          <ac:chgData name="Ostberg, Alexander Hakon" userId="9285d430-0026-4821-b270-8042af90e2b1" providerId="ADAL" clId="{FCAAE37D-9D2B-314A-8CE4-1CA30CAF3C76}" dt="2024-04-03T16:43:48.607" v="666" actId="1076"/>
          <ac:picMkLst>
            <pc:docMk/>
            <pc:sldMk cId="0" sldId="262"/>
            <ac:picMk id="353" creationId="{00000000-0000-0000-0000-000000000000}"/>
          </ac:picMkLst>
        </pc:picChg>
      </pc:sldChg>
      <pc:sldChg chg="addSp delSp modSp new mod modNotesTx">
        <pc:chgData name="Ostberg, Alexander Hakon" userId="9285d430-0026-4821-b270-8042af90e2b1" providerId="ADAL" clId="{FCAAE37D-9D2B-314A-8CE4-1CA30CAF3C76}" dt="2024-04-04T20:26:07.428" v="923" actId="20577"/>
        <pc:sldMkLst>
          <pc:docMk/>
          <pc:sldMk cId="2754269274" sldId="263"/>
        </pc:sldMkLst>
        <pc:spChg chg="del">
          <ac:chgData name="Ostberg, Alexander Hakon" userId="9285d430-0026-4821-b270-8042af90e2b1" providerId="ADAL" clId="{FCAAE37D-9D2B-314A-8CE4-1CA30CAF3C76}" dt="2024-04-03T15:36:03.759" v="75" actId="478"/>
          <ac:spMkLst>
            <pc:docMk/>
            <pc:sldMk cId="2754269274" sldId="263"/>
            <ac:spMk id="2" creationId="{57EF77CB-37D2-D3D7-B671-079D010AC687}"/>
          </ac:spMkLst>
        </pc:spChg>
        <pc:spChg chg="mod">
          <ac:chgData name="Ostberg, Alexander Hakon" userId="9285d430-0026-4821-b270-8042af90e2b1" providerId="ADAL" clId="{FCAAE37D-9D2B-314A-8CE4-1CA30CAF3C76}" dt="2024-04-03T15:36:10.766" v="76" actId="1076"/>
          <ac:spMkLst>
            <pc:docMk/>
            <pc:sldMk cId="2754269274" sldId="263"/>
            <ac:spMk id="3" creationId="{9C8A999D-E85D-D463-CFF6-4AD4DDD2142A}"/>
          </ac:spMkLst>
        </pc:spChg>
        <pc:spChg chg="del">
          <ac:chgData name="Ostberg, Alexander Hakon" userId="9285d430-0026-4821-b270-8042af90e2b1" providerId="ADAL" clId="{FCAAE37D-9D2B-314A-8CE4-1CA30CAF3C76}" dt="2024-04-03T15:31:43.244" v="44" actId="478"/>
          <ac:spMkLst>
            <pc:docMk/>
            <pc:sldMk cId="2754269274" sldId="263"/>
            <ac:spMk id="4" creationId="{64D53912-573B-9C64-6896-A5AC34FDB82D}"/>
          </ac:spMkLst>
        </pc:spChg>
        <pc:spChg chg="del">
          <ac:chgData name="Ostberg, Alexander Hakon" userId="9285d430-0026-4821-b270-8042af90e2b1" providerId="ADAL" clId="{FCAAE37D-9D2B-314A-8CE4-1CA30CAF3C76}" dt="2024-04-03T15:31:46.081" v="45" actId="478"/>
          <ac:spMkLst>
            <pc:docMk/>
            <pc:sldMk cId="2754269274" sldId="263"/>
            <ac:spMk id="5" creationId="{D6346AC5-DBC8-88FB-5EC4-DDFB493C20DD}"/>
          </ac:spMkLst>
        </pc:spChg>
        <pc:spChg chg="add mod">
          <ac:chgData name="Ostberg, Alexander Hakon" userId="9285d430-0026-4821-b270-8042af90e2b1" providerId="ADAL" clId="{FCAAE37D-9D2B-314A-8CE4-1CA30CAF3C76}" dt="2024-04-03T15:46:21.458" v="297" actId="1076"/>
          <ac:spMkLst>
            <pc:docMk/>
            <pc:sldMk cId="2754269274" sldId="263"/>
            <ac:spMk id="6" creationId="{0B34348A-54DB-5E07-F2EE-EC5E3A3A4BAB}"/>
          </ac:spMkLst>
        </pc:spChg>
        <pc:spChg chg="add mod">
          <ac:chgData name="Ostberg, Alexander Hakon" userId="9285d430-0026-4821-b270-8042af90e2b1" providerId="ADAL" clId="{FCAAE37D-9D2B-314A-8CE4-1CA30CAF3C76}" dt="2024-04-03T15:46:23.539" v="298" actId="1076"/>
          <ac:spMkLst>
            <pc:docMk/>
            <pc:sldMk cId="2754269274" sldId="263"/>
            <ac:spMk id="7" creationId="{ABE82525-901E-5F6A-85F2-137D1210580C}"/>
          </ac:spMkLst>
        </pc:spChg>
        <pc:spChg chg="add mod">
          <ac:chgData name="Ostberg, Alexander Hakon" userId="9285d430-0026-4821-b270-8042af90e2b1" providerId="ADAL" clId="{FCAAE37D-9D2B-314A-8CE4-1CA30CAF3C76}" dt="2024-04-04T16:56:27.456" v="920"/>
          <ac:spMkLst>
            <pc:docMk/>
            <pc:sldMk cId="2754269274" sldId="263"/>
            <ac:spMk id="8" creationId="{37D63055-CDC5-D98A-5D34-C1608F366C97}"/>
          </ac:spMkLst>
        </pc:spChg>
      </pc:sldChg>
      <pc:sldChg chg="addSp delSp modSp new mod">
        <pc:chgData name="Ostberg, Alexander Hakon" userId="9285d430-0026-4821-b270-8042af90e2b1" providerId="ADAL" clId="{FCAAE37D-9D2B-314A-8CE4-1CA30CAF3C76}" dt="2024-04-04T16:16:48.164" v="887" actId="20577"/>
        <pc:sldMkLst>
          <pc:docMk/>
          <pc:sldMk cId="1149128976" sldId="264"/>
        </pc:sldMkLst>
        <pc:spChg chg="del">
          <ac:chgData name="Ostberg, Alexander Hakon" userId="9285d430-0026-4821-b270-8042af90e2b1" providerId="ADAL" clId="{FCAAE37D-9D2B-314A-8CE4-1CA30CAF3C76}" dt="2024-04-04T15:58:25.229" v="709" actId="478"/>
          <ac:spMkLst>
            <pc:docMk/>
            <pc:sldMk cId="1149128976" sldId="264"/>
            <ac:spMk id="2" creationId="{ED140CD0-52F7-7CE3-67F1-29C81130D899}"/>
          </ac:spMkLst>
        </pc:spChg>
        <pc:spChg chg="mod">
          <ac:chgData name="Ostberg, Alexander Hakon" userId="9285d430-0026-4821-b270-8042af90e2b1" providerId="ADAL" clId="{FCAAE37D-9D2B-314A-8CE4-1CA30CAF3C76}" dt="2024-04-04T16:11:47.081" v="863" actId="20577"/>
          <ac:spMkLst>
            <pc:docMk/>
            <pc:sldMk cId="1149128976" sldId="264"/>
            <ac:spMk id="3" creationId="{D1878998-1A4D-AE95-DDEC-752A072B83C8}"/>
          </ac:spMkLst>
        </pc:spChg>
        <pc:spChg chg="del">
          <ac:chgData name="Ostberg, Alexander Hakon" userId="9285d430-0026-4821-b270-8042af90e2b1" providerId="ADAL" clId="{FCAAE37D-9D2B-314A-8CE4-1CA30CAF3C76}" dt="2024-04-04T15:58:23.429" v="708" actId="478"/>
          <ac:spMkLst>
            <pc:docMk/>
            <pc:sldMk cId="1149128976" sldId="264"/>
            <ac:spMk id="4" creationId="{903DE72A-3F28-1E48-455D-BBB50995D873}"/>
          </ac:spMkLst>
        </pc:spChg>
        <pc:spChg chg="del">
          <ac:chgData name="Ostberg, Alexander Hakon" userId="9285d430-0026-4821-b270-8042af90e2b1" providerId="ADAL" clId="{FCAAE37D-9D2B-314A-8CE4-1CA30CAF3C76}" dt="2024-04-04T15:58:23.429" v="708" actId="478"/>
          <ac:spMkLst>
            <pc:docMk/>
            <pc:sldMk cId="1149128976" sldId="264"/>
            <ac:spMk id="5" creationId="{C3ECA1F4-0581-B112-C569-68EB7FC1FC04}"/>
          </ac:spMkLst>
        </pc:spChg>
        <pc:spChg chg="del">
          <ac:chgData name="Ostberg, Alexander Hakon" userId="9285d430-0026-4821-b270-8042af90e2b1" providerId="ADAL" clId="{FCAAE37D-9D2B-314A-8CE4-1CA30CAF3C76}" dt="2024-04-04T15:58:23.429" v="708" actId="478"/>
          <ac:spMkLst>
            <pc:docMk/>
            <pc:sldMk cId="1149128976" sldId="264"/>
            <ac:spMk id="6" creationId="{482525B9-D9A1-4663-9F2F-C9C7B08EF2CF}"/>
          </ac:spMkLst>
        </pc:spChg>
        <pc:spChg chg="del">
          <ac:chgData name="Ostberg, Alexander Hakon" userId="9285d430-0026-4821-b270-8042af90e2b1" providerId="ADAL" clId="{FCAAE37D-9D2B-314A-8CE4-1CA30CAF3C76}" dt="2024-04-04T15:58:26.523" v="710" actId="478"/>
          <ac:spMkLst>
            <pc:docMk/>
            <pc:sldMk cId="1149128976" sldId="264"/>
            <ac:spMk id="7" creationId="{2FF323FF-BF01-23DC-E945-496F61820FF7}"/>
          </ac:spMkLst>
        </pc:spChg>
        <pc:graphicFrameChg chg="add mod modGraphic">
          <ac:chgData name="Ostberg, Alexander Hakon" userId="9285d430-0026-4821-b270-8042af90e2b1" providerId="ADAL" clId="{FCAAE37D-9D2B-314A-8CE4-1CA30CAF3C76}" dt="2024-04-04T16:16:48.164" v="887" actId="20577"/>
          <ac:graphicFrameMkLst>
            <pc:docMk/>
            <pc:sldMk cId="1149128976" sldId="264"/>
            <ac:graphicFrameMk id="8" creationId="{E7324771-0293-ED98-FD23-24B543632A9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99CAF-941B-0649-AB0F-67630685C8E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F5BE3-A899-B44C-AC6D-D686E989CC52}">
      <dgm:prSet phldrT="[Text]"/>
      <dgm:spPr/>
      <dgm:t>
        <a:bodyPr/>
        <a:lstStyle/>
        <a:p>
          <a:r>
            <a:rPr lang="en-US"/>
            <a:t>Admission &amp; readmission rates in 65+ patients </a:t>
          </a:r>
        </a:p>
      </dgm:t>
    </dgm:pt>
    <dgm:pt modelId="{BCADDDD7-4EE4-9342-A5DE-F8DCC593C9A3}" type="parTrans" cxnId="{104DA84E-876F-6C40-8DB3-B0993A375B92}">
      <dgm:prSet/>
      <dgm:spPr/>
      <dgm:t>
        <a:bodyPr/>
        <a:lstStyle/>
        <a:p>
          <a:endParaRPr lang="en-US"/>
        </a:p>
      </dgm:t>
    </dgm:pt>
    <dgm:pt modelId="{0B475323-9A9B-6A4B-B18C-A02AC3D686E6}" type="sibTrans" cxnId="{104DA84E-876F-6C40-8DB3-B0993A375B92}">
      <dgm:prSet/>
      <dgm:spPr/>
      <dgm:t>
        <a:bodyPr/>
        <a:lstStyle/>
        <a:p>
          <a:endParaRPr lang="en-US"/>
        </a:p>
      </dgm:t>
    </dgm:pt>
    <dgm:pt modelId="{0E6C322D-7772-8C40-BFCB-D812E035C2FA}">
      <dgm:prSet phldrT="[Text]"/>
      <dgm:spPr/>
      <dgm:t>
        <a:bodyPr/>
        <a:lstStyle/>
        <a:p>
          <a:r>
            <a:rPr lang="en-US"/>
            <a:t>Admissions within a culturally diverse population</a:t>
          </a:r>
        </a:p>
      </dgm:t>
    </dgm:pt>
    <dgm:pt modelId="{8B45290F-0DC8-3342-BC2B-C027E895EF8D}" type="parTrans" cxnId="{EE13C114-E3F9-4B4B-BA4D-05EE67BB2F15}">
      <dgm:prSet/>
      <dgm:spPr/>
      <dgm:t>
        <a:bodyPr/>
        <a:lstStyle/>
        <a:p>
          <a:endParaRPr lang="en-US"/>
        </a:p>
      </dgm:t>
    </dgm:pt>
    <dgm:pt modelId="{31E5B096-B941-C547-B886-36DCF903FF88}" type="sibTrans" cxnId="{EE13C114-E3F9-4B4B-BA4D-05EE67BB2F15}">
      <dgm:prSet/>
      <dgm:spPr/>
      <dgm:t>
        <a:bodyPr/>
        <a:lstStyle/>
        <a:p>
          <a:endParaRPr lang="en-US"/>
        </a:p>
      </dgm:t>
    </dgm:pt>
    <dgm:pt modelId="{3DE7EEA9-0090-7D47-9D89-FDEC649F93E3}">
      <dgm:prSet phldrT="[Text]"/>
      <dgm:spPr/>
      <dgm:t>
        <a:bodyPr/>
        <a:lstStyle/>
        <a:p>
          <a:r>
            <a:rPr lang="en-US"/>
            <a:t>Preventable admissions </a:t>
          </a:r>
        </a:p>
      </dgm:t>
    </dgm:pt>
    <dgm:pt modelId="{24166DA1-9106-9D45-9AD2-703B4A540D5B}" type="parTrans" cxnId="{35D05739-1759-8342-9768-6A2D7EB0D936}">
      <dgm:prSet/>
      <dgm:spPr/>
      <dgm:t>
        <a:bodyPr/>
        <a:lstStyle/>
        <a:p>
          <a:endParaRPr lang="en-US"/>
        </a:p>
      </dgm:t>
    </dgm:pt>
    <dgm:pt modelId="{7B631494-08F0-BC4D-B7BE-1F5348786C79}" type="sibTrans" cxnId="{35D05739-1759-8342-9768-6A2D7EB0D936}">
      <dgm:prSet/>
      <dgm:spPr/>
      <dgm:t>
        <a:bodyPr/>
        <a:lstStyle/>
        <a:p>
          <a:endParaRPr lang="en-US"/>
        </a:p>
      </dgm:t>
    </dgm:pt>
    <dgm:pt modelId="{49FEAF9A-5704-A44A-AF1F-F406740F4194}">
      <dgm:prSet/>
      <dgm:spPr/>
      <dgm:t>
        <a:bodyPr/>
        <a:lstStyle/>
        <a:p>
          <a:r>
            <a:rPr lang="en-US"/>
            <a:t>Length of stay </a:t>
          </a:r>
        </a:p>
      </dgm:t>
    </dgm:pt>
    <dgm:pt modelId="{B37AEADE-78D9-7940-A3B1-D9414F8EE949}" type="parTrans" cxnId="{B9F19C1D-FAA9-F64C-A19B-B0213C626BB8}">
      <dgm:prSet/>
      <dgm:spPr/>
    </dgm:pt>
    <dgm:pt modelId="{577B50E2-82CA-CC49-B993-A2B767241D84}" type="sibTrans" cxnId="{B9F19C1D-FAA9-F64C-A19B-B0213C626BB8}">
      <dgm:prSet/>
      <dgm:spPr/>
    </dgm:pt>
    <dgm:pt modelId="{8D230F78-3D07-7B48-BCF4-AF05CF8A3CA3}" type="pres">
      <dgm:prSet presAssocID="{6B799CAF-941B-0649-AB0F-67630685C8E8}" presName="diagram" presStyleCnt="0">
        <dgm:presLayoutVars>
          <dgm:dir/>
          <dgm:resizeHandles val="exact"/>
        </dgm:presLayoutVars>
      </dgm:prSet>
      <dgm:spPr/>
    </dgm:pt>
    <dgm:pt modelId="{837AAAF0-C3C4-1946-B690-C025A36DA7E4}" type="pres">
      <dgm:prSet presAssocID="{CD3F5BE3-A899-B44C-AC6D-D686E989CC52}" presName="node" presStyleLbl="node1" presStyleIdx="0" presStyleCnt="4">
        <dgm:presLayoutVars>
          <dgm:bulletEnabled val="1"/>
        </dgm:presLayoutVars>
      </dgm:prSet>
      <dgm:spPr/>
    </dgm:pt>
    <dgm:pt modelId="{50523682-FECD-4F4F-BD85-6041E1978D5E}" type="pres">
      <dgm:prSet presAssocID="{0B475323-9A9B-6A4B-B18C-A02AC3D686E6}" presName="sibTrans" presStyleCnt="0"/>
      <dgm:spPr/>
    </dgm:pt>
    <dgm:pt modelId="{8CBDBAD3-9318-C248-957B-ACC72FAD6188}" type="pres">
      <dgm:prSet presAssocID="{0E6C322D-7772-8C40-BFCB-D812E035C2FA}" presName="node" presStyleLbl="node1" presStyleIdx="1" presStyleCnt="4">
        <dgm:presLayoutVars>
          <dgm:bulletEnabled val="1"/>
        </dgm:presLayoutVars>
      </dgm:prSet>
      <dgm:spPr/>
    </dgm:pt>
    <dgm:pt modelId="{774A3280-11AB-8C4C-A84A-45EA27665DCD}" type="pres">
      <dgm:prSet presAssocID="{31E5B096-B941-C547-B886-36DCF903FF88}" presName="sibTrans" presStyleCnt="0"/>
      <dgm:spPr/>
    </dgm:pt>
    <dgm:pt modelId="{FEEB5709-C8FF-7A4F-9C19-BB0E791EB787}" type="pres">
      <dgm:prSet presAssocID="{3DE7EEA9-0090-7D47-9D89-FDEC649F93E3}" presName="node" presStyleLbl="node1" presStyleIdx="2" presStyleCnt="4">
        <dgm:presLayoutVars>
          <dgm:bulletEnabled val="1"/>
        </dgm:presLayoutVars>
      </dgm:prSet>
      <dgm:spPr/>
    </dgm:pt>
    <dgm:pt modelId="{90ED3531-A6B8-6F48-A6FD-6791FDF958BE}" type="pres">
      <dgm:prSet presAssocID="{7B631494-08F0-BC4D-B7BE-1F5348786C79}" presName="sibTrans" presStyleCnt="0"/>
      <dgm:spPr/>
    </dgm:pt>
    <dgm:pt modelId="{83249131-0991-7845-BF67-A14398317F3F}" type="pres">
      <dgm:prSet presAssocID="{49FEAF9A-5704-A44A-AF1F-F406740F4194}" presName="node" presStyleLbl="node1" presStyleIdx="3" presStyleCnt="4">
        <dgm:presLayoutVars>
          <dgm:bulletEnabled val="1"/>
        </dgm:presLayoutVars>
      </dgm:prSet>
      <dgm:spPr/>
    </dgm:pt>
  </dgm:ptLst>
  <dgm:cxnLst>
    <dgm:cxn modelId="{EE13C114-E3F9-4B4B-BA4D-05EE67BB2F15}" srcId="{6B799CAF-941B-0649-AB0F-67630685C8E8}" destId="{0E6C322D-7772-8C40-BFCB-D812E035C2FA}" srcOrd="1" destOrd="0" parTransId="{8B45290F-0DC8-3342-BC2B-C027E895EF8D}" sibTransId="{31E5B096-B941-C547-B886-36DCF903FF88}"/>
    <dgm:cxn modelId="{B9F19C1D-FAA9-F64C-A19B-B0213C626BB8}" srcId="{6B799CAF-941B-0649-AB0F-67630685C8E8}" destId="{49FEAF9A-5704-A44A-AF1F-F406740F4194}" srcOrd="3" destOrd="0" parTransId="{B37AEADE-78D9-7940-A3B1-D9414F8EE949}" sibTransId="{577B50E2-82CA-CC49-B993-A2B767241D84}"/>
    <dgm:cxn modelId="{35D05739-1759-8342-9768-6A2D7EB0D936}" srcId="{6B799CAF-941B-0649-AB0F-67630685C8E8}" destId="{3DE7EEA9-0090-7D47-9D89-FDEC649F93E3}" srcOrd="2" destOrd="0" parTransId="{24166DA1-9106-9D45-9AD2-703B4A540D5B}" sibTransId="{7B631494-08F0-BC4D-B7BE-1F5348786C79}"/>
    <dgm:cxn modelId="{53D6313C-A148-8D49-8923-51E845EB0DB7}" type="presOf" srcId="{49FEAF9A-5704-A44A-AF1F-F406740F4194}" destId="{83249131-0991-7845-BF67-A14398317F3F}" srcOrd="0" destOrd="0" presId="urn:microsoft.com/office/officeart/2005/8/layout/default"/>
    <dgm:cxn modelId="{104DA84E-876F-6C40-8DB3-B0993A375B92}" srcId="{6B799CAF-941B-0649-AB0F-67630685C8E8}" destId="{CD3F5BE3-A899-B44C-AC6D-D686E989CC52}" srcOrd="0" destOrd="0" parTransId="{BCADDDD7-4EE4-9342-A5DE-F8DCC593C9A3}" sibTransId="{0B475323-9A9B-6A4B-B18C-A02AC3D686E6}"/>
    <dgm:cxn modelId="{DD28A46F-95C0-DF4D-B07F-A02FB145F36E}" type="presOf" srcId="{6B799CAF-941B-0649-AB0F-67630685C8E8}" destId="{8D230F78-3D07-7B48-BCF4-AF05CF8A3CA3}" srcOrd="0" destOrd="0" presId="urn:microsoft.com/office/officeart/2005/8/layout/default"/>
    <dgm:cxn modelId="{CC75CDA6-1B64-604A-9312-89C0F3305962}" type="presOf" srcId="{0E6C322D-7772-8C40-BFCB-D812E035C2FA}" destId="{8CBDBAD3-9318-C248-957B-ACC72FAD6188}" srcOrd="0" destOrd="0" presId="urn:microsoft.com/office/officeart/2005/8/layout/default"/>
    <dgm:cxn modelId="{BCD06EB6-44BD-474F-9560-99C2F4A5AA89}" type="presOf" srcId="{3DE7EEA9-0090-7D47-9D89-FDEC649F93E3}" destId="{FEEB5709-C8FF-7A4F-9C19-BB0E791EB787}" srcOrd="0" destOrd="0" presId="urn:microsoft.com/office/officeart/2005/8/layout/default"/>
    <dgm:cxn modelId="{8BCA87CC-313A-D047-878D-0599148BCEB4}" type="presOf" srcId="{CD3F5BE3-A899-B44C-AC6D-D686E989CC52}" destId="{837AAAF0-C3C4-1946-B690-C025A36DA7E4}" srcOrd="0" destOrd="0" presId="urn:microsoft.com/office/officeart/2005/8/layout/default"/>
    <dgm:cxn modelId="{4855B985-D75A-FE4C-A962-57EAE86C8347}" type="presParOf" srcId="{8D230F78-3D07-7B48-BCF4-AF05CF8A3CA3}" destId="{837AAAF0-C3C4-1946-B690-C025A36DA7E4}" srcOrd="0" destOrd="0" presId="urn:microsoft.com/office/officeart/2005/8/layout/default"/>
    <dgm:cxn modelId="{FF264A30-74C1-8A47-B1DB-D8839F090BC6}" type="presParOf" srcId="{8D230F78-3D07-7B48-BCF4-AF05CF8A3CA3}" destId="{50523682-FECD-4F4F-BD85-6041E1978D5E}" srcOrd="1" destOrd="0" presId="urn:microsoft.com/office/officeart/2005/8/layout/default"/>
    <dgm:cxn modelId="{D72D2862-6703-A84E-A5F5-29C5F06E672D}" type="presParOf" srcId="{8D230F78-3D07-7B48-BCF4-AF05CF8A3CA3}" destId="{8CBDBAD3-9318-C248-957B-ACC72FAD6188}" srcOrd="2" destOrd="0" presId="urn:microsoft.com/office/officeart/2005/8/layout/default"/>
    <dgm:cxn modelId="{1151AF92-FC98-9F4F-AA12-5DED8133FC62}" type="presParOf" srcId="{8D230F78-3D07-7B48-BCF4-AF05CF8A3CA3}" destId="{774A3280-11AB-8C4C-A84A-45EA27665DCD}" srcOrd="3" destOrd="0" presId="urn:microsoft.com/office/officeart/2005/8/layout/default"/>
    <dgm:cxn modelId="{2DDCD7FE-FA57-9E4F-8BBB-08F0794890B0}" type="presParOf" srcId="{8D230F78-3D07-7B48-BCF4-AF05CF8A3CA3}" destId="{FEEB5709-C8FF-7A4F-9C19-BB0E791EB787}" srcOrd="4" destOrd="0" presId="urn:microsoft.com/office/officeart/2005/8/layout/default"/>
    <dgm:cxn modelId="{8B70403A-6CC9-E441-AA51-ABCCF7529D3D}" type="presParOf" srcId="{8D230F78-3D07-7B48-BCF4-AF05CF8A3CA3}" destId="{90ED3531-A6B8-6F48-A6FD-6791FDF958BE}" srcOrd="5" destOrd="0" presId="urn:microsoft.com/office/officeart/2005/8/layout/default"/>
    <dgm:cxn modelId="{71B2102F-E1BB-9245-9EC5-B1FC2EC71644}" type="presParOf" srcId="{8D230F78-3D07-7B48-BCF4-AF05CF8A3CA3}" destId="{83249131-0991-7845-BF67-A14398317F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AAAF0-C3C4-1946-B690-C025A36DA7E4}">
      <dsp:nvSpPr>
        <dsp:cNvPr id="0" name=""/>
        <dsp:cNvSpPr/>
      </dsp:nvSpPr>
      <dsp:spPr>
        <a:xfrm>
          <a:off x="588247" y="1717"/>
          <a:ext cx="2454381" cy="1472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Admission &amp; readmission rates in 65+ patients </a:t>
          </a:r>
        </a:p>
      </dsp:txBody>
      <dsp:txXfrm>
        <a:off x="588247" y="1717"/>
        <a:ext cx="2454381" cy="1472628"/>
      </dsp:txXfrm>
    </dsp:sp>
    <dsp:sp modelId="{8CBDBAD3-9318-C248-957B-ACC72FAD6188}">
      <dsp:nvSpPr>
        <dsp:cNvPr id="0" name=""/>
        <dsp:cNvSpPr/>
      </dsp:nvSpPr>
      <dsp:spPr>
        <a:xfrm>
          <a:off x="3288067" y="1717"/>
          <a:ext cx="2454381" cy="1472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Admissions within a culturally diverse population</a:t>
          </a:r>
        </a:p>
      </dsp:txBody>
      <dsp:txXfrm>
        <a:off x="3288067" y="1717"/>
        <a:ext cx="2454381" cy="1472628"/>
      </dsp:txXfrm>
    </dsp:sp>
    <dsp:sp modelId="{FEEB5709-C8FF-7A4F-9C19-BB0E791EB787}">
      <dsp:nvSpPr>
        <dsp:cNvPr id="0" name=""/>
        <dsp:cNvSpPr/>
      </dsp:nvSpPr>
      <dsp:spPr>
        <a:xfrm>
          <a:off x="588247" y="1719784"/>
          <a:ext cx="2454381" cy="1472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Preventable admissions </a:t>
          </a:r>
        </a:p>
      </dsp:txBody>
      <dsp:txXfrm>
        <a:off x="588247" y="1719784"/>
        <a:ext cx="2454381" cy="1472628"/>
      </dsp:txXfrm>
    </dsp:sp>
    <dsp:sp modelId="{83249131-0991-7845-BF67-A14398317F3F}">
      <dsp:nvSpPr>
        <dsp:cNvPr id="0" name=""/>
        <dsp:cNvSpPr/>
      </dsp:nvSpPr>
      <dsp:spPr>
        <a:xfrm>
          <a:off x="3288067" y="1719784"/>
          <a:ext cx="2454381" cy="1472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Length of stay </a:t>
          </a:r>
        </a:p>
      </dsp:txBody>
      <dsp:txXfrm>
        <a:off x="3288067" y="1719784"/>
        <a:ext cx="2454381" cy="147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3148383" cy="83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377806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9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62" y="50245"/>
            <a:ext cx="2860238" cy="8502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4ecfa8b4e_0_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KEVIN </a:t>
            </a:r>
            <a:endParaRPr dirty="0"/>
          </a:p>
        </p:txBody>
      </p:sp>
      <p:sp>
        <p:nvSpPr>
          <p:cNvPr id="242" name="Google Shape;242;g1f4ecfa8b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4ecfa8b4e_0_14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2" name="Google Shape;252;g1f4ecfa8b4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f4ecfa8b4e_0_22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1f4ecfa8b4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f4ecfa8b4e_0_21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8" name="Google Shape;338;g1f4ecfa8b4e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lang="en-US"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5842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4ecfa8b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1f4ecfa8b4e_0_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1f4ecfa8b4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8"/>
          <p:cNvSpPr>
            <a:spLocks noGrp="1"/>
          </p:cNvSpPr>
          <p:nvPr>
            <p:ph type="pic" idx="2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Image">
  <p:cSld name="Half_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7"/>
          <p:cNvSpPr>
            <a:spLocks noGrp="1"/>
          </p:cNvSpPr>
          <p:nvPr>
            <p:ph type="pic" idx="2"/>
          </p:nvPr>
        </p:nvSpPr>
        <p:spPr>
          <a:xfrm>
            <a:off x="1" y="259883"/>
            <a:ext cx="9143999" cy="2348563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Col_Teal">
  <p:cSld name="Single_Col_Tea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8"/>
          <p:cNvSpPr txBox="1">
            <a:spLocks noGrp="1"/>
          </p:cNvSpPr>
          <p:nvPr>
            <p:ph type="body" idx="1"/>
          </p:nvPr>
        </p:nvSpPr>
        <p:spPr>
          <a:xfrm>
            <a:off x="381001" y="761104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Google Shape;61;p78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7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79988" y="0"/>
            <a:ext cx="1158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Col_Orange">
  <p:cSld name="Double_Col_Oran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9"/>
          <p:cNvSpPr txBox="1">
            <a:spLocks noGrp="1"/>
          </p:cNvSpPr>
          <p:nvPr>
            <p:ph type="body" idx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79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9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79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7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85857" y="0"/>
            <a:ext cx="1158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9"/>
          <p:cNvSpPr txBox="1">
            <a:spLocks noGrp="1"/>
          </p:cNvSpPr>
          <p:nvPr>
            <p:ph type="body" idx="3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16">
  <p:cSld name="PMS01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0"/>
          <p:cNvSpPr>
            <a:spLocks noGrp="1"/>
          </p:cNvSpPr>
          <p:nvPr>
            <p:ph type="pic" idx="2"/>
          </p:nvPr>
        </p:nvSpPr>
        <p:spPr>
          <a:xfrm>
            <a:off x="5303521" y="0"/>
            <a:ext cx="2675823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_Title">
  <p:cSld name="Mid_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1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81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Col_Blue">
  <p:cSld name="Single_Col_Blu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2"/>
          <p:cNvSpPr txBox="1">
            <a:spLocks noGrp="1"/>
          </p:cNvSpPr>
          <p:nvPr>
            <p:ph type="body" idx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82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2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82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8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93412" y="0"/>
            <a:ext cx="1158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_Title_T">
  <p:cSld name="Left_Title_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3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83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_Title_O">
  <p:cSld name="Left_Title_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4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84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Image_Left">
  <p:cSld name="HalfImage_Lef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5"/>
          <p:cNvSpPr>
            <a:spLocks noGrp="1"/>
          </p:cNvSpPr>
          <p:nvPr>
            <p:ph type="pic" idx="2"/>
          </p:nvPr>
        </p:nvSpPr>
        <p:spPr>
          <a:xfrm>
            <a:off x="0" y="0"/>
            <a:ext cx="4571099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Image_Right">
  <p:cSld name="HalfImage_Righ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6"/>
          <p:cNvSpPr>
            <a:spLocks noGrp="1"/>
          </p:cNvSpPr>
          <p:nvPr>
            <p:ph type="pic" idx="2"/>
          </p:nvPr>
        </p:nvSpPr>
        <p:spPr>
          <a:xfrm>
            <a:off x="4572900" y="0"/>
            <a:ext cx="4571099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_Left">
  <p:cSld name="Image_Lef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7"/>
          <p:cNvSpPr>
            <a:spLocks noGrp="1"/>
          </p:cNvSpPr>
          <p:nvPr>
            <p:ph type="pic" idx="2"/>
          </p:nvPr>
        </p:nvSpPr>
        <p:spPr>
          <a:xfrm>
            <a:off x="380999" y="1097280"/>
            <a:ext cx="4181375" cy="3443171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93" name="Google Shape;93;p87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87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_PicLeft_Teal">
  <p:cSld name="Angle_PicLeft_Teal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8"/>
          <p:cNvSpPr>
            <a:spLocks noGrp="1"/>
          </p:cNvSpPr>
          <p:nvPr>
            <p:ph type="pic" idx="2"/>
          </p:nvPr>
        </p:nvSpPr>
        <p:spPr>
          <a:xfrm>
            <a:off x="-1" y="0"/>
            <a:ext cx="5096322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97" name="Google Shape;97;p88"/>
          <p:cNvSpPr/>
          <p:nvPr/>
        </p:nvSpPr>
        <p:spPr>
          <a:xfrm>
            <a:off x="6389" y="2944331"/>
            <a:ext cx="1090886" cy="2199169"/>
          </a:xfrm>
          <a:custGeom>
            <a:avLst/>
            <a:gdLst/>
            <a:ahLst/>
            <a:cxnLst/>
            <a:rect l="l" t="t" r="r" b="b"/>
            <a:pathLst>
              <a:path w="1089500" h="2199169" extrusionOk="0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88"/>
          <p:cNvSpPr txBox="1">
            <a:spLocks noGrp="1"/>
          </p:cNvSpPr>
          <p:nvPr>
            <p:ph type="body" idx="1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" name="Google Shape;99;p88"/>
          <p:cNvSpPr txBox="1">
            <a:spLocks noGrp="1"/>
          </p:cNvSpPr>
          <p:nvPr>
            <p:ph type="title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Image_Right">
  <p:cSld name="AngleImage_Righ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9"/>
          <p:cNvSpPr>
            <a:spLocks noGrp="1"/>
          </p:cNvSpPr>
          <p:nvPr>
            <p:ph type="pic" idx="2"/>
          </p:nvPr>
        </p:nvSpPr>
        <p:spPr>
          <a:xfrm>
            <a:off x="4047678" y="0"/>
            <a:ext cx="5096322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amonials">
  <p:cSld name="Testamonial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0"/>
          <p:cNvSpPr>
            <a:spLocks noGrp="1"/>
          </p:cNvSpPr>
          <p:nvPr>
            <p:ph type="pic" idx="2"/>
          </p:nvPr>
        </p:nvSpPr>
        <p:spPr>
          <a:xfrm>
            <a:off x="1066800" y="1123546"/>
            <a:ext cx="2210204" cy="2210204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_Image_Left">
  <p:cSld name="Break_Image_Lef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1"/>
          <p:cNvSpPr>
            <a:spLocks noGrp="1"/>
          </p:cNvSpPr>
          <p:nvPr>
            <p:ph type="pic" idx="2"/>
          </p:nvPr>
        </p:nvSpPr>
        <p:spPr>
          <a:xfrm>
            <a:off x="0" y="0"/>
            <a:ext cx="6458553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_Image_Right">
  <p:cSld name="Break_Image_Righ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2"/>
          <p:cNvSpPr>
            <a:spLocks noGrp="1"/>
          </p:cNvSpPr>
          <p:nvPr>
            <p:ph type="pic" idx="2"/>
          </p:nvPr>
        </p:nvSpPr>
        <p:spPr>
          <a:xfrm>
            <a:off x="2685448" y="0"/>
            <a:ext cx="6458553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21">
  <p:cSld name="PMS02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3"/>
          <p:cNvSpPr>
            <a:spLocks noGrp="1"/>
          </p:cNvSpPr>
          <p:nvPr>
            <p:ph type="pic" idx="2"/>
          </p:nvPr>
        </p:nvSpPr>
        <p:spPr>
          <a:xfrm>
            <a:off x="0" y="0"/>
            <a:ext cx="3060834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23">
  <p:cSld name="PMS02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4"/>
          <p:cNvSpPr>
            <a:spLocks noGrp="1"/>
          </p:cNvSpPr>
          <p:nvPr>
            <p:ph type="pic" idx="2"/>
          </p:nvPr>
        </p:nvSpPr>
        <p:spPr>
          <a:xfrm>
            <a:off x="770023" y="558264"/>
            <a:ext cx="7603956" cy="2935705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5">
  <p:cSld name="PMS0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5"/>
          <p:cNvSpPr>
            <a:spLocks noGrp="1"/>
          </p:cNvSpPr>
          <p:nvPr>
            <p:ph type="pic" idx="2"/>
          </p:nvPr>
        </p:nvSpPr>
        <p:spPr>
          <a:xfrm>
            <a:off x="381000" y="1090864"/>
            <a:ext cx="2667000" cy="19825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95"/>
          <p:cNvSpPr>
            <a:spLocks noGrp="1"/>
          </p:cNvSpPr>
          <p:nvPr>
            <p:ph type="pic" idx="3"/>
          </p:nvPr>
        </p:nvSpPr>
        <p:spPr>
          <a:xfrm>
            <a:off x="3231682" y="1090864"/>
            <a:ext cx="2667000" cy="19825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5" name="Google Shape;115;p95"/>
          <p:cNvSpPr>
            <a:spLocks noGrp="1"/>
          </p:cNvSpPr>
          <p:nvPr>
            <p:ph type="pic" idx="4"/>
          </p:nvPr>
        </p:nvSpPr>
        <p:spPr>
          <a:xfrm>
            <a:off x="6082363" y="1090864"/>
            <a:ext cx="2667000" cy="19825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" name="Google Shape;116;p95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Google Shape;117;p95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6">
  <p:cSld name="PMS06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6"/>
          <p:cNvSpPr>
            <a:spLocks noGrp="1"/>
          </p:cNvSpPr>
          <p:nvPr>
            <p:ph type="pic" idx="2"/>
          </p:nvPr>
        </p:nvSpPr>
        <p:spPr>
          <a:xfrm>
            <a:off x="381000" y="249672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0" name="Google Shape;120;p96"/>
          <p:cNvSpPr>
            <a:spLocks noGrp="1"/>
          </p:cNvSpPr>
          <p:nvPr>
            <p:ph type="pic" idx="3"/>
          </p:nvPr>
        </p:nvSpPr>
        <p:spPr>
          <a:xfrm>
            <a:off x="3231682" y="249672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1" name="Google Shape;121;p96"/>
          <p:cNvSpPr>
            <a:spLocks noGrp="1"/>
          </p:cNvSpPr>
          <p:nvPr>
            <p:ph type="pic" idx="4"/>
          </p:nvPr>
        </p:nvSpPr>
        <p:spPr>
          <a:xfrm>
            <a:off x="6082363" y="249672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2" name="Google Shape;122;p96"/>
          <p:cNvSpPr>
            <a:spLocks noGrp="1"/>
          </p:cNvSpPr>
          <p:nvPr>
            <p:ph type="pic" idx="5"/>
          </p:nvPr>
        </p:nvSpPr>
        <p:spPr>
          <a:xfrm>
            <a:off x="381000" y="2506193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3" name="Google Shape;123;p96"/>
          <p:cNvSpPr>
            <a:spLocks noGrp="1"/>
          </p:cNvSpPr>
          <p:nvPr>
            <p:ph type="pic" idx="6"/>
          </p:nvPr>
        </p:nvSpPr>
        <p:spPr>
          <a:xfrm>
            <a:off x="3231682" y="2506193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4" name="Google Shape;124;p96"/>
          <p:cNvSpPr>
            <a:spLocks noGrp="1"/>
          </p:cNvSpPr>
          <p:nvPr>
            <p:ph type="pic" idx="7"/>
          </p:nvPr>
        </p:nvSpPr>
        <p:spPr>
          <a:xfrm>
            <a:off x="6082363" y="2506193"/>
            <a:ext cx="2667000" cy="150292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2">
  <p:cSld name="PMS0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0"/>
          <p:cNvSpPr>
            <a:spLocks noGrp="1"/>
          </p:cNvSpPr>
          <p:nvPr>
            <p:ph type="pic" idx="2"/>
          </p:nvPr>
        </p:nvSpPr>
        <p:spPr>
          <a:xfrm>
            <a:off x="404260" y="683391"/>
            <a:ext cx="2310063" cy="2714325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_Title">
  <p:cSld name="Left_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7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97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_Image_Title">
  <p:cSld name="Full_Image_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8"/>
          <p:cNvSpPr>
            <a:spLocks noGrp="1"/>
          </p:cNvSpPr>
          <p:nvPr>
            <p:ph type="pic" idx="2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30" name="Google Shape;130;p98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98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line_FirstSlide">
  <p:cSld name="Timline_First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9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99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9"/>
          <p:cNvSpPr>
            <a:spLocks noGrp="1"/>
          </p:cNvSpPr>
          <p:nvPr>
            <p:ph type="pic" idx="2"/>
          </p:nvPr>
        </p:nvSpPr>
        <p:spPr>
          <a:xfrm>
            <a:off x="450850" y="2599927"/>
            <a:ext cx="1514475" cy="1562498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_MidSlide">
  <p:cSld name="Timeline_Mid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0"/>
          <p:cNvSpPr>
            <a:spLocks noGrp="1"/>
          </p:cNvSpPr>
          <p:nvPr>
            <p:ph type="pic" idx="2"/>
          </p:nvPr>
        </p:nvSpPr>
        <p:spPr>
          <a:xfrm>
            <a:off x="450850" y="1688761"/>
            <a:ext cx="1514475" cy="1562498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38" name="Google Shape;138;p100"/>
          <p:cNvSpPr>
            <a:spLocks noGrp="1"/>
          </p:cNvSpPr>
          <p:nvPr>
            <p:ph type="pic" idx="3"/>
          </p:nvPr>
        </p:nvSpPr>
        <p:spPr>
          <a:xfrm>
            <a:off x="7174861" y="271974"/>
            <a:ext cx="1514475" cy="1562498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39" name="Google Shape;139;p100"/>
          <p:cNvSpPr>
            <a:spLocks noGrp="1"/>
          </p:cNvSpPr>
          <p:nvPr>
            <p:ph type="pic" idx="4"/>
          </p:nvPr>
        </p:nvSpPr>
        <p:spPr>
          <a:xfrm>
            <a:off x="7174861" y="3044746"/>
            <a:ext cx="1514475" cy="1562498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_LastSlide">
  <p:cSld name="Timeline_Last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1"/>
          <p:cNvSpPr>
            <a:spLocks noGrp="1"/>
          </p:cNvSpPr>
          <p:nvPr>
            <p:ph type="pic" idx="2"/>
          </p:nvPr>
        </p:nvSpPr>
        <p:spPr>
          <a:xfrm>
            <a:off x="450850" y="1269067"/>
            <a:ext cx="1514475" cy="1562498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_Title_B">
  <p:cSld name="Mid_Title_B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2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4" name="Google Shape;144;p102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_Col_Orange">
  <p:cSld name="Single_Col_Oran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3"/>
          <p:cNvSpPr txBox="1">
            <a:spLocks noGrp="1"/>
          </p:cNvSpPr>
          <p:nvPr>
            <p:ph type="body" idx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103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03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7299960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03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10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93412" y="0"/>
            <a:ext cx="1158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Col_Teal">
  <p:cSld name="Double_Col_Teal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4"/>
          <p:cNvSpPr txBox="1">
            <a:spLocks noGrp="1"/>
          </p:cNvSpPr>
          <p:nvPr>
            <p:ph type="body" idx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" name="Google Shape;153;p104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04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10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79988" y="0"/>
            <a:ext cx="1158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4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7" name="Google Shape;157;p104"/>
          <p:cNvSpPr txBox="1">
            <a:spLocks noGrp="1"/>
          </p:cNvSpPr>
          <p:nvPr>
            <p:ph type="body" idx="3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_Col_Blue">
  <p:cSld name="Double_Col_Blu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5"/>
          <p:cNvSpPr txBox="1">
            <a:spLocks noGrp="1"/>
          </p:cNvSpPr>
          <p:nvPr>
            <p:ph type="body" idx="1"/>
          </p:nvPr>
        </p:nvSpPr>
        <p:spPr>
          <a:xfrm>
            <a:off x="381001" y="758666"/>
            <a:ext cx="7299960" cy="1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105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7299961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05"/>
          <p:cNvSpPr txBox="1">
            <a:spLocks noGrp="1"/>
          </p:cNvSpPr>
          <p:nvPr>
            <p:ph type="body" idx="2"/>
          </p:nvPr>
        </p:nvSpPr>
        <p:spPr>
          <a:xfrm>
            <a:off x="381001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Google Shape;162;p105"/>
          <p:cNvSpPr/>
          <p:nvPr/>
        </p:nvSpPr>
        <p:spPr>
          <a:xfrm>
            <a:off x="7979344" y="0"/>
            <a:ext cx="1164656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p10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879" r="77177" b="30412"/>
          <a:stretch/>
        </p:blipFill>
        <p:spPr>
          <a:xfrm>
            <a:off x="7985857" y="0"/>
            <a:ext cx="1158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5"/>
          <p:cNvSpPr txBox="1">
            <a:spLocks noGrp="1"/>
          </p:cNvSpPr>
          <p:nvPr>
            <p:ph type="body" idx="3"/>
          </p:nvPr>
        </p:nvSpPr>
        <p:spPr>
          <a:xfrm>
            <a:off x="4206240" y="1226014"/>
            <a:ext cx="3474721" cy="33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_Title_O">
  <p:cSld name="Mid_Title_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6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" name="Google Shape;167;p106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_Teal">
  <p:cSld name="Break_Te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1" descr="A picture containing indoor, building, plane,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" r="24"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71"/>
          <p:cNvCxnSpPr/>
          <p:nvPr/>
        </p:nvCxnSpPr>
        <p:spPr>
          <a:xfrm>
            <a:off x="4114800" y="2692052"/>
            <a:ext cx="91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71"/>
          <p:cNvSpPr txBox="1">
            <a:spLocks noGrp="1"/>
          </p:cNvSpPr>
          <p:nvPr>
            <p:ph type="title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71"/>
          <p:cNvSpPr txBox="1">
            <a:spLocks noGrp="1"/>
          </p:cNvSpPr>
          <p:nvPr>
            <p:ph type="body" idx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_Title_T">
  <p:cSld name="Mid_Title_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7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107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d_Title_G">
  <p:cSld name="Mid_Title_G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8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Left_1">
  <p:cSld name="ImageLeft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9"/>
          <p:cNvSpPr>
            <a:spLocks noGrp="1"/>
          </p:cNvSpPr>
          <p:nvPr>
            <p:ph type="pic" idx="2"/>
          </p:nvPr>
        </p:nvSpPr>
        <p:spPr>
          <a:xfrm>
            <a:off x="0" y="0"/>
            <a:ext cx="4571099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76" name="Google Shape;176;p109"/>
          <p:cNvSpPr txBox="1">
            <a:spLocks noGrp="1"/>
          </p:cNvSpPr>
          <p:nvPr>
            <p:ph type="title"/>
          </p:nvPr>
        </p:nvSpPr>
        <p:spPr>
          <a:xfrm>
            <a:off x="267286" y="274637"/>
            <a:ext cx="4009292" cy="16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109"/>
          <p:cNvSpPr txBox="1">
            <a:spLocks noGrp="1"/>
          </p:cNvSpPr>
          <p:nvPr>
            <p:ph type="body" idx="1"/>
          </p:nvPr>
        </p:nvSpPr>
        <p:spPr>
          <a:xfrm>
            <a:off x="4838700" y="295275"/>
            <a:ext cx="4038014" cy="434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_Title_B">
  <p:cSld name="Left_Title_B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0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" name="Google Shape;180;p110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_Title_G">
  <p:cSld name="Left_Title_G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1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3" name="Google Shape;183;p111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 b="1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MS011">
  <p:cSld name="1_PMS01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2"/>
          <p:cNvSpPr>
            <a:spLocks noGrp="1"/>
          </p:cNvSpPr>
          <p:nvPr>
            <p:ph type="pic" idx="2"/>
          </p:nvPr>
        </p:nvSpPr>
        <p:spPr>
          <a:xfrm>
            <a:off x="381000" y="1097280"/>
            <a:ext cx="3910014" cy="3443171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86" name="Google Shape;186;p112"/>
          <p:cNvSpPr txBox="1">
            <a:spLocks noGrp="1"/>
          </p:cNvSpPr>
          <p:nvPr>
            <p:ph type="body" idx="1"/>
          </p:nvPr>
        </p:nvSpPr>
        <p:spPr>
          <a:xfrm>
            <a:off x="381000" y="758666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7" name="Google Shape;187;p112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12"/>
          <p:cNvSpPr txBox="1">
            <a:spLocks noGrp="1"/>
          </p:cNvSpPr>
          <p:nvPr>
            <p:ph type="body" idx="3"/>
          </p:nvPr>
        </p:nvSpPr>
        <p:spPr>
          <a:xfrm>
            <a:off x="4852988" y="1111031"/>
            <a:ext cx="3895725" cy="344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_PicLeft_Blue">
  <p:cSld name="Angle_PicLeft_Blu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3"/>
          <p:cNvSpPr>
            <a:spLocks noGrp="1"/>
          </p:cNvSpPr>
          <p:nvPr>
            <p:ph type="pic" idx="2"/>
          </p:nvPr>
        </p:nvSpPr>
        <p:spPr>
          <a:xfrm>
            <a:off x="-1" y="0"/>
            <a:ext cx="5096322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91" name="Google Shape;191;p113"/>
          <p:cNvSpPr txBox="1">
            <a:spLocks noGrp="1"/>
          </p:cNvSpPr>
          <p:nvPr>
            <p:ph type="body" idx="1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2" name="Google Shape;192;p113"/>
          <p:cNvSpPr txBox="1">
            <a:spLocks noGrp="1"/>
          </p:cNvSpPr>
          <p:nvPr>
            <p:ph type="title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13"/>
          <p:cNvSpPr/>
          <p:nvPr/>
        </p:nvSpPr>
        <p:spPr>
          <a:xfrm>
            <a:off x="6389" y="2944331"/>
            <a:ext cx="1090886" cy="2199169"/>
          </a:xfrm>
          <a:custGeom>
            <a:avLst/>
            <a:gdLst/>
            <a:ahLst/>
            <a:cxnLst/>
            <a:rect l="l" t="t" r="r" b="b"/>
            <a:pathLst>
              <a:path w="1089500" h="2199169" extrusionOk="0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_PicLeft_Orange">
  <p:cSld name="Angle_PicLeft_Orang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4"/>
          <p:cNvSpPr>
            <a:spLocks noGrp="1"/>
          </p:cNvSpPr>
          <p:nvPr>
            <p:ph type="pic" idx="2"/>
          </p:nvPr>
        </p:nvSpPr>
        <p:spPr>
          <a:xfrm>
            <a:off x="-1" y="0"/>
            <a:ext cx="5096322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196" name="Google Shape;196;p114"/>
          <p:cNvSpPr/>
          <p:nvPr/>
        </p:nvSpPr>
        <p:spPr>
          <a:xfrm>
            <a:off x="6389" y="2944331"/>
            <a:ext cx="1090886" cy="2199169"/>
          </a:xfrm>
          <a:custGeom>
            <a:avLst/>
            <a:gdLst/>
            <a:ahLst/>
            <a:cxnLst/>
            <a:rect l="l" t="t" r="r" b="b"/>
            <a:pathLst>
              <a:path w="1089500" h="2199169" extrusionOk="0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114"/>
          <p:cNvSpPr txBox="1">
            <a:spLocks noGrp="1"/>
          </p:cNvSpPr>
          <p:nvPr>
            <p:ph type="body" idx="1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8" name="Google Shape;198;p114"/>
          <p:cNvSpPr txBox="1">
            <a:spLocks noGrp="1"/>
          </p:cNvSpPr>
          <p:nvPr>
            <p:ph type="title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gle_PicLeft_Green">
  <p:cSld name="Angle_PicLeft_Gree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5"/>
          <p:cNvSpPr>
            <a:spLocks noGrp="1"/>
          </p:cNvSpPr>
          <p:nvPr>
            <p:ph type="pic" idx="2"/>
          </p:nvPr>
        </p:nvSpPr>
        <p:spPr>
          <a:xfrm>
            <a:off x="-1" y="0"/>
            <a:ext cx="5096322" cy="5143500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sp>
      <p:sp>
        <p:nvSpPr>
          <p:cNvPr id="201" name="Google Shape;201;p115"/>
          <p:cNvSpPr/>
          <p:nvPr/>
        </p:nvSpPr>
        <p:spPr>
          <a:xfrm>
            <a:off x="6389" y="2944331"/>
            <a:ext cx="1090886" cy="2199169"/>
          </a:xfrm>
          <a:custGeom>
            <a:avLst/>
            <a:gdLst/>
            <a:ahLst/>
            <a:cxnLst/>
            <a:rect l="l" t="t" r="r" b="b"/>
            <a:pathLst>
              <a:path w="1089500" h="2199169" extrusionOk="0">
                <a:moveTo>
                  <a:pt x="0" y="0"/>
                </a:moveTo>
                <a:lnTo>
                  <a:pt x="7248" y="0"/>
                </a:lnTo>
                <a:lnTo>
                  <a:pt x="1089500" y="2199169"/>
                </a:lnTo>
                <a:lnTo>
                  <a:pt x="637013" y="2199169"/>
                </a:lnTo>
                <a:lnTo>
                  <a:pt x="637013" y="2199168"/>
                </a:lnTo>
                <a:lnTo>
                  <a:pt x="235433" y="2199168"/>
                </a:lnTo>
                <a:lnTo>
                  <a:pt x="235433" y="2199169"/>
                </a:lnTo>
                <a:lnTo>
                  <a:pt x="0" y="2199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115"/>
          <p:cNvSpPr txBox="1">
            <a:spLocks noGrp="1"/>
          </p:cNvSpPr>
          <p:nvPr>
            <p:ph type="body" idx="1"/>
          </p:nvPr>
        </p:nvSpPr>
        <p:spPr>
          <a:xfrm>
            <a:off x="4572000" y="1486781"/>
            <a:ext cx="4403725" cy="321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A5A5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A5A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A5A5A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115"/>
          <p:cNvSpPr txBox="1">
            <a:spLocks noGrp="1"/>
          </p:cNvSpPr>
          <p:nvPr>
            <p:ph type="title"/>
          </p:nvPr>
        </p:nvSpPr>
        <p:spPr>
          <a:xfrm>
            <a:off x="3231173" y="246503"/>
            <a:ext cx="574455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Roboto"/>
              <a:buNone/>
              <a:defRPr sz="3300" b="1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S094">
  <p:cSld name="PMS09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6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6" name="Google Shape;206;p116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116"/>
          <p:cNvSpPr>
            <a:spLocks noGrp="1"/>
          </p:cNvSpPr>
          <p:nvPr>
            <p:ph type="pic" idx="2"/>
          </p:nvPr>
        </p:nvSpPr>
        <p:spPr>
          <a:xfrm>
            <a:off x="797285" y="1624013"/>
            <a:ext cx="3486151" cy="216217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_Template">
  <p:cSld name="Bios_Templa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2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2"/>
          <p:cNvSpPr>
            <a:spLocks noGrp="1"/>
          </p:cNvSpPr>
          <p:nvPr>
            <p:ph type="pic" idx="2"/>
          </p:nvPr>
        </p:nvSpPr>
        <p:spPr>
          <a:xfrm>
            <a:off x="708389" y="1324062"/>
            <a:ext cx="1415686" cy="141568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28" name="Google Shape;28;p72"/>
          <p:cNvSpPr>
            <a:spLocks noGrp="1"/>
          </p:cNvSpPr>
          <p:nvPr>
            <p:ph type="pic" idx="3"/>
          </p:nvPr>
        </p:nvSpPr>
        <p:spPr>
          <a:xfrm>
            <a:off x="2812235" y="1324062"/>
            <a:ext cx="1415686" cy="141568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29" name="Google Shape;29;p72"/>
          <p:cNvSpPr>
            <a:spLocks noGrp="1"/>
          </p:cNvSpPr>
          <p:nvPr>
            <p:ph type="pic" idx="4"/>
          </p:nvPr>
        </p:nvSpPr>
        <p:spPr>
          <a:xfrm>
            <a:off x="4916078" y="1324062"/>
            <a:ext cx="1415686" cy="141568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30" name="Google Shape;30;p72"/>
          <p:cNvSpPr>
            <a:spLocks noGrp="1"/>
          </p:cNvSpPr>
          <p:nvPr>
            <p:ph type="pic" idx="5"/>
          </p:nvPr>
        </p:nvSpPr>
        <p:spPr>
          <a:xfrm>
            <a:off x="7019924" y="1324062"/>
            <a:ext cx="1415686" cy="141568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_Template_2">
  <p:cSld name="Bios_Template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3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3"/>
          <p:cNvSpPr>
            <a:spLocks noGrp="1"/>
          </p:cNvSpPr>
          <p:nvPr>
            <p:ph type="pic" idx="2"/>
          </p:nvPr>
        </p:nvSpPr>
        <p:spPr>
          <a:xfrm>
            <a:off x="1015573" y="1315729"/>
            <a:ext cx="1432352" cy="1432352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35" name="Google Shape;35;p73"/>
          <p:cNvSpPr>
            <a:spLocks noGrp="1"/>
          </p:cNvSpPr>
          <p:nvPr>
            <p:ph type="pic" idx="3"/>
          </p:nvPr>
        </p:nvSpPr>
        <p:spPr>
          <a:xfrm>
            <a:off x="3849005" y="1315729"/>
            <a:ext cx="1432352" cy="1432352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36" name="Google Shape;36;p73"/>
          <p:cNvSpPr>
            <a:spLocks noGrp="1"/>
          </p:cNvSpPr>
          <p:nvPr>
            <p:ph type="pic" idx="4"/>
          </p:nvPr>
        </p:nvSpPr>
        <p:spPr>
          <a:xfrm>
            <a:off x="6707204" y="1315729"/>
            <a:ext cx="1432352" cy="1432352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s_Template_3">
  <p:cSld name="Bios_Template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4"/>
          <p:cNvSpPr>
            <a:spLocks noGrp="1"/>
          </p:cNvSpPr>
          <p:nvPr>
            <p:ph type="pic" idx="2"/>
          </p:nvPr>
        </p:nvSpPr>
        <p:spPr>
          <a:xfrm>
            <a:off x="380999" y="1097778"/>
            <a:ext cx="1524000" cy="1872415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39" name="Google Shape;39;p74"/>
          <p:cNvSpPr>
            <a:spLocks noGrp="1"/>
          </p:cNvSpPr>
          <p:nvPr>
            <p:ph type="pic" idx="3"/>
          </p:nvPr>
        </p:nvSpPr>
        <p:spPr>
          <a:xfrm>
            <a:off x="2099008" y="1097778"/>
            <a:ext cx="1524000" cy="1872415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40" name="Google Shape;40;p74"/>
          <p:cNvSpPr>
            <a:spLocks noGrp="1"/>
          </p:cNvSpPr>
          <p:nvPr>
            <p:ph type="pic" idx="4"/>
          </p:nvPr>
        </p:nvSpPr>
        <p:spPr>
          <a:xfrm>
            <a:off x="3817017" y="1097778"/>
            <a:ext cx="1524000" cy="1872415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41" name="Google Shape;41;p74"/>
          <p:cNvSpPr>
            <a:spLocks noGrp="1"/>
          </p:cNvSpPr>
          <p:nvPr>
            <p:ph type="pic" idx="5"/>
          </p:nvPr>
        </p:nvSpPr>
        <p:spPr>
          <a:xfrm>
            <a:off x="5535026" y="1097778"/>
            <a:ext cx="1524000" cy="1872415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42" name="Google Shape;42;p74"/>
          <p:cNvSpPr>
            <a:spLocks noGrp="1"/>
          </p:cNvSpPr>
          <p:nvPr>
            <p:ph type="pic" idx="6"/>
          </p:nvPr>
        </p:nvSpPr>
        <p:spPr>
          <a:xfrm>
            <a:off x="7253036" y="1097778"/>
            <a:ext cx="1524000" cy="1872415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sp>
      <p:sp>
        <p:nvSpPr>
          <p:cNvPr id="43" name="Google Shape;43;p74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74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  <a:defRPr sz="30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_Orange">
  <p:cSld name="Break_Oran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257"/>
            <a:ext cx="9143999" cy="5140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75"/>
          <p:cNvCxnSpPr/>
          <p:nvPr/>
        </p:nvCxnSpPr>
        <p:spPr>
          <a:xfrm>
            <a:off x="4114800" y="2692052"/>
            <a:ext cx="91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75"/>
          <p:cNvSpPr txBox="1">
            <a:spLocks noGrp="1"/>
          </p:cNvSpPr>
          <p:nvPr>
            <p:ph type="title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5"/>
          <p:cNvSpPr txBox="1">
            <a:spLocks noGrp="1"/>
          </p:cNvSpPr>
          <p:nvPr>
            <p:ph type="body" idx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_Green">
  <p:cSld name="Break_Gree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257"/>
            <a:ext cx="9143998" cy="5140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76"/>
          <p:cNvCxnSpPr/>
          <p:nvPr/>
        </p:nvCxnSpPr>
        <p:spPr>
          <a:xfrm>
            <a:off x="4114800" y="2692052"/>
            <a:ext cx="914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76"/>
          <p:cNvSpPr txBox="1">
            <a:spLocks noGrp="1"/>
          </p:cNvSpPr>
          <p:nvPr>
            <p:ph type="title"/>
          </p:nvPr>
        </p:nvSpPr>
        <p:spPr>
          <a:xfrm>
            <a:off x="381000" y="2108178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6"/>
          <p:cNvSpPr txBox="1">
            <a:spLocks noGrp="1"/>
          </p:cNvSpPr>
          <p:nvPr>
            <p:ph type="body" idx="1"/>
          </p:nvPr>
        </p:nvSpPr>
        <p:spPr>
          <a:xfrm>
            <a:off x="387818" y="2866468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7"/>
          <p:cNvSpPr txBox="1"/>
          <p:nvPr/>
        </p:nvSpPr>
        <p:spPr>
          <a:xfrm>
            <a:off x="22225" y="4759745"/>
            <a:ext cx="38894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Roboto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900" b="0" i="0" u="none" strike="noStrike" cap="non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67"/>
          <p:cNvSpPr txBox="1"/>
          <p:nvPr/>
        </p:nvSpPr>
        <p:spPr>
          <a:xfrm>
            <a:off x="411164" y="4827814"/>
            <a:ext cx="360758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900"/>
              <a:buFont typeface="Roboto"/>
              <a:buNone/>
            </a:pPr>
            <a:r>
              <a:rPr lang="en-US" sz="900" b="0" i="0" u="none" strike="noStrike" cap="none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| © 2024 Geriatric Emergency Department Collaborative |</a:t>
            </a:r>
            <a:endParaRPr sz="900" b="0" i="0" u="none" strike="noStrike" cap="none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Google Shape;13;p67" descr="A picture containing drawing&#10;&#10;Description automatically generated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7901569" y="4710313"/>
            <a:ext cx="1156625" cy="3855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dcollaborative.com/mmmc-consulting-engagement-hub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3" r="43"/>
          <a:stretch/>
        </p:blipFill>
        <p:spPr>
          <a:xfrm>
            <a:off x="1" y="2"/>
            <a:ext cx="9143999" cy="5143499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pic>
      <p:sp>
        <p:nvSpPr>
          <p:cNvPr id="214" name="Google Shape;214;p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1" descr="A picture containing white, plane, airpl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425" r="6352" b="11777"/>
          <a:stretch/>
        </p:blipFill>
        <p:spPr>
          <a:xfrm>
            <a:off x="0" y="1255"/>
            <a:ext cx="9146230" cy="51422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"/>
          <p:cNvSpPr/>
          <p:nvPr/>
        </p:nvSpPr>
        <p:spPr>
          <a:xfrm>
            <a:off x="307150" y="886850"/>
            <a:ext cx="85320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Consulting Engagement Onboarding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847725" y="3472956"/>
            <a:ext cx="744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Thursday, April 4, 2024</a:t>
            </a:r>
            <a:endParaRPr sz="11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250" y="3966125"/>
            <a:ext cx="2497500" cy="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>
            <a:off x="405767" y="1129481"/>
            <a:ext cx="2020935" cy="338229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2509610" y="1129481"/>
            <a:ext cx="2020935" cy="338229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4613456" y="1129481"/>
            <a:ext cx="2020935" cy="338229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6717301" y="1129481"/>
            <a:ext cx="2020935" cy="3382296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 sz="1700"/>
              <a:t>World-class experts in Healthcare Administration &amp; Geriatric Emergency Departments </a:t>
            </a:r>
            <a:endParaRPr sz="1700"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Roboto"/>
              <a:buNone/>
            </a:pPr>
            <a:r>
              <a:rPr lang="en-US">
                <a:solidFill>
                  <a:schemeClr val="dk1"/>
                </a:solidFill>
              </a:rPr>
              <a:t>Meet Our Team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5"/>
          <p:cNvSpPr/>
          <p:nvPr/>
        </p:nvSpPr>
        <p:spPr>
          <a:xfrm>
            <a:off x="523877" y="2846588"/>
            <a:ext cx="1784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Dr. Kevin Biese, MD, MAT</a:t>
            </a:r>
            <a:br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Principal Investigator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654234" y="3316047"/>
            <a:ext cx="152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Executive Leader providing oversight and guidance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2627720" y="2846588"/>
            <a:ext cx="1784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Aaron Malsch, RN, MSN, GCNS-BC</a:t>
            </a:r>
            <a:br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Core Faculty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2758077" y="3316047"/>
            <a:ext cx="152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Subject Matter Expert conducting analysis and producing recommendations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4731566" y="2846588"/>
            <a:ext cx="1784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Alex Ostberg, MPH</a:t>
            </a:r>
            <a:br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4731575" y="3316050"/>
            <a:ext cx="178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Primary Point of Contract managing the engagement from kick-off to completion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6835411" y="2846588"/>
            <a:ext cx="1784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Megan Donovan, MBA</a:t>
            </a:r>
            <a:br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Consultant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6965768" y="3316047"/>
            <a:ext cx="152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Advisor</a:t>
            </a: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providing strategic recommendations  for the engagement</a:t>
            </a: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399" y="1296225"/>
            <a:ext cx="1415686" cy="1415686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pic>
      <p:pic>
        <p:nvPicPr>
          <p:cNvPr id="238" name="Google Shape;238;p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03905" y="1287892"/>
            <a:ext cx="1432352" cy="1432352"/>
          </a:xfrm>
          <a:prstGeom prst="rect">
            <a:avLst/>
          </a:prstGeom>
          <a:solidFill>
            <a:srgbClr val="E2EBF7"/>
          </a:solidFill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5">
            <a:alphaModFix/>
          </a:blip>
          <a:srcRect t="5496" b="31184"/>
          <a:stretch/>
        </p:blipFill>
        <p:spPr>
          <a:xfrm>
            <a:off x="7011600" y="1280133"/>
            <a:ext cx="1523999" cy="144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45D9C494-2AB1-0CB3-7BFB-0DA7BB1FFE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372"/>
          <a:stretch/>
        </p:blipFill>
        <p:spPr>
          <a:xfrm>
            <a:off x="4859748" y="1303152"/>
            <a:ext cx="1528349" cy="1443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878998-1A4D-AE95-DDEC-752A072B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Key Priorities (November 2023)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324771-0293-ED98-FD23-24B543632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23505"/>
              </p:ext>
            </p:extLst>
          </p:nvPr>
        </p:nvGraphicFramePr>
        <p:xfrm>
          <a:off x="1399833" y="974685"/>
          <a:ext cx="6330696" cy="319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1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f4ecfa8b4e_0_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824" b="11248"/>
          <a:stretch/>
        </p:blipFill>
        <p:spPr>
          <a:xfrm>
            <a:off x="0" y="-1"/>
            <a:ext cx="4185472" cy="5143501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pic>
      <p:sp>
        <p:nvSpPr>
          <p:cNvPr id="245" name="Google Shape;245;g1f4ecfa8b4e_0_3"/>
          <p:cNvSpPr/>
          <p:nvPr/>
        </p:nvSpPr>
        <p:spPr>
          <a:xfrm>
            <a:off x="4795324" y="201100"/>
            <a:ext cx="40755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Current State &amp;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g1f4ecfa8b4e_0_3"/>
          <p:cNvCxnSpPr/>
          <p:nvPr/>
        </p:nvCxnSpPr>
        <p:spPr>
          <a:xfrm>
            <a:off x="4795329" y="1364387"/>
            <a:ext cx="3994800" cy="2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g1f4ecfa8b4e_0_3"/>
          <p:cNvSpPr/>
          <p:nvPr/>
        </p:nvSpPr>
        <p:spPr>
          <a:xfrm>
            <a:off x="4795329" y="1550478"/>
            <a:ext cx="374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 us help you meet your system &amp; hospital goals.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f4ecfa8b4e_0_3"/>
          <p:cNvSpPr txBox="1"/>
          <p:nvPr/>
        </p:nvSpPr>
        <p:spPr>
          <a:xfrm>
            <a:off x="4795325" y="2344250"/>
            <a:ext cx="43488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What are your current pain points?</a:t>
            </a:r>
            <a:endParaRPr sz="17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What are your current priorities?</a:t>
            </a:r>
            <a:endParaRPr sz="17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What does success look like?</a:t>
            </a:r>
            <a:endParaRPr sz="17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How do you plan to use our final report?</a:t>
            </a:r>
            <a:endParaRPr sz="17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g1f4ecfa8b4e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3825" y="4636475"/>
            <a:ext cx="1189375" cy="4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g1f4ecfa8b4e_0_149"/>
          <p:cNvGrpSpPr/>
          <p:nvPr/>
        </p:nvGrpSpPr>
        <p:grpSpPr>
          <a:xfrm>
            <a:off x="638583" y="1921864"/>
            <a:ext cx="1250159" cy="1886400"/>
            <a:chOff x="599671" y="1845664"/>
            <a:chExt cx="1250159" cy="1886400"/>
          </a:xfrm>
        </p:grpSpPr>
        <p:grpSp>
          <p:nvGrpSpPr>
            <p:cNvPr id="255" name="Google Shape;255;g1f4ecfa8b4e_0_149"/>
            <p:cNvGrpSpPr/>
            <p:nvPr/>
          </p:nvGrpSpPr>
          <p:grpSpPr>
            <a:xfrm rot="10800000">
              <a:off x="706828" y="1845664"/>
              <a:ext cx="1143002" cy="1886400"/>
              <a:chOff x="7181849" y="1845662"/>
              <a:chExt cx="1143002" cy="1886400"/>
            </a:xfrm>
          </p:grpSpPr>
          <p:grpSp>
            <p:nvGrpSpPr>
              <p:cNvPr id="256" name="Google Shape;256;g1f4ecfa8b4e_0_149"/>
              <p:cNvGrpSpPr/>
              <p:nvPr/>
            </p:nvGrpSpPr>
            <p:grpSpPr>
              <a:xfrm>
                <a:off x="7181849" y="1845664"/>
                <a:ext cx="1143002" cy="1880842"/>
                <a:chOff x="7181849" y="1845664"/>
                <a:chExt cx="1143002" cy="1880842"/>
              </a:xfrm>
            </p:grpSpPr>
            <p:cxnSp>
              <p:nvCxnSpPr>
                <p:cNvPr id="257" name="Google Shape;257;g1f4ecfa8b4e_0_149"/>
                <p:cNvCxnSpPr/>
                <p:nvPr/>
              </p:nvCxnSpPr>
              <p:spPr>
                <a:xfrm>
                  <a:off x="7181849" y="1845664"/>
                  <a:ext cx="1143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58" name="Google Shape;258;g1f4ecfa8b4e_0_149"/>
                <p:cNvCxnSpPr/>
                <p:nvPr/>
              </p:nvCxnSpPr>
              <p:spPr>
                <a:xfrm rot="10800000" flipH="1">
                  <a:off x="8096251" y="3725006"/>
                  <a:ext cx="228600" cy="1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59" name="Google Shape;259;g1f4ecfa8b4e_0_149"/>
              <p:cNvCxnSpPr/>
              <p:nvPr/>
            </p:nvCxnSpPr>
            <p:spPr>
              <a:xfrm rot="10800000">
                <a:off x="8317708" y="1845662"/>
                <a:ext cx="0" cy="1886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60" name="Google Shape;260;g1f4ecfa8b4e_0_149"/>
            <p:cNvSpPr/>
            <p:nvPr/>
          </p:nvSpPr>
          <p:spPr>
            <a:xfrm rot="-5400000">
              <a:off x="599671" y="2674563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" name="Google Shape;261;g1f4ecfa8b4e_0_149"/>
          <p:cNvGrpSpPr/>
          <p:nvPr/>
        </p:nvGrpSpPr>
        <p:grpSpPr>
          <a:xfrm>
            <a:off x="7220761" y="1921862"/>
            <a:ext cx="1250159" cy="1886400"/>
            <a:chOff x="7181849" y="1845662"/>
            <a:chExt cx="1250159" cy="1886400"/>
          </a:xfrm>
        </p:grpSpPr>
        <p:grpSp>
          <p:nvGrpSpPr>
            <p:cNvPr id="262" name="Google Shape;262;g1f4ecfa8b4e_0_149"/>
            <p:cNvGrpSpPr/>
            <p:nvPr/>
          </p:nvGrpSpPr>
          <p:grpSpPr>
            <a:xfrm>
              <a:off x="7181849" y="1845662"/>
              <a:ext cx="1143814" cy="1886400"/>
              <a:chOff x="7181849" y="1845662"/>
              <a:chExt cx="1143814" cy="1886400"/>
            </a:xfrm>
          </p:grpSpPr>
          <p:grpSp>
            <p:nvGrpSpPr>
              <p:cNvPr id="263" name="Google Shape;263;g1f4ecfa8b4e_0_149"/>
              <p:cNvGrpSpPr/>
              <p:nvPr/>
            </p:nvGrpSpPr>
            <p:grpSpPr>
              <a:xfrm>
                <a:off x="7181849" y="1845664"/>
                <a:ext cx="1143814" cy="1880842"/>
                <a:chOff x="7181849" y="1845664"/>
                <a:chExt cx="1143814" cy="1880842"/>
              </a:xfrm>
            </p:grpSpPr>
            <p:cxnSp>
              <p:nvCxnSpPr>
                <p:cNvPr id="264" name="Google Shape;264;g1f4ecfa8b4e_0_149"/>
                <p:cNvCxnSpPr/>
                <p:nvPr/>
              </p:nvCxnSpPr>
              <p:spPr>
                <a:xfrm>
                  <a:off x="7181849" y="1845664"/>
                  <a:ext cx="1143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65" name="Google Shape;265;g1f4ecfa8b4e_0_149"/>
                <p:cNvCxnSpPr/>
                <p:nvPr/>
              </p:nvCxnSpPr>
              <p:spPr>
                <a:xfrm rot="10800000" flipH="1">
                  <a:off x="8097063" y="3725006"/>
                  <a:ext cx="228600" cy="1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66" name="Google Shape;266;g1f4ecfa8b4e_0_149"/>
              <p:cNvCxnSpPr/>
              <p:nvPr/>
            </p:nvCxnSpPr>
            <p:spPr>
              <a:xfrm rot="10800000">
                <a:off x="8317708" y="1845662"/>
                <a:ext cx="0" cy="1886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67" name="Google Shape;267;g1f4ecfa8b4e_0_149"/>
            <p:cNvSpPr/>
            <p:nvPr/>
          </p:nvSpPr>
          <p:spPr>
            <a:xfrm rot="5400000">
              <a:off x="8203408" y="2674563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68" name="Google Shape;268;g1f4ecfa8b4e_0_149"/>
          <p:cNvSpPr txBox="1">
            <a:spLocks noGrp="1"/>
          </p:cNvSpPr>
          <p:nvPr>
            <p:ph type="body" idx="1"/>
          </p:nvPr>
        </p:nvSpPr>
        <p:spPr>
          <a:xfrm>
            <a:off x="381000" y="73053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/>
              <a:t>Is this a feasible timeline? </a:t>
            </a:r>
            <a:endParaRPr/>
          </a:p>
        </p:txBody>
      </p:sp>
      <p:sp>
        <p:nvSpPr>
          <p:cNvPr id="269" name="Google Shape;269;g1f4ecfa8b4e_0_149"/>
          <p:cNvSpPr txBox="1">
            <a:spLocks noGrp="1"/>
          </p:cNvSpPr>
          <p:nvPr>
            <p:ph type="title"/>
          </p:nvPr>
        </p:nvSpPr>
        <p:spPr>
          <a:xfrm>
            <a:off x="381000" y="282611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/>
              <a:t>Our Proven Process</a:t>
            </a:r>
            <a:endParaRPr/>
          </a:p>
        </p:txBody>
      </p:sp>
      <p:sp>
        <p:nvSpPr>
          <p:cNvPr id="270" name="Google Shape;270;g1f4ecfa8b4e_0_149"/>
          <p:cNvSpPr/>
          <p:nvPr/>
        </p:nvSpPr>
        <p:spPr>
          <a:xfrm>
            <a:off x="1927300" y="1154350"/>
            <a:ext cx="975900" cy="419100"/>
          </a:xfrm>
          <a:prstGeom prst="wedgeRectCallout">
            <a:avLst>
              <a:gd name="adj1" fmla="val -33333"/>
              <a:gd name="adj2" fmla="val 11022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4.04.24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g1f4ecfa8b4e_0_149"/>
          <p:cNvGrpSpPr/>
          <p:nvPr/>
        </p:nvGrpSpPr>
        <p:grpSpPr>
          <a:xfrm>
            <a:off x="2039163" y="1821111"/>
            <a:ext cx="1524000" cy="228600"/>
            <a:chOff x="2000251" y="2075656"/>
            <a:chExt cx="1524000" cy="228600"/>
          </a:xfrm>
        </p:grpSpPr>
        <p:cxnSp>
          <p:nvCxnSpPr>
            <p:cNvPr id="272" name="Google Shape;272;g1f4ecfa8b4e_0_149"/>
            <p:cNvCxnSpPr/>
            <p:nvPr/>
          </p:nvCxnSpPr>
          <p:spPr>
            <a:xfrm>
              <a:off x="2000251" y="2189162"/>
              <a:ext cx="1524000" cy="1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3" name="Google Shape;273;g1f4ecfa8b4e_0_149"/>
            <p:cNvSpPr/>
            <p:nvPr/>
          </p:nvSpPr>
          <p:spPr>
            <a:xfrm>
              <a:off x="2647951" y="2075656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4" name="Google Shape;274;g1f4ecfa8b4e_0_149"/>
          <p:cNvSpPr/>
          <p:nvPr/>
        </p:nvSpPr>
        <p:spPr>
          <a:xfrm>
            <a:off x="4518100" y="1154350"/>
            <a:ext cx="894900" cy="419100"/>
          </a:xfrm>
          <a:prstGeom prst="wedgeRectCallout">
            <a:avLst>
              <a:gd name="adj1" fmla="val -33333"/>
              <a:gd name="adj2" fmla="val 11022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4.18.24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g1f4ecfa8b4e_0_149"/>
          <p:cNvGrpSpPr/>
          <p:nvPr/>
        </p:nvGrpSpPr>
        <p:grpSpPr>
          <a:xfrm>
            <a:off x="4629963" y="1821111"/>
            <a:ext cx="1524000" cy="228600"/>
            <a:chOff x="4591051" y="2075656"/>
            <a:chExt cx="1524000" cy="228600"/>
          </a:xfrm>
        </p:grpSpPr>
        <p:cxnSp>
          <p:nvCxnSpPr>
            <p:cNvPr id="276" name="Google Shape;276;g1f4ecfa8b4e_0_149"/>
            <p:cNvCxnSpPr/>
            <p:nvPr/>
          </p:nvCxnSpPr>
          <p:spPr>
            <a:xfrm>
              <a:off x="4591051" y="2189162"/>
              <a:ext cx="1524000" cy="1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7" name="Google Shape;277;g1f4ecfa8b4e_0_149"/>
            <p:cNvSpPr/>
            <p:nvPr/>
          </p:nvSpPr>
          <p:spPr>
            <a:xfrm>
              <a:off x="5238751" y="2075656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g1f4ecfa8b4e_0_149"/>
          <p:cNvSpPr/>
          <p:nvPr/>
        </p:nvSpPr>
        <p:spPr>
          <a:xfrm>
            <a:off x="7108900" y="1154350"/>
            <a:ext cx="894900" cy="419100"/>
          </a:xfrm>
          <a:prstGeom prst="wedgeRectCallout">
            <a:avLst>
              <a:gd name="adj1" fmla="val -33333"/>
              <a:gd name="adj2" fmla="val 11022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5.02.24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f4ecfa8b4e_0_149"/>
          <p:cNvSpPr/>
          <p:nvPr/>
        </p:nvSpPr>
        <p:spPr>
          <a:xfrm>
            <a:off x="2822250" y="4221800"/>
            <a:ext cx="975900" cy="419100"/>
          </a:xfrm>
          <a:prstGeom prst="wedgeRectCallout">
            <a:avLst>
              <a:gd name="adj1" fmla="val -33333"/>
              <a:gd name="adj2" fmla="val -1056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6.20.24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f4ecfa8b4e_0_149"/>
          <p:cNvSpPr/>
          <p:nvPr/>
        </p:nvSpPr>
        <p:spPr>
          <a:xfrm>
            <a:off x="5413050" y="4221800"/>
            <a:ext cx="975900" cy="419100"/>
          </a:xfrm>
          <a:prstGeom prst="wedgeRectCallout">
            <a:avLst>
              <a:gd name="adj1" fmla="val -33333"/>
              <a:gd name="adj2" fmla="val -11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6.06.24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g1f4ecfa8b4e_0_149"/>
          <p:cNvGrpSpPr/>
          <p:nvPr/>
        </p:nvGrpSpPr>
        <p:grpSpPr>
          <a:xfrm>
            <a:off x="5544363" y="3687612"/>
            <a:ext cx="1524000" cy="228600"/>
            <a:chOff x="5505451" y="3504406"/>
            <a:chExt cx="1524000" cy="228600"/>
          </a:xfrm>
        </p:grpSpPr>
        <p:cxnSp>
          <p:nvCxnSpPr>
            <p:cNvPr id="282" name="Google Shape;282;g1f4ecfa8b4e_0_149"/>
            <p:cNvCxnSpPr/>
            <p:nvPr/>
          </p:nvCxnSpPr>
          <p:spPr>
            <a:xfrm>
              <a:off x="5505451" y="3617912"/>
              <a:ext cx="1524000" cy="15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3" name="Google Shape;283;g1f4ecfa8b4e_0_149"/>
            <p:cNvSpPr/>
            <p:nvPr/>
          </p:nvSpPr>
          <p:spPr>
            <a:xfrm flipH="1">
              <a:off x="6153151" y="3504406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4" name="Google Shape;284;g1f4ecfa8b4e_0_149"/>
          <p:cNvSpPr/>
          <p:nvPr/>
        </p:nvSpPr>
        <p:spPr>
          <a:xfrm>
            <a:off x="8003853" y="4221800"/>
            <a:ext cx="894900" cy="419100"/>
          </a:xfrm>
          <a:prstGeom prst="wedgeRectCallout">
            <a:avLst>
              <a:gd name="adj1" fmla="val -30208"/>
              <a:gd name="adj2" fmla="val -12613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5.16.24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1f4ecfa8b4e_0_149"/>
          <p:cNvSpPr/>
          <p:nvPr/>
        </p:nvSpPr>
        <p:spPr>
          <a:xfrm>
            <a:off x="3563163" y="1402805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1f4ecfa8b4e_0_149"/>
          <p:cNvSpPr txBox="1"/>
          <p:nvPr/>
        </p:nvSpPr>
        <p:spPr>
          <a:xfrm flipH="1">
            <a:off x="3563163" y="2067481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Discovery</a:t>
            </a:r>
            <a:endParaRPr sz="1200" b="0" i="0" u="none" strike="noStrike" cap="non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1f4ecfa8b4e_0_149"/>
          <p:cNvSpPr/>
          <p:nvPr/>
        </p:nvSpPr>
        <p:spPr>
          <a:xfrm>
            <a:off x="6153963" y="1402805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g1f4ecfa8b4e_0_149"/>
          <p:cNvSpPr txBox="1"/>
          <p:nvPr/>
        </p:nvSpPr>
        <p:spPr>
          <a:xfrm flipH="1">
            <a:off x="6153963" y="2067481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Kick-Off</a:t>
            </a:r>
            <a:endParaRPr sz="1200" b="0" i="0" u="none" strike="noStrike" cap="non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89" name="Google Shape;289;g1f4ecfa8b4e_0_149"/>
          <p:cNvGrpSpPr/>
          <p:nvPr/>
        </p:nvGrpSpPr>
        <p:grpSpPr>
          <a:xfrm>
            <a:off x="2953563" y="3687612"/>
            <a:ext cx="1524000" cy="228600"/>
            <a:chOff x="2914651" y="3504406"/>
            <a:chExt cx="1524000" cy="228600"/>
          </a:xfrm>
        </p:grpSpPr>
        <p:cxnSp>
          <p:nvCxnSpPr>
            <p:cNvPr id="290" name="Google Shape;290;g1f4ecfa8b4e_0_149"/>
            <p:cNvCxnSpPr/>
            <p:nvPr/>
          </p:nvCxnSpPr>
          <p:spPr>
            <a:xfrm>
              <a:off x="2914651" y="3617912"/>
              <a:ext cx="1524000" cy="15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1" name="Google Shape;291;g1f4ecfa8b4e_0_149"/>
            <p:cNvSpPr/>
            <p:nvPr/>
          </p:nvSpPr>
          <p:spPr>
            <a:xfrm flipH="1">
              <a:off x="3562351" y="3504406"/>
              <a:ext cx="228600" cy="2286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2" name="Google Shape;292;g1f4ecfa8b4e_0_149"/>
          <p:cNvSpPr/>
          <p:nvPr/>
        </p:nvSpPr>
        <p:spPr>
          <a:xfrm>
            <a:off x="7068363" y="3269306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g1f4ecfa8b4e_0_149"/>
          <p:cNvSpPr txBox="1"/>
          <p:nvPr/>
        </p:nvSpPr>
        <p:spPr>
          <a:xfrm flipH="1">
            <a:off x="7068363" y="3781582"/>
            <a:ext cx="10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ED </a:t>
            </a:r>
            <a:endParaRPr sz="12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g1f4ecfa8b4e_0_149"/>
          <p:cNvSpPr/>
          <p:nvPr/>
        </p:nvSpPr>
        <p:spPr>
          <a:xfrm>
            <a:off x="1886763" y="3269306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g1f4ecfa8b4e_0_149"/>
          <p:cNvSpPr txBox="1"/>
          <p:nvPr/>
        </p:nvSpPr>
        <p:spPr>
          <a:xfrm flipH="1">
            <a:off x="1886763" y="3933982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Wrap-Up</a:t>
            </a:r>
            <a:endParaRPr sz="1200" b="0" i="0" u="none" strike="noStrike" cap="none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g1f4ecfa8b4e_0_149"/>
          <p:cNvSpPr/>
          <p:nvPr/>
        </p:nvSpPr>
        <p:spPr>
          <a:xfrm>
            <a:off x="4477563" y="3269306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g1f4ecfa8b4e_0_149"/>
          <p:cNvSpPr txBox="1"/>
          <p:nvPr/>
        </p:nvSpPr>
        <p:spPr>
          <a:xfrm flipH="1">
            <a:off x="4477563" y="3933982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Final Report</a:t>
            </a:r>
            <a:endParaRPr sz="1200" b="0" i="0" u="none" strike="noStrike" cap="none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g1f4ecfa8b4e_0_149"/>
          <p:cNvSpPr txBox="1"/>
          <p:nvPr/>
        </p:nvSpPr>
        <p:spPr>
          <a:xfrm flipH="1">
            <a:off x="972363" y="2067481"/>
            <a:ext cx="106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"/>
              <a:buNone/>
            </a:pPr>
            <a:r>
              <a:rPr lang="en-US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Onboarding</a:t>
            </a:r>
            <a:endParaRPr sz="12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g1f4ecfa8b4e_0_149"/>
          <p:cNvSpPr/>
          <p:nvPr/>
        </p:nvSpPr>
        <p:spPr>
          <a:xfrm>
            <a:off x="992938" y="1439318"/>
            <a:ext cx="1066800" cy="10668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1f4ecfa8b4e_0_149"/>
          <p:cNvSpPr/>
          <p:nvPr/>
        </p:nvSpPr>
        <p:spPr>
          <a:xfrm>
            <a:off x="3933858" y="1657593"/>
            <a:ext cx="325437" cy="325437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1" name="Google Shape;301;g1f4ecfa8b4e_0_149"/>
          <p:cNvGrpSpPr/>
          <p:nvPr/>
        </p:nvGrpSpPr>
        <p:grpSpPr>
          <a:xfrm>
            <a:off x="7385359" y="3395959"/>
            <a:ext cx="400027" cy="361952"/>
            <a:chOff x="4695825" y="3273425"/>
            <a:chExt cx="649289" cy="608016"/>
          </a:xfrm>
        </p:grpSpPr>
        <p:sp>
          <p:nvSpPr>
            <p:cNvPr id="302" name="Google Shape;302;g1f4ecfa8b4e_0_149"/>
            <p:cNvSpPr/>
            <p:nvPr/>
          </p:nvSpPr>
          <p:spPr>
            <a:xfrm>
              <a:off x="5106988" y="3357563"/>
              <a:ext cx="103188" cy="207963"/>
            </a:xfrm>
            <a:custGeom>
              <a:avLst/>
              <a:gdLst/>
              <a:ahLst/>
              <a:cxnLst/>
              <a:rect l="l" t="t" r="r" b="b"/>
              <a:pathLst>
                <a:path w="580" h="1180" extrusionOk="0">
                  <a:moveTo>
                    <a:pt x="144" y="0"/>
                  </a:moveTo>
                  <a:lnTo>
                    <a:pt x="169" y="3"/>
                  </a:lnTo>
                  <a:lnTo>
                    <a:pt x="194" y="12"/>
                  </a:lnTo>
                  <a:lnTo>
                    <a:pt x="214" y="27"/>
                  </a:lnTo>
                  <a:lnTo>
                    <a:pt x="229" y="46"/>
                  </a:lnTo>
                  <a:lnTo>
                    <a:pt x="241" y="68"/>
                  </a:lnTo>
                  <a:lnTo>
                    <a:pt x="246" y="94"/>
                  </a:lnTo>
                  <a:lnTo>
                    <a:pt x="283" y="662"/>
                  </a:lnTo>
                  <a:lnTo>
                    <a:pt x="285" y="679"/>
                  </a:lnTo>
                  <a:lnTo>
                    <a:pt x="292" y="695"/>
                  </a:lnTo>
                  <a:lnTo>
                    <a:pt x="301" y="709"/>
                  </a:lnTo>
                  <a:lnTo>
                    <a:pt x="554" y="1011"/>
                  </a:lnTo>
                  <a:lnTo>
                    <a:pt x="555" y="1012"/>
                  </a:lnTo>
                  <a:lnTo>
                    <a:pt x="556" y="1014"/>
                  </a:lnTo>
                  <a:lnTo>
                    <a:pt x="557" y="1015"/>
                  </a:lnTo>
                  <a:lnTo>
                    <a:pt x="558" y="1016"/>
                  </a:lnTo>
                  <a:lnTo>
                    <a:pt x="570" y="1035"/>
                  </a:lnTo>
                  <a:lnTo>
                    <a:pt x="576" y="1054"/>
                  </a:lnTo>
                  <a:lnTo>
                    <a:pt x="580" y="1074"/>
                  </a:lnTo>
                  <a:lnTo>
                    <a:pt x="579" y="1095"/>
                  </a:lnTo>
                  <a:lnTo>
                    <a:pt x="573" y="1115"/>
                  </a:lnTo>
                  <a:lnTo>
                    <a:pt x="563" y="1133"/>
                  </a:lnTo>
                  <a:lnTo>
                    <a:pt x="550" y="1151"/>
                  </a:lnTo>
                  <a:lnTo>
                    <a:pt x="532" y="1165"/>
                  </a:lnTo>
                  <a:lnTo>
                    <a:pt x="513" y="1175"/>
                  </a:lnTo>
                  <a:lnTo>
                    <a:pt x="492" y="1180"/>
                  </a:lnTo>
                  <a:lnTo>
                    <a:pt x="470" y="1180"/>
                  </a:lnTo>
                  <a:lnTo>
                    <a:pt x="449" y="1177"/>
                  </a:lnTo>
                  <a:lnTo>
                    <a:pt x="429" y="1169"/>
                  </a:lnTo>
                  <a:lnTo>
                    <a:pt x="410" y="1156"/>
                  </a:lnTo>
                  <a:lnTo>
                    <a:pt x="61" y="863"/>
                  </a:lnTo>
                  <a:lnTo>
                    <a:pt x="42" y="846"/>
                  </a:lnTo>
                  <a:lnTo>
                    <a:pt x="23" y="823"/>
                  </a:lnTo>
                  <a:lnTo>
                    <a:pt x="10" y="798"/>
                  </a:lnTo>
                  <a:lnTo>
                    <a:pt x="2" y="770"/>
                  </a:lnTo>
                  <a:lnTo>
                    <a:pt x="0" y="742"/>
                  </a:lnTo>
                  <a:lnTo>
                    <a:pt x="0" y="735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1" y="723"/>
                  </a:lnTo>
                  <a:lnTo>
                    <a:pt x="41" y="98"/>
                  </a:lnTo>
                  <a:lnTo>
                    <a:pt x="42" y="95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8" y="66"/>
                  </a:lnTo>
                  <a:lnTo>
                    <a:pt x="59" y="45"/>
                  </a:lnTo>
                  <a:lnTo>
                    <a:pt x="75" y="27"/>
                  </a:lnTo>
                  <a:lnTo>
                    <a:pt x="96" y="12"/>
                  </a:lnTo>
                  <a:lnTo>
                    <a:pt x="118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g1f4ecfa8b4e_0_149"/>
            <p:cNvSpPr/>
            <p:nvPr/>
          </p:nvSpPr>
          <p:spPr>
            <a:xfrm>
              <a:off x="4935538" y="3273425"/>
              <a:ext cx="409576" cy="420689"/>
            </a:xfrm>
            <a:custGeom>
              <a:avLst/>
              <a:gdLst/>
              <a:ahLst/>
              <a:cxnLst/>
              <a:rect l="l" t="t" r="r" b="b"/>
              <a:pathLst>
                <a:path w="2319" h="2380" extrusionOk="0">
                  <a:moveTo>
                    <a:pt x="1127" y="0"/>
                  </a:moveTo>
                  <a:lnTo>
                    <a:pt x="1217" y="4"/>
                  </a:lnTo>
                  <a:lnTo>
                    <a:pt x="1304" y="13"/>
                  </a:lnTo>
                  <a:lnTo>
                    <a:pt x="1388" y="30"/>
                  </a:lnTo>
                  <a:lnTo>
                    <a:pt x="1471" y="51"/>
                  </a:lnTo>
                  <a:lnTo>
                    <a:pt x="1551" y="79"/>
                  </a:lnTo>
                  <a:lnTo>
                    <a:pt x="1629" y="111"/>
                  </a:lnTo>
                  <a:lnTo>
                    <a:pt x="1704" y="149"/>
                  </a:lnTo>
                  <a:lnTo>
                    <a:pt x="1776" y="193"/>
                  </a:lnTo>
                  <a:lnTo>
                    <a:pt x="1844" y="241"/>
                  </a:lnTo>
                  <a:lnTo>
                    <a:pt x="1908" y="294"/>
                  </a:lnTo>
                  <a:lnTo>
                    <a:pt x="1970" y="351"/>
                  </a:lnTo>
                  <a:lnTo>
                    <a:pt x="2027" y="411"/>
                  </a:lnTo>
                  <a:lnTo>
                    <a:pt x="2079" y="476"/>
                  </a:lnTo>
                  <a:lnTo>
                    <a:pt x="2127" y="544"/>
                  </a:lnTo>
                  <a:lnTo>
                    <a:pt x="2169" y="617"/>
                  </a:lnTo>
                  <a:lnTo>
                    <a:pt x="2208" y="692"/>
                  </a:lnTo>
                  <a:lnTo>
                    <a:pt x="2241" y="769"/>
                  </a:lnTo>
                  <a:lnTo>
                    <a:pt x="2269" y="850"/>
                  </a:lnTo>
                  <a:lnTo>
                    <a:pt x="2290" y="934"/>
                  </a:lnTo>
                  <a:lnTo>
                    <a:pt x="2306" y="1019"/>
                  </a:lnTo>
                  <a:lnTo>
                    <a:pt x="2315" y="1106"/>
                  </a:lnTo>
                  <a:lnTo>
                    <a:pt x="2319" y="1194"/>
                  </a:lnTo>
                  <a:lnTo>
                    <a:pt x="2315" y="1286"/>
                  </a:lnTo>
                  <a:lnTo>
                    <a:pt x="2305" y="1374"/>
                  </a:lnTo>
                  <a:lnTo>
                    <a:pt x="2289" y="1462"/>
                  </a:lnTo>
                  <a:lnTo>
                    <a:pt x="2266" y="1546"/>
                  </a:lnTo>
                  <a:lnTo>
                    <a:pt x="2238" y="1628"/>
                  </a:lnTo>
                  <a:lnTo>
                    <a:pt x="2204" y="1707"/>
                  </a:lnTo>
                  <a:lnTo>
                    <a:pt x="2164" y="1783"/>
                  </a:lnTo>
                  <a:lnTo>
                    <a:pt x="2119" y="1855"/>
                  </a:lnTo>
                  <a:lnTo>
                    <a:pt x="2070" y="1925"/>
                  </a:lnTo>
                  <a:lnTo>
                    <a:pt x="2015" y="1991"/>
                  </a:lnTo>
                  <a:lnTo>
                    <a:pt x="1956" y="2051"/>
                  </a:lnTo>
                  <a:lnTo>
                    <a:pt x="1894" y="2108"/>
                  </a:lnTo>
                  <a:lnTo>
                    <a:pt x="1827" y="2161"/>
                  </a:lnTo>
                  <a:lnTo>
                    <a:pt x="1755" y="2209"/>
                  </a:lnTo>
                  <a:lnTo>
                    <a:pt x="1682" y="2252"/>
                  </a:lnTo>
                  <a:lnTo>
                    <a:pt x="1605" y="2288"/>
                  </a:lnTo>
                  <a:lnTo>
                    <a:pt x="1525" y="2321"/>
                  </a:lnTo>
                  <a:lnTo>
                    <a:pt x="1441" y="2347"/>
                  </a:lnTo>
                  <a:lnTo>
                    <a:pt x="1356" y="2367"/>
                  </a:lnTo>
                  <a:lnTo>
                    <a:pt x="1268" y="2380"/>
                  </a:lnTo>
                  <a:lnTo>
                    <a:pt x="1272" y="2314"/>
                  </a:lnTo>
                  <a:lnTo>
                    <a:pt x="1275" y="2246"/>
                  </a:lnTo>
                  <a:lnTo>
                    <a:pt x="1271" y="2158"/>
                  </a:lnTo>
                  <a:lnTo>
                    <a:pt x="1264" y="2071"/>
                  </a:lnTo>
                  <a:lnTo>
                    <a:pt x="1337" y="2056"/>
                  </a:lnTo>
                  <a:lnTo>
                    <a:pt x="1409" y="2036"/>
                  </a:lnTo>
                  <a:lnTo>
                    <a:pt x="1478" y="2009"/>
                  </a:lnTo>
                  <a:lnTo>
                    <a:pt x="1544" y="1977"/>
                  </a:lnTo>
                  <a:lnTo>
                    <a:pt x="1606" y="1940"/>
                  </a:lnTo>
                  <a:lnTo>
                    <a:pt x="1665" y="1898"/>
                  </a:lnTo>
                  <a:lnTo>
                    <a:pt x="1721" y="1852"/>
                  </a:lnTo>
                  <a:lnTo>
                    <a:pt x="1772" y="1801"/>
                  </a:lnTo>
                  <a:lnTo>
                    <a:pt x="1820" y="1746"/>
                  </a:lnTo>
                  <a:lnTo>
                    <a:pt x="1863" y="1688"/>
                  </a:lnTo>
                  <a:lnTo>
                    <a:pt x="1900" y="1625"/>
                  </a:lnTo>
                  <a:lnTo>
                    <a:pt x="1933" y="1560"/>
                  </a:lnTo>
                  <a:lnTo>
                    <a:pt x="1961" y="1492"/>
                  </a:lnTo>
                  <a:lnTo>
                    <a:pt x="1983" y="1420"/>
                  </a:lnTo>
                  <a:lnTo>
                    <a:pt x="1999" y="1348"/>
                  </a:lnTo>
                  <a:lnTo>
                    <a:pt x="2009" y="1271"/>
                  </a:lnTo>
                  <a:lnTo>
                    <a:pt x="2012" y="1194"/>
                  </a:lnTo>
                  <a:lnTo>
                    <a:pt x="2009" y="1118"/>
                  </a:lnTo>
                  <a:lnTo>
                    <a:pt x="1999" y="1043"/>
                  </a:lnTo>
                  <a:lnTo>
                    <a:pt x="1983" y="972"/>
                  </a:lnTo>
                  <a:lnTo>
                    <a:pt x="1962" y="901"/>
                  </a:lnTo>
                  <a:lnTo>
                    <a:pt x="1935" y="833"/>
                  </a:lnTo>
                  <a:lnTo>
                    <a:pt x="1903" y="768"/>
                  </a:lnTo>
                  <a:lnTo>
                    <a:pt x="1866" y="706"/>
                  </a:lnTo>
                  <a:lnTo>
                    <a:pt x="1824" y="648"/>
                  </a:lnTo>
                  <a:lnTo>
                    <a:pt x="1778" y="593"/>
                  </a:lnTo>
                  <a:lnTo>
                    <a:pt x="1726" y="543"/>
                  </a:lnTo>
                  <a:lnTo>
                    <a:pt x="1672" y="496"/>
                  </a:lnTo>
                  <a:lnTo>
                    <a:pt x="1614" y="455"/>
                  </a:lnTo>
                  <a:lnTo>
                    <a:pt x="1552" y="417"/>
                  </a:lnTo>
                  <a:lnTo>
                    <a:pt x="1488" y="385"/>
                  </a:lnTo>
                  <a:lnTo>
                    <a:pt x="1421" y="357"/>
                  </a:lnTo>
                  <a:lnTo>
                    <a:pt x="1351" y="336"/>
                  </a:lnTo>
                  <a:lnTo>
                    <a:pt x="1278" y="320"/>
                  </a:lnTo>
                  <a:lnTo>
                    <a:pt x="1203" y="312"/>
                  </a:lnTo>
                  <a:lnTo>
                    <a:pt x="1127" y="308"/>
                  </a:lnTo>
                  <a:lnTo>
                    <a:pt x="1048" y="312"/>
                  </a:lnTo>
                  <a:lnTo>
                    <a:pt x="970" y="322"/>
                  </a:lnTo>
                  <a:lnTo>
                    <a:pt x="894" y="339"/>
                  </a:lnTo>
                  <a:lnTo>
                    <a:pt x="822" y="363"/>
                  </a:lnTo>
                  <a:lnTo>
                    <a:pt x="752" y="392"/>
                  </a:lnTo>
                  <a:lnTo>
                    <a:pt x="685" y="428"/>
                  </a:lnTo>
                  <a:lnTo>
                    <a:pt x="622" y="468"/>
                  </a:lnTo>
                  <a:lnTo>
                    <a:pt x="562" y="514"/>
                  </a:lnTo>
                  <a:lnTo>
                    <a:pt x="507" y="564"/>
                  </a:lnTo>
                  <a:lnTo>
                    <a:pt x="456" y="619"/>
                  </a:lnTo>
                  <a:lnTo>
                    <a:pt x="409" y="678"/>
                  </a:lnTo>
                  <a:lnTo>
                    <a:pt x="368" y="741"/>
                  </a:lnTo>
                  <a:lnTo>
                    <a:pt x="332" y="808"/>
                  </a:lnTo>
                  <a:lnTo>
                    <a:pt x="302" y="878"/>
                  </a:lnTo>
                  <a:lnTo>
                    <a:pt x="228" y="855"/>
                  </a:lnTo>
                  <a:lnTo>
                    <a:pt x="154" y="835"/>
                  </a:lnTo>
                  <a:lnTo>
                    <a:pt x="78" y="821"/>
                  </a:lnTo>
                  <a:lnTo>
                    <a:pt x="0" y="809"/>
                  </a:lnTo>
                  <a:lnTo>
                    <a:pt x="31" y="728"/>
                  </a:lnTo>
                  <a:lnTo>
                    <a:pt x="68" y="649"/>
                  </a:lnTo>
                  <a:lnTo>
                    <a:pt x="110" y="574"/>
                  </a:lnTo>
                  <a:lnTo>
                    <a:pt x="158" y="502"/>
                  </a:lnTo>
                  <a:lnTo>
                    <a:pt x="211" y="435"/>
                  </a:lnTo>
                  <a:lnTo>
                    <a:pt x="267" y="370"/>
                  </a:lnTo>
                  <a:lnTo>
                    <a:pt x="329" y="310"/>
                  </a:lnTo>
                  <a:lnTo>
                    <a:pt x="393" y="254"/>
                  </a:lnTo>
                  <a:lnTo>
                    <a:pt x="463" y="204"/>
                  </a:lnTo>
                  <a:lnTo>
                    <a:pt x="536" y="158"/>
                  </a:lnTo>
                  <a:lnTo>
                    <a:pt x="612" y="118"/>
                  </a:lnTo>
                  <a:lnTo>
                    <a:pt x="692" y="83"/>
                  </a:lnTo>
                  <a:lnTo>
                    <a:pt x="774" y="54"/>
                  </a:lnTo>
                  <a:lnTo>
                    <a:pt x="860" y="31"/>
                  </a:lnTo>
                  <a:lnTo>
                    <a:pt x="947" y="14"/>
                  </a:lnTo>
                  <a:lnTo>
                    <a:pt x="1036" y="4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g1f4ecfa8b4e_0_149"/>
            <p:cNvSpPr/>
            <p:nvPr/>
          </p:nvSpPr>
          <p:spPr>
            <a:xfrm>
              <a:off x="4695825" y="3459163"/>
              <a:ext cx="420689" cy="422278"/>
            </a:xfrm>
            <a:custGeom>
              <a:avLst/>
              <a:gdLst/>
              <a:ahLst/>
              <a:cxnLst/>
              <a:rect l="l" t="t" r="r" b="b"/>
              <a:pathLst>
                <a:path w="2383" h="2392" extrusionOk="0">
                  <a:moveTo>
                    <a:pt x="1168" y="676"/>
                  </a:moveTo>
                  <a:lnTo>
                    <a:pt x="1114" y="681"/>
                  </a:lnTo>
                  <a:lnTo>
                    <a:pt x="1063" y="692"/>
                  </a:lnTo>
                  <a:lnTo>
                    <a:pt x="1012" y="708"/>
                  </a:lnTo>
                  <a:lnTo>
                    <a:pt x="962" y="729"/>
                  </a:lnTo>
                  <a:lnTo>
                    <a:pt x="915" y="756"/>
                  </a:lnTo>
                  <a:lnTo>
                    <a:pt x="869" y="789"/>
                  </a:lnTo>
                  <a:lnTo>
                    <a:pt x="827" y="827"/>
                  </a:lnTo>
                  <a:lnTo>
                    <a:pt x="789" y="869"/>
                  </a:lnTo>
                  <a:lnTo>
                    <a:pt x="756" y="914"/>
                  </a:lnTo>
                  <a:lnTo>
                    <a:pt x="730" y="961"/>
                  </a:lnTo>
                  <a:lnTo>
                    <a:pt x="707" y="1011"/>
                  </a:lnTo>
                  <a:lnTo>
                    <a:pt x="692" y="1062"/>
                  </a:lnTo>
                  <a:lnTo>
                    <a:pt x="680" y="1114"/>
                  </a:lnTo>
                  <a:lnTo>
                    <a:pt x="675" y="1168"/>
                  </a:lnTo>
                  <a:lnTo>
                    <a:pt x="675" y="1221"/>
                  </a:lnTo>
                  <a:lnTo>
                    <a:pt x="679" y="1274"/>
                  </a:lnTo>
                  <a:lnTo>
                    <a:pt x="690" y="1326"/>
                  </a:lnTo>
                  <a:lnTo>
                    <a:pt x="706" y="1377"/>
                  </a:lnTo>
                  <a:lnTo>
                    <a:pt x="728" y="1428"/>
                  </a:lnTo>
                  <a:lnTo>
                    <a:pt x="755" y="1475"/>
                  </a:lnTo>
                  <a:lnTo>
                    <a:pt x="788" y="1520"/>
                  </a:lnTo>
                  <a:lnTo>
                    <a:pt x="824" y="1563"/>
                  </a:lnTo>
                  <a:lnTo>
                    <a:pt x="867" y="1601"/>
                  </a:lnTo>
                  <a:lnTo>
                    <a:pt x="911" y="1633"/>
                  </a:lnTo>
                  <a:lnTo>
                    <a:pt x="959" y="1660"/>
                  </a:lnTo>
                  <a:lnTo>
                    <a:pt x="1008" y="1683"/>
                  </a:lnTo>
                  <a:lnTo>
                    <a:pt x="1060" y="1698"/>
                  </a:lnTo>
                  <a:lnTo>
                    <a:pt x="1111" y="1709"/>
                  </a:lnTo>
                  <a:lnTo>
                    <a:pt x="1165" y="1715"/>
                  </a:lnTo>
                  <a:lnTo>
                    <a:pt x="1217" y="1715"/>
                  </a:lnTo>
                  <a:lnTo>
                    <a:pt x="1271" y="1711"/>
                  </a:lnTo>
                  <a:lnTo>
                    <a:pt x="1323" y="1699"/>
                  </a:lnTo>
                  <a:lnTo>
                    <a:pt x="1374" y="1684"/>
                  </a:lnTo>
                  <a:lnTo>
                    <a:pt x="1423" y="1661"/>
                  </a:lnTo>
                  <a:lnTo>
                    <a:pt x="1471" y="1634"/>
                  </a:lnTo>
                  <a:lnTo>
                    <a:pt x="1516" y="1602"/>
                  </a:lnTo>
                  <a:lnTo>
                    <a:pt x="1558" y="1565"/>
                  </a:lnTo>
                  <a:lnTo>
                    <a:pt x="1596" y="1523"/>
                  </a:lnTo>
                  <a:lnTo>
                    <a:pt x="1629" y="1478"/>
                  </a:lnTo>
                  <a:lnTo>
                    <a:pt x="1655" y="1430"/>
                  </a:lnTo>
                  <a:lnTo>
                    <a:pt x="1678" y="1381"/>
                  </a:lnTo>
                  <a:lnTo>
                    <a:pt x="1693" y="1329"/>
                  </a:lnTo>
                  <a:lnTo>
                    <a:pt x="1704" y="1278"/>
                  </a:lnTo>
                  <a:lnTo>
                    <a:pt x="1710" y="1224"/>
                  </a:lnTo>
                  <a:lnTo>
                    <a:pt x="1710" y="1171"/>
                  </a:lnTo>
                  <a:lnTo>
                    <a:pt x="1706" y="1118"/>
                  </a:lnTo>
                  <a:lnTo>
                    <a:pt x="1694" y="1065"/>
                  </a:lnTo>
                  <a:lnTo>
                    <a:pt x="1679" y="1015"/>
                  </a:lnTo>
                  <a:lnTo>
                    <a:pt x="1658" y="964"/>
                  </a:lnTo>
                  <a:lnTo>
                    <a:pt x="1631" y="916"/>
                  </a:lnTo>
                  <a:lnTo>
                    <a:pt x="1598" y="871"/>
                  </a:lnTo>
                  <a:lnTo>
                    <a:pt x="1561" y="829"/>
                  </a:lnTo>
                  <a:lnTo>
                    <a:pt x="1518" y="791"/>
                  </a:lnTo>
                  <a:lnTo>
                    <a:pt x="1474" y="758"/>
                  </a:lnTo>
                  <a:lnTo>
                    <a:pt x="1427" y="732"/>
                  </a:lnTo>
                  <a:lnTo>
                    <a:pt x="1376" y="709"/>
                  </a:lnTo>
                  <a:lnTo>
                    <a:pt x="1326" y="692"/>
                  </a:lnTo>
                  <a:lnTo>
                    <a:pt x="1274" y="682"/>
                  </a:lnTo>
                  <a:lnTo>
                    <a:pt x="1220" y="677"/>
                  </a:lnTo>
                  <a:lnTo>
                    <a:pt x="1168" y="676"/>
                  </a:lnTo>
                  <a:close/>
                  <a:moveTo>
                    <a:pt x="1119" y="0"/>
                  </a:moveTo>
                  <a:lnTo>
                    <a:pt x="1274" y="1"/>
                  </a:lnTo>
                  <a:lnTo>
                    <a:pt x="1296" y="3"/>
                  </a:lnTo>
                  <a:lnTo>
                    <a:pt x="1317" y="11"/>
                  </a:lnTo>
                  <a:lnTo>
                    <a:pt x="1336" y="23"/>
                  </a:lnTo>
                  <a:lnTo>
                    <a:pt x="1352" y="39"/>
                  </a:lnTo>
                  <a:lnTo>
                    <a:pt x="1363" y="58"/>
                  </a:lnTo>
                  <a:lnTo>
                    <a:pt x="1371" y="79"/>
                  </a:lnTo>
                  <a:lnTo>
                    <a:pt x="1374" y="103"/>
                  </a:lnTo>
                  <a:lnTo>
                    <a:pt x="1373" y="256"/>
                  </a:lnTo>
                  <a:lnTo>
                    <a:pt x="1448" y="274"/>
                  </a:lnTo>
                  <a:lnTo>
                    <a:pt x="1521" y="299"/>
                  </a:lnTo>
                  <a:lnTo>
                    <a:pt x="1593" y="329"/>
                  </a:lnTo>
                  <a:lnTo>
                    <a:pt x="1663" y="365"/>
                  </a:lnTo>
                  <a:lnTo>
                    <a:pt x="1730" y="407"/>
                  </a:lnTo>
                  <a:lnTo>
                    <a:pt x="1839" y="298"/>
                  </a:lnTo>
                  <a:lnTo>
                    <a:pt x="1857" y="284"/>
                  </a:lnTo>
                  <a:lnTo>
                    <a:pt x="1877" y="274"/>
                  </a:lnTo>
                  <a:lnTo>
                    <a:pt x="1900" y="270"/>
                  </a:lnTo>
                  <a:lnTo>
                    <a:pt x="1922" y="270"/>
                  </a:lnTo>
                  <a:lnTo>
                    <a:pt x="1943" y="274"/>
                  </a:lnTo>
                  <a:lnTo>
                    <a:pt x="1963" y="284"/>
                  </a:lnTo>
                  <a:lnTo>
                    <a:pt x="1981" y="299"/>
                  </a:lnTo>
                  <a:lnTo>
                    <a:pt x="2091" y="409"/>
                  </a:lnTo>
                  <a:lnTo>
                    <a:pt x="2106" y="427"/>
                  </a:lnTo>
                  <a:lnTo>
                    <a:pt x="2115" y="447"/>
                  </a:lnTo>
                  <a:lnTo>
                    <a:pt x="2120" y="470"/>
                  </a:lnTo>
                  <a:lnTo>
                    <a:pt x="2119" y="491"/>
                  </a:lnTo>
                  <a:lnTo>
                    <a:pt x="2115" y="513"/>
                  </a:lnTo>
                  <a:lnTo>
                    <a:pt x="2105" y="534"/>
                  </a:lnTo>
                  <a:lnTo>
                    <a:pt x="2090" y="551"/>
                  </a:lnTo>
                  <a:lnTo>
                    <a:pt x="1981" y="661"/>
                  </a:lnTo>
                  <a:lnTo>
                    <a:pt x="2017" y="717"/>
                  </a:lnTo>
                  <a:lnTo>
                    <a:pt x="2048" y="774"/>
                  </a:lnTo>
                  <a:lnTo>
                    <a:pt x="2075" y="835"/>
                  </a:lnTo>
                  <a:lnTo>
                    <a:pt x="2097" y="895"/>
                  </a:lnTo>
                  <a:lnTo>
                    <a:pt x="2115" y="956"/>
                  </a:lnTo>
                  <a:lnTo>
                    <a:pt x="2129" y="1019"/>
                  </a:lnTo>
                  <a:lnTo>
                    <a:pt x="2283" y="1020"/>
                  </a:lnTo>
                  <a:lnTo>
                    <a:pt x="2306" y="1023"/>
                  </a:lnTo>
                  <a:lnTo>
                    <a:pt x="2327" y="1030"/>
                  </a:lnTo>
                  <a:lnTo>
                    <a:pt x="2346" y="1043"/>
                  </a:lnTo>
                  <a:lnTo>
                    <a:pt x="2361" y="1058"/>
                  </a:lnTo>
                  <a:lnTo>
                    <a:pt x="2374" y="1077"/>
                  </a:lnTo>
                  <a:lnTo>
                    <a:pt x="2380" y="1099"/>
                  </a:lnTo>
                  <a:lnTo>
                    <a:pt x="2383" y="1123"/>
                  </a:lnTo>
                  <a:lnTo>
                    <a:pt x="2383" y="1279"/>
                  </a:lnTo>
                  <a:lnTo>
                    <a:pt x="2379" y="1302"/>
                  </a:lnTo>
                  <a:lnTo>
                    <a:pt x="2371" y="1322"/>
                  </a:lnTo>
                  <a:lnTo>
                    <a:pt x="2360" y="1341"/>
                  </a:lnTo>
                  <a:lnTo>
                    <a:pt x="2345" y="1357"/>
                  </a:lnTo>
                  <a:lnTo>
                    <a:pt x="2326" y="1369"/>
                  </a:lnTo>
                  <a:lnTo>
                    <a:pt x="2305" y="1376"/>
                  </a:lnTo>
                  <a:lnTo>
                    <a:pt x="2281" y="1379"/>
                  </a:lnTo>
                  <a:lnTo>
                    <a:pt x="2128" y="1378"/>
                  </a:lnTo>
                  <a:lnTo>
                    <a:pt x="2115" y="1441"/>
                  </a:lnTo>
                  <a:lnTo>
                    <a:pt x="2096" y="1504"/>
                  </a:lnTo>
                  <a:lnTo>
                    <a:pt x="2074" y="1565"/>
                  </a:lnTo>
                  <a:lnTo>
                    <a:pt x="2047" y="1624"/>
                  </a:lnTo>
                  <a:lnTo>
                    <a:pt x="2016" y="1683"/>
                  </a:lnTo>
                  <a:lnTo>
                    <a:pt x="1980" y="1739"/>
                  </a:lnTo>
                  <a:lnTo>
                    <a:pt x="2087" y="1846"/>
                  </a:lnTo>
                  <a:lnTo>
                    <a:pt x="2102" y="1864"/>
                  </a:lnTo>
                  <a:lnTo>
                    <a:pt x="2110" y="1884"/>
                  </a:lnTo>
                  <a:lnTo>
                    <a:pt x="2115" y="1906"/>
                  </a:lnTo>
                  <a:lnTo>
                    <a:pt x="2115" y="1929"/>
                  </a:lnTo>
                  <a:lnTo>
                    <a:pt x="2110" y="1950"/>
                  </a:lnTo>
                  <a:lnTo>
                    <a:pt x="2100" y="1970"/>
                  </a:lnTo>
                  <a:lnTo>
                    <a:pt x="2086" y="1989"/>
                  </a:lnTo>
                  <a:lnTo>
                    <a:pt x="1977" y="2099"/>
                  </a:lnTo>
                  <a:lnTo>
                    <a:pt x="1958" y="2113"/>
                  </a:lnTo>
                  <a:lnTo>
                    <a:pt x="1938" y="2122"/>
                  </a:lnTo>
                  <a:lnTo>
                    <a:pt x="1916" y="2128"/>
                  </a:lnTo>
                  <a:lnTo>
                    <a:pt x="1894" y="2127"/>
                  </a:lnTo>
                  <a:lnTo>
                    <a:pt x="1873" y="2122"/>
                  </a:lnTo>
                  <a:lnTo>
                    <a:pt x="1852" y="2112"/>
                  </a:lnTo>
                  <a:lnTo>
                    <a:pt x="1834" y="2098"/>
                  </a:lnTo>
                  <a:lnTo>
                    <a:pt x="1729" y="1991"/>
                  </a:lnTo>
                  <a:lnTo>
                    <a:pt x="1672" y="2027"/>
                  </a:lnTo>
                  <a:lnTo>
                    <a:pt x="1614" y="2060"/>
                  </a:lnTo>
                  <a:lnTo>
                    <a:pt x="1554" y="2086"/>
                  </a:lnTo>
                  <a:lnTo>
                    <a:pt x="1494" y="2109"/>
                  </a:lnTo>
                  <a:lnTo>
                    <a:pt x="1431" y="2128"/>
                  </a:lnTo>
                  <a:lnTo>
                    <a:pt x="1368" y="2142"/>
                  </a:lnTo>
                  <a:lnTo>
                    <a:pt x="1366" y="2291"/>
                  </a:lnTo>
                  <a:lnTo>
                    <a:pt x="1364" y="2315"/>
                  </a:lnTo>
                  <a:lnTo>
                    <a:pt x="1356" y="2336"/>
                  </a:lnTo>
                  <a:lnTo>
                    <a:pt x="1345" y="2355"/>
                  </a:lnTo>
                  <a:lnTo>
                    <a:pt x="1330" y="2370"/>
                  </a:lnTo>
                  <a:lnTo>
                    <a:pt x="1311" y="2382"/>
                  </a:lnTo>
                  <a:lnTo>
                    <a:pt x="1289" y="2390"/>
                  </a:lnTo>
                  <a:lnTo>
                    <a:pt x="1266" y="2392"/>
                  </a:lnTo>
                  <a:lnTo>
                    <a:pt x="1111" y="2391"/>
                  </a:lnTo>
                  <a:lnTo>
                    <a:pt x="1088" y="2389"/>
                  </a:lnTo>
                  <a:lnTo>
                    <a:pt x="1066" y="2381"/>
                  </a:lnTo>
                  <a:lnTo>
                    <a:pt x="1049" y="2370"/>
                  </a:lnTo>
                  <a:lnTo>
                    <a:pt x="1033" y="2353"/>
                  </a:lnTo>
                  <a:lnTo>
                    <a:pt x="1021" y="2335"/>
                  </a:lnTo>
                  <a:lnTo>
                    <a:pt x="1013" y="2314"/>
                  </a:lnTo>
                  <a:lnTo>
                    <a:pt x="1011" y="2290"/>
                  </a:lnTo>
                  <a:lnTo>
                    <a:pt x="1012" y="2141"/>
                  </a:lnTo>
                  <a:lnTo>
                    <a:pt x="948" y="2127"/>
                  </a:lnTo>
                  <a:lnTo>
                    <a:pt x="886" y="2108"/>
                  </a:lnTo>
                  <a:lnTo>
                    <a:pt x="824" y="2085"/>
                  </a:lnTo>
                  <a:lnTo>
                    <a:pt x="764" y="2057"/>
                  </a:lnTo>
                  <a:lnTo>
                    <a:pt x="706" y="2026"/>
                  </a:lnTo>
                  <a:lnTo>
                    <a:pt x="650" y="1990"/>
                  </a:lnTo>
                  <a:lnTo>
                    <a:pt x="544" y="2093"/>
                  </a:lnTo>
                  <a:lnTo>
                    <a:pt x="525" y="2108"/>
                  </a:lnTo>
                  <a:lnTo>
                    <a:pt x="505" y="2117"/>
                  </a:lnTo>
                  <a:lnTo>
                    <a:pt x="484" y="2122"/>
                  </a:lnTo>
                  <a:lnTo>
                    <a:pt x="462" y="2122"/>
                  </a:lnTo>
                  <a:lnTo>
                    <a:pt x="439" y="2117"/>
                  </a:lnTo>
                  <a:lnTo>
                    <a:pt x="419" y="2108"/>
                  </a:lnTo>
                  <a:lnTo>
                    <a:pt x="402" y="2093"/>
                  </a:lnTo>
                  <a:lnTo>
                    <a:pt x="291" y="1982"/>
                  </a:lnTo>
                  <a:lnTo>
                    <a:pt x="277" y="1965"/>
                  </a:lnTo>
                  <a:lnTo>
                    <a:pt x="268" y="1944"/>
                  </a:lnTo>
                  <a:lnTo>
                    <a:pt x="263" y="1922"/>
                  </a:lnTo>
                  <a:lnTo>
                    <a:pt x="263" y="1900"/>
                  </a:lnTo>
                  <a:lnTo>
                    <a:pt x="268" y="1878"/>
                  </a:lnTo>
                  <a:lnTo>
                    <a:pt x="278" y="1858"/>
                  </a:lnTo>
                  <a:lnTo>
                    <a:pt x="292" y="1839"/>
                  </a:lnTo>
                  <a:lnTo>
                    <a:pt x="397" y="1735"/>
                  </a:lnTo>
                  <a:lnTo>
                    <a:pt x="361" y="1679"/>
                  </a:lnTo>
                  <a:lnTo>
                    <a:pt x="330" y="1620"/>
                  </a:lnTo>
                  <a:lnTo>
                    <a:pt x="303" y="1561"/>
                  </a:lnTo>
                  <a:lnTo>
                    <a:pt x="281" y="1498"/>
                  </a:lnTo>
                  <a:lnTo>
                    <a:pt x="262" y="1435"/>
                  </a:lnTo>
                  <a:lnTo>
                    <a:pt x="249" y="1373"/>
                  </a:lnTo>
                  <a:lnTo>
                    <a:pt x="100" y="1372"/>
                  </a:lnTo>
                  <a:lnTo>
                    <a:pt x="77" y="1368"/>
                  </a:lnTo>
                  <a:lnTo>
                    <a:pt x="56" y="1362"/>
                  </a:lnTo>
                  <a:lnTo>
                    <a:pt x="37" y="1349"/>
                  </a:lnTo>
                  <a:lnTo>
                    <a:pt x="22" y="1334"/>
                  </a:lnTo>
                  <a:lnTo>
                    <a:pt x="10" y="1315"/>
                  </a:lnTo>
                  <a:lnTo>
                    <a:pt x="2" y="1293"/>
                  </a:lnTo>
                  <a:lnTo>
                    <a:pt x="0" y="1270"/>
                  </a:lnTo>
                  <a:lnTo>
                    <a:pt x="1" y="1114"/>
                  </a:lnTo>
                  <a:lnTo>
                    <a:pt x="3" y="1092"/>
                  </a:lnTo>
                  <a:lnTo>
                    <a:pt x="11" y="1071"/>
                  </a:lnTo>
                  <a:lnTo>
                    <a:pt x="23" y="1052"/>
                  </a:lnTo>
                  <a:lnTo>
                    <a:pt x="39" y="1036"/>
                  </a:lnTo>
                  <a:lnTo>
                    <a:pt x="57" y="1025"/>
                  </a:lnTo>
                  <a:lnTo>
                    <a:pt x="78" y="1017"/>
                  </a:lnTo>
                  <a:lnTo>
                    <a:pt x="102" y="1015"/>
                  </a:lnTo>
                  <a:lnTo>
                    <a:pt x="251" y="1015"/>
                  </a:lnTo>
                  <a:lnTo>
                    <a:pt x="265" y="952"/>
                  </a:lnTo>
                  <a:lnTo>
                    <a:pt x="284" y="889"/>
                  </a:lnTo>
                  <a:lnTo>
                    <a:pt x="307" y="828"/>
                  </a:lnTo>
                  <a:lnTo>
                    <a:pt x="335" y="769"/>
                  </a:lnTo>
                  <a:lnTo>
                    <a:pt x="366" y="710"/>
                  </a:lnTo>
                  <a:lnTo>
                    <a:pt x="403" y="653"/>
                  </a:lnTo>
                  <a:lnTo>
                    <a:pt x="297" y="547"/>
                  </a:lnTo>
                  <a:lnTo>
                    <a:pt x="282" y="529"/>
                  </a:lnTo>
                  <a:lnTo>
                    <a:pt x="273" y="509"/>
                  </a:lnTo>
                  <a:lnTo>
                    <a:pt x="268" y="487"/>
                  </a:lnTo>
                  <a:lnTo>
                    <a:pt x="269" y="465"/>
                  </a:lnTo>
                  <a:lnTo>
                    <a:pt x="273" y="443"/>
                  </a:lnTo>
                  <a:lnTo>
                    <a:pt x="283" y="423"/>
                  </a:lnTo>
                  <a:lnTo>
                    <a:pt x="298" y="405"/>
                  </a:lnTo>
                  <a:lnTo>
                    <a:pt x="407" y="294"/>
                  </a:lnTo>
                  <a:lnTo>
                    <a:pt x="426" y="280"/>
                  </a:lnTo>
                  <a:lnTo>
                    <a:pt x="446" y="270"/>
                  </a:lnTo>
                  <a:lnTo>
                    <a:pt x="467" y="265"/>
                  </a:lnTo>
                  <a:lnTo>
                    <a:pt x="490" y="265"/>
                  </a:lnTo>
                  <a:lnTo>
                    <a:pt x="511" y="270"/>
                  </a:lnTo>
                  <a:lnTo>
                    <a:pt x="532" y="280"/>
                  </a:lnTo>
                  <a:lnTo>
                    <a:pt x="550" y="294"/>
                  </a:lnTo>
                  <a:lnTo>
                    <a:pt x="657" y="402"/>
                  </a:lnTo>
                  <a:lnTo>
                    <a:pt x="713" y="366"/>
                  </a:lnTo>
                  <a:lnTo>
                    <a:pt x="771" y="336"/>
                  </a:lnTo>
                  <a:lnTo>
                    <a:pt x="831" y="309"/>
                  </a:lnTo>
                  <a:lnTo>
                    <a:pt x="891" y="286"/>
                  </a:lnTo>
                  <a:lnTo>
                    <a:pt x="954" y="268"/>
                  </a:lnTo>
                  <a:lnTo>
                    <a:pt x="1017" y="254"/>
                  </a:lnTo>
                  <a:lnTo>
                    <a:pt x="1017" y="101"/>
                  </a:lnTo>
                  <a:lnTo>
                    <a:pt x="1021" y="78"/>
                  </a:lnTo>
                  <a:lnTo>
                    <a:pt x="1027" y="57"/>
                  </a:lnTo>
                  <a:lnTo>
                    <a:pt x="1040" y="38"/>
                  </a:lnTo>
                  <a:lnTo>
                    <a:pt x="1055" y="22"/>
                  </a:lnTo>
                  <a:lnTo>
                    <a:pt x="1074" y="10"/>
                  </a:lnTo>
                  <a:lnTo>
                    <a:pt x="1095" y="3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5" name="Google Shape;305;g1f4ecfa8b4e_0_149"/>
          <p:cNvSpPr/>
          <p:nvPr/>
        </p:nvSpPr>
        <p:spPr>
          <a:xfrm>
            <a:off x="4830086" y="3490052"/>
            <a:ext cx="361768" cy="326137"/>
          </a:xfrm>
          <a:custGeom>
            <a:avLst/>
            <a:gdLst/>
            <a:ahLst/>
            <a:cxnLst/>
            <a:rect l="l" t="t" r="r" b="b"/>
            <a:pathLst>
              <a:path w="608013" h="609601" extrusionOk="0">
                <a:moveTo>
                  <a:pt x="357188" y="369888"/>
                </a:moveTo>
                <a:lnTo>
                  <a:pt x="357188" y="609601"/>
                </a:lnTo>
                <a:lnTo>
                  <a:pt x="285750" y="609601"/>
                </a:lnTo>
                <a:lnTo>
                  <a:pt x="285750" y="441995"/>
                </a:lnTo>
                <a:close/>
                <a:moveTo>
                  <a:pt x="177800" y="369888"/>
                </a:moveTo>
                <a:lnTo>
                  <a:pt x="249238" y="441378"/>
                </a:lnTo>
                <a:lnTo>
                  <a:pt x="249238" y="609601"/>
                </a:lnTo>
                <a:lnTo>
                  <a:pt x="177800" y="609601"/>
                </a:lnTo>
                <a:close/>
                <a:moveTo>
                  <a:pt x="142875" y="369888"/>
                </a:moveTo>
                <a:lnTo>
                  <a:pt x="142875" y="609601"/>
                </a:lnTo>
                <a:lnTo>
                  <a:pt x="52946" y="609601"/>
                </a:lnTo>
                <a:lnTo>
                  <a:pt x="48843" y="609072"/>
                </a:lnTo>
                <a:lnTo>
                  <a:pt x="45095" y="607836"/>
                </a:lnTo>
                <a:lnTo>
                  <a:pt x="41705" y="605718"/>
                </a:lnTo>
                <a:lnTo>
                  <a:pt x="39029" y="602893"/>
                </a:lnTo>
                <a:lnTo>
                  <a:pt x="36709" y="599540"/>
                </a:lnTo>
                <a:lnTo>
                  <a:pt x="35460" y="596009"/>
                </a:lnTo>
                <a:lnTo>
                  <a:pt x="34925" y="591596"/>
                </a:lnTo>
                <a:lnTo>
                  <a:pt x="34925" y="484449"/>
                </a:lnTo>
                <a:lnTo>
                  <a:pt x="35282" y="480919"/>
                </a:lnTo>
                <a:lnTo>
                  <a:pt x="36352" y="477565"/>
                </a:lnTo>
                <a:lnTo>
                  <a:pt x="37958" y="474564"/>
                </a:lnTo>
                <a:lnTo>
                  <a:pt x="40278" y="471916"/>
                </a:lnTo>
                <a:close/>
                <a:moveTo>
                  <a:pt x="460375" y="266700"/>
                </a:moveTo>
                <a:lnTo>
                  <a:pt x="460375" y="609600"/>
                </a:lnTo>
                <a:lnTo>
                  <a:pt x="393700" y="609600"/>
                </a:lnTo>
                <a:lnTo>
                  <a:pt x="393700" y="333125"/>
                </a:lnTo>
                <a:close/>
                <a:moveTo>
                  <a:pt x="587968" y="146050"/>
                </a:moveTo>
                <a:lnTo>
                  <a:pt x="591661" y="146050"/>
                </a:lnTo>
                <a:lnTo>
                  <a:pt x="595353" y="146578"/>
                </a:lnTo>
                <a:lnTo>
                  <a:pt x="598694" y="148164"/>
                </a:lnTo>
                <a:lnTo>
                  <a:pt x="601683" y="150101"/>
                </a:lnTo>
                <a:lnTo>
                  <a:pt x="604321" y="152743"/>
                </a:lnTo>
                <a:lnTo>
                  <a:pt x="606431" y="156089"/>
                </a:lnTo>
                <a:lnTo>
                  <a:pt x="607661" y="159788"/>
                </a:lnTo>
                <a:lnTo>
                  <a:pt x="608013" y="163838"/>
                </a:lnTo>
                <a:lnTo>
                  <a:pt x="608013" y="591636"/>
                </a:lnTo>
                <a:lnTo>
                  <a:pt x="607486" y="596039"/>
                </a:lnTo>
                <a:lnTo>
                  <a:pt x="606255" y="599561"/>
                </a:lnTo>
                <a:lnTo>
                  <a:pt x="604145" y="602908"/>
                </a:lnTo>
                <a:lnTo>
                  <a:pt x="601331" y="605725"/>
                </a:lnTo>
                <a:lnTo>
                  <a:pt x="598166" y="607839"/>
                </a:lnTo>
                <a:lnTo>
                  <a:pt x="594474" y="609072"/>
                </a:lnTo>
                <a:lnTo>
                  <a:pt x="590254" y="609600"/>
                </a:lnTo>
                <a:lnTo>
                  <a:pt x="496888" y="609600"/>
                </a:lnTo>
                <a:lnTo>
                  <a:pt x="496888" y="232173"/>
                </a:lnTo>
                <a:lnTo>
                  <a:pt x="577770" y="151334"/>
                </a:lnTo>
                <a:lnTo>
                  <a:pt x="580759" y="148692"/>
                </a:lnTo>
                <a:lnTo>
                  <a:pt x="584276" y="146755"/>
                </a:lnTo>
                <a:close/>
                <a:moveTo>
                  <a:pt x="554567" y="0"/>
                </a:moveTo>
                <a:lnTo>
                  <a:pt x="562505" y="529"/>
                </a:lnTo>
                <a:lnTo>
                  <a:pt x="570089" y="2293"/>
                </a:lnTo>
                <a:lnTo>
                  <a:pt x="577145" y="4939"/>
                </a:lnTo>
                <a:lnTo>
                  <a:pt x="583671" y="8643"/>
                </a:lnTo>
                <a:lnTo>
                  <a:pt x="589669" y="13053"/>
                </a:lnTo>
                <a:lnTo>
                  <a:pt x="594960" y="18521"/>
                </a:lnTo>
                <a:lnTo>
                  <a:pt x="599370" y="24342"/>
                </a:lnTo>
                <a:lnTo>
                  <a:pt x="603074" y="31044"/>
                </a:lnTo>
                <a:lnTo>
                  <a:pt x="605720" y="38100"/>
                </a:lnTo>
                <a:lnTo>
                  <a:pt x="607484" y="45685"/>
                </a:lnTo>
                <a:lnTo>
                  <a:pt x="608013" y="53622"/>
                </a:lnTo>
                <a:lnTo>
                  <a:pt x="607484" y="61560"/>
                </a:lnTo>
                <a:lnTo>
                  <a:pt x="605720" y="69144"/>
                </a:lnTo>
                <a:lnTo>
                  <a:pt x="603074" y="76024"/>
                </a:lnTo>
                <a:lnTo>
                  <a:pt x="599370" y="82726"/>
                </a:lnTo>
                <a:lnTo>
                  <a:pt x="594960" y="88724"/>
                </a:lnTo>
                <a:lnTo>
                  <a:pt x="589669" y="94015"/>
                </a:lnTo>
                <a:lnTo>
                  <a:pt x="583671" y="98425"/>
                </a:lnTo>
                <a:lnTo>
                  <a:pt x="577145" y="102129"/>
                </a:lnTo>
                <a:lnTo>
                  <a:pt x="570089" y="104951"/>
                </a:lnTo>
                <a:lnTo>
                  <a:pt x="562505" y="106539"/>
                </a:lnTo>
                <a:lnTo>
                  <a:pt x="554567" y="107068"/>
                </a:lnTo>
                <a:lnTo>
                  <a:pt x="546806" y="106539"/>
                </a:lnTo>
                <a:lnTo>
                  <a:pt x="539398" y="104951"/>
                </a:lnTo>
                <a:lnTo>
                  <a:pt x="532519" y="102306"/>
                </a:lnTo>
                <a:lnTo>
                  <a:pt x="525992" y="98601"/>
                </a:lnTo>
                <a:lnTo>
                  <a:pt x="312385" y="313091"/>
                </a:lnTo>
                <a:lnTo>
                  <a:pt x="315736" y="319617"/>
                </a:lnTo>
                <a:lnTo>
                  <a:pt x="318382" y="326673"/>
                </a:lnTo>
                <a:lnTo>
                  <a:pt x="319970" y="333905"/>
                </a:lnTo>
                <a:lnTo>
                  <a:pt x="320675" y="341666"/>
                </a:lnTo>
                <a:lnTo>
                  <a:pt x="319970" y="349603"/>
                </a:lnTo>
                <a:lnTo>
                  <a:pt x="318382" y="357012"/>
                </a:lnTo>
                <a:lnTo>
                  <a:pt x="315560" y="364244"/>
                </a:lnTo>
                <a:lnTo>
                  <a:pt x="311856" y="370946"/>
                </a:lnTo>
                <a:lnTo>
                  <a:pt x="307446" y="376767"/>
                </a:lnTo>
                <a:lnTo>
                  <a:pt x="302154" y="382235"/>
                </a:lnTo>
                <a:lnTo>
                  <a:pt x="296334" y="386645"/>
                </a:lnTo>
                <a:lnTo>
                  <a:pt x="289631" y="390349"/>
                </a:lnTo>
                <a:lnTo>
                  <a:pt x="282575" y="393171"/>
                </a:lnTo>
                <a:lnTo>
                  <a:pt x="275167" y="394759"/>
                </a:lnTo>
                <a:lnTo>
                  <a:pt x="267229" y="395288"/>
                </a:lnTo>
                <a:lnTo>
                  <a:pt x="259292" y="394759"/>
                </a:lnTo>
                <a:lnTo>
                  <a:pt x="251884" y="393171"/>
                </a:lnTo>
                <a:lnTo>
                  <a:pt x="244652" y="390349"/>
                </a:lnTo>
                <a:lnTo>
                  <a:pt x="238125" y="386645"/>
                </a:lnTo>
                <a:lnTo>
                  <a:pt x="232128" y="382235"/>
                </a:lnTo>
                <a:lnTo>
                  <a:pt x="226836" y="376767"/>
                </a:lnTo>
                <a:lnTo>
                  <a:pt x="222427" y="370946"/>
                </a:lnTo>
                <a:lnTo>
                  <a:pt x="218722" y="364244"/>
                </a:lnTo>
                <a:lnTo>
                  <a:pt x="215900" y="357012"/>
                </a:lnTo>
                <a:lnTo>
                  <a:pt x="214313" y="349603"/>
                </a:lnTo>
                <a:lnTo>
                  <a:pt x="213784" y="341666"/>
                </a:lnTo>
                <a:lnTo>
                  <a:pt x="214313" y="333905"/>
                </a:lnTo>
                <a:lnTo>
                  <a:pt x="215900" y="326673"/>
                </a:lnTo>
                <a:lnTo>
                  <a:pt x="218722" y="319617"/>
                </a:lnTo>
                <a:lnTo>
                  <a:pt x="222250" y="313091"/>
                </a:lnTo>
                <a:lnTo>
                  <a:pt x="188913" y="279753"/>
                </a:lnTo>
                <a:lnTo>
                  <a:pt x="182386" y="283105"/>
                </a:lnTo>
                <a:lnTo>
                  <a:pt x="175331" y="285927"/>
                </a:lnTo>
                <a:lnTo>
                  <a:pt x="168099" y="287691"/>
                </a:lnTo>
                <a:lnTo>
                  <a:pt x="160338" y="288220"/>
                </a:lnTo>
                <a:lnTo>
                  <a:pt x="152577" y="287691"/>
                </a:lnTo>
                <a:lnTo>
                  <a:pt x="145168" y="285927"/>
                </a:lnTo>
                <a:lnTo>
                  <a:pt x="138289" y="283105"/>
                </a:lnTo>
                <a:lnTo>
                  <a:pt x="131763" y="279753"/>
                </a:lnTo>
                <a:lnTo>
                  <a:pt x="98425" y="313091"/>
                </a:lnTo>
                <a:lnTo>
                  <a:pt x="102129" y="319617"/>
                </a:lnTo>
                <a:lnTo>
                  <a:pt x="104599" y="326673"/>
                </a:lnTo>
                <a:lnTo>
                  <a:pt x="106363" y="333905"/>
                </a:lnTo>
                <a:lnTo>
                  <a:pt x="106892" y="341666"/>
                </a:lnTo>
                <a:lnTo>
                  <a:pt x="106363" y="349603"/>
                </a:lnTo>
                <a:lnTo>
                  <a:pt x="104599" y="357012"/>
                </a:lnTo>
                <a:lnTo>
                  <a:pt x="101953" y="364244"/>
                </a:lnTo>
                <a:lnTo>
                  <a:pt x="98249" y="370946"/>
                </a:lnTo>
                <a:lnTo>
                  <a:pt x="93839" y="376767"/>
                </a:lnTo>
                <a:lnTo>
                  <a:pt x="88371" y="382235"/>
                </a:lnTo>
                <a:lnTo>
                  <a:pt x="82550" y="386645"/>
                </a:lnTo>
                <a:lnTo>
                  <a:pt x="75847" y="390349"/>
                </a:lnTo>
                <a:lnTo>
                  <a:pt x="68968" y="393171"/>
                </a:lnTo>
                <a:lnTo>
                  <a:pt x="61383" y="394759"/>
                </a:lnTo>
                <a:lnTo>
                  <a:pt x="53446" y="395288"/>
                </a:lnTo>
                <a:lnTo>
                  <a:pt x="45508" y="394759"/>
                </a:lnTo>
                <a:lnTo>
                  <a:pt x="37924" y="393171"/>
                </a:lnTo>
                <a:lnTo>
                  <a:pt x="30868" y="390349"/>
                </a:lnTo>
                <a:lnTo>
                  <a:pt x="24342" y="386645"/>
                </a:lnTo>
                <a:lnTo>
                  <a:pt x="18344" y="382235"/>
                </a:lnTo>
                <a:lnTo>
                  <a:pt x="13053" y="376767"/>
                </a:lnTo>
                <a:lnTo>
                  <a:pt x="8643" y="370946"/>
                </a:lnTo>
                <a:lnTo>
                  <a:pt x="4939" y="364244"/>
                </a:lnTo>
                <a:lnTo>
                  <a:pt x="2293" y="357012"/>
                </a:lnTo>
                <a:lnTo>
                  <a:pt x="529" y="349603"/>
                </a:lnTo>
                <a:lnTo>
                  <a:pt x="0" y="341666"/>
                </a:lnTo>
                <a:lnTo>
                  <a:pt x="529" y="333728"/>
                </a:lnTo>
                <a:lnTo>
                  <a:pt x="2293" y="326144"/>
                </a:lnTo>
                <a:lnTo>
                  <a:pt x="4939" y="319264"/>
                </a:lnTo>
                <a:lnTo>
                  <a:pt x="8643" y="312562"/>
                </a:lnTo>
                <a:lnTo>
                  <a:pt x="13053" y="306564"/>
                </a:lnTo>
                <a:lnTo>
                  <a:pt x="18344" y="301273"/>
                </a:lnTo>
                <a:lnTo>
                  <a:pt x="24342" y="296863"/>
                </a:lnTo>
                <a:lnTo>
                  <a:pt x="30868" y="293159"/>
                </a:lnTo>
                <a:lnTo>
                  <a:pt x="37924" y="290337"/>
                </a:lnTo>
                <a:lnTo>
                  <a:pt x="45508" y="288749"/>
                </a:lnTo>
                <a:lnTo>
                  <a:pt x="53446" y="288220"/>
                </a:lnTo>
                <a:lnTo>
                  <a:pt x="59090" y="288573"/>
                </a:lnTo>
                <a:lnTo>
                  <a:pt x="64735" y="289455"/>
                </a:lnTo>
                <a:lnTo>
                  <a:pt x="70203" y="291219"/>
                </a:lnTo>
                <a:lnTo>
                  <a:pt x="109890" y="251178"/>
                </a:lnTo>
                <a:lnTo>
                  <a:pt x="108303" y="245887"/>
                </a:lnTo>
                <a:lnTo>
                  <a:pt x="107245" y="240418"/>
                </a:lnTo>
                <a:lnTo>
                  <a:pt x="106892" y="234598"/>
                </a:lnTo>
                <a:lnTo>
                  <a:pt x="107421" y="226660"/>
                </a:lnTo>
                <a:lnTo>
                  <a:pt x="109008" y="219075"/>
                </a:lnTo>
                <a:lnTo>
                  <a:pt x="111831" y="212020"/>
                </a:lnTo>
                <a:lnTo>
                  <a:pt x="115535" y="205493"/>
                </a:lnTo>
                <a:lnTo>
                  <a:pt x="119945" y="199496"/>
                </a:lnTo>
                <a:lnTo>
                  <a:pt x="125236" y="194205"/>
                </a:lnTo>
                <a:lnTo>
                  <a:pt x="131233" y="189618"/>
                </a:lnTo>
                <a:lnTo>
                  <a:pt x="137760" y="186091"/>
                </a:lnTo>
                <a:lnTo>
                  <a:pt x="144815" y="183268"/>
                </a:lnTo>
                <a:lnTo>
                  <a:pt x="152400" y="181505"/>
                </a:lnTo>
                <a:lnTo>
                  <a:pt x="160338" y="180975"/>
                </a:lnTo>
                <a:lnTo>
                  <a:pt x="168275" y="181505"/>
                </a:lnTo>
                <a:lnTo>
                  <a:pt x="175683" y="183268"/>
                </a:lnTo>
                <a:lnTo>
                  <a:pt x="182739" y="186091"/>
                </a:lnTo>
                <a:lnTo>
                  <a:pt x="189442" y="189618"/>
                </a:lnTo>
                <a:lnTo>
                  <a:pt x="195263" y="194205"/>
                </a:lnTo>
                <a:lnTo>
                  <a:pt x="200731" y="199496"/>
                </a:lnTo>
                <a:lnTo>
                  <a:pt x="205140" y="205493"/>
                </a:lnTo>
                <a:lnTo>
                  <a:pt x="208668" y="212020"/>
                </a:lnTo>
                <a:lnTo>
                  <a:pt x="211490" y="219075"/>
                </a:lnTo>
                <a:lnTo>
                  <a:pt x="213254" y="226660"/>
                </a:lnTo>
                <a:lnTo>
                  <a:pt x="213784" y="234598"/>
                </a:lnTo>
                <a:lnTo>
                  <a:pt x="213431" y="240418"/>
                </a:lnTo>
                <a:lnTo>
                  <a:pt x="212372" y="245887"/>
                </a:lnTo>
                <a:lnTo>
                  <a:pt x="210785" y="251178"/>
                </a:lnTo>
                <a:lnTo>
                  <a:pt x="250649" y="291219"/>
                </a:lnTo>
                <a:lnTo>
                  <a:pt x="257352" y="289102"/>
                </a:lnTo>
                <a:lnTo>
                  <a:pt x="264054" y="288220"/>
                </a:lnTo>
                <a:lnTo>
                  <a:pt x="270404" y="288220"/>
                </a:lnTo>
                <a:lnTo>
                  <a:pt x="277107" y="289278"/>
                </a:lnTo>
                <a:lnTo>
                  <a:pt x="283986" y="291219"/>
                </a:lnTo>
                <a:lnTo>
                  <a:pt x="504120" y="70203"/>
                </a:lnTo>
                <a:lnTo>
                  <a:pt x="502356" y="64911"/>
                </a:lnTo>
                <a:lnTo>
                  <a:pt x="501474" y="59267"/>
                </a:lnTo>
                <a:lnTo>
                  <a:pt x="501121" y="53622"/>
                </a:lnTo>
                <a:lnTo>
                  <a:pt x="501650" y="45685"/>
                </a:lnTo>
                <a:lnTo>
                  <a:pt x="503414" y="38100"/>
                </a:lnTo>
                <a:lnTo>
                  <a:pt x="506060" y="31044"/>
                </a:lnTo>
                <a:lnTo>
                  <a:pt x="509764" y="24342"/>
                </a:lnTo>
                <a:lnTo>
                  <a:pt x="514174" y="18521"/>
                </a:lnTo>
                <a:lnTo>
                  <a:pt x="519642" y="13053"/>
                </a:lnTo>
                <a:lnTo>
                  <a:pt x="525463" y="8643"/>
                </a:lnTo>
                <a:lnTo>
                  <a:pt x="532166" y="4939"/>
                </a:lnTo>
                <a:lnTo>
                  <a:pt x="539045" y="2293"/>
                </a:lnTo>
                <a:lnTo>
                  <a:pt x="546630" y="5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6" name="Google Shape;306;g1f4ecfa8b4e_0_149"/>
          <p:cNvGrpSpPr/>
          <p:nvPr/>
        </p:nvGrpSpPr>
        <p:grpSpPr>
          <a:xfrm>
            <a:off x="2281784" y="3472139"/>
            <a:ext cx="361769" cy="409498"/>
            <a:chOff x="10933113" y="3273425"/>
            <a:chExt cx="442911" cy="608015"/>
          </a:xfrm>
        </p:grpSpPr>
        <p:sp>
          <p:nvSpPr>
            <p:cNvPr id="307" name="Google Shape;307;g1f4ecfa8b4e_0_149"/>
            <p:cNvSpPr/>
            <p:nvPr/>
          </p:nvSpPr>
          <p:spPr>
            <a:xfrm>
              <a:off x="10933113" y="3362325"/>
              <a:ext cx="158750" cy="519115"/>
            </a:xfrm>
            <a:custGeom>
              <a:avLst/>
              <a:gdLst/>
              <a:ahLst/>
              <a:cxnLst/>
              <a:rect l="l" t="t" r="r" b="b"/>
              <a:pathLst>
                <a:path w="902" h="2945" extrusionOk="0">
                  <a:moveTo>
                    <a:pt x="103" y="0"/>
                  </a:moveTo>
                  <a:lnTo>
                    <a:pt x="127" y="2"/>
                  </a:lnTo>
                  <a:lnTo>
                    <a:pt x="149" y="9"/>
                  </a:lnTo>
                  <a:lnTo>
                    <a:pt x="169" y="21"/>
                  </a:lnTo>
                  <a:lnTo>
                    <a:pt x="186" y="37"/>
                  </a:lnTo>
                  <a:lnTo>
                    <a:pt x="200" y="56"/>
                  </a:lnTo>
                  <a:lnTo>
                    <a:pt x="208" y="79"/>
                  </a:lnTo>
                  <a:lnTo>
                    <a:pt x="899" y="2813"/>
                  </a:lnTo>
                  <a:lnTo>
                    <a:pt x="902" y="2837"/>
                  </a:lnTo>
                  <a:lnTo>
                    <a:pt x="900" y="2860"/>
                  </a:lnTo>
                  <a:lnTo>
                    <a:pt x="893" y="2883"/>
                  </a:lnTo>
                  <a:lnTo>
                    <a:pt x="881" y="2903"/>
                  </a:lnTo>
                  <a:lnTo>
                    <a:pt x="865" y="2919"/>
                  </a:lnTo>
                  <a:lnTo>
                    <a:pt x="845" y="2932"/>
                  </a:lnTo>
                  <a:lnTo>
                    <a:pt x="822" y="2941"/>
                  </a:lnTo>
                  <a:lnTo>
                    <a:pt x="797" y="2945"/>
                  </a:lnTo>
                  <a:lnTo>
                    <a:pt x="773" y="2941"/>
                  </a:lnTo>
                  <a:lnTo>
                    <a:pt x="752" y="2934"/>
                  </a:lnTo>
                  <a:lnTo>
                    <a:pt x="732" y="2923"/>
                  </a:lnTo>
                  <a:lnTo>
                    <a:pt x="715" y="2907"/>
                  </a:lnTo>
                  <a:lnTo>
                    <a:pt x="703" y="2887"/>
                  </a:lnTo>
                  <a:lnTo>
                    <a:pt x="694" y="2864"/>
                  </a:lnTo>
                  <a:lnTo>
                    <a:pt x="3" y="132"/>
                  </a:lnTo>
                  <a:lnTo>
                    <a:pt x="0" y="108"/>
                  </a:lnTo>
                  <a:lnTo>
                    <a:pt x="2" y="83"/>
                  </a:lnTo>
                  <a:lnTo>
                    <a:pt x="9" y="61"/>
                  </a:lnTo>
                  <a:lnTo>
                    <a:pt x="21" y="42"/>
                  </a:lnTo>
                  <a:lnTo>
                    <a:pt x="38" y="25"/>
                  </a:lnTo>
                  <a:lnTo>
                    <a:pt x="56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g1f4ecfa8b4e_0_149"/>
            <p:cNvSpPr/>
            <p:nvPr/>
          </p:nvSpPr>
          <p:spPr>
            <a:xfrm>
              <a:off x="10985500" y="3273425"/>
              <a:ext cx="390524" cy="346076"/>
            </a:xfrm>
            <a:custGeom>
              <a:avLst/>
              <a:gdLst/>
              <a:ahLst/>
              <a:cxnLst/>
              <a:rect l="l" t="t" r="r" b="b"/>
              <a:pathLst>
                <a:path w="2209" h="1958" extrusionOk="0">
                  <a:moveTo>
                    <a:pt x="1909" y="896"/>
                  </a:moveTo>
                  <a:lnTo>
                    <a:pt x="1844" y="901"/>
                  </a:lnTo>
                  <a:lnTo>
                    <a:pt x="1781" y="908"/>
                  </a:lnTo>
                  <a:lnTo>
                    <a:pt x="1719" y="920"/>
                  </a:lnTo>
                  <a:lnTo>
                    <a:pt x="1658" y="934"/>
                  </a:lnTo>
                  <a:lnTo>
                    <a:pt x="1597" y="952"/>
                  </a:lnTo>
                  <a:lnTo>
                    <a:pt x="1536" y="974"/>
                  </a:lnTo>
                  <a:lnTo>
                    <a:pt x="1630" y="1324"/>
                  </a:lnTo>
                  <a:lnTo>
                    <a:pt x="1692" y="1303"/>
                  </a:lnTo>
                  <a:lnTo>
                    <a:pt x="1753" y="1284"/>
                  </a:lnTo>
                  <a:lnTo>
                    <a:pt x="1814" y="1269"/>
                  </a:lnTo>
                  <a:lnTo>
                    <a:pt x="1876" y="1259"/>
                  </a:lnTo>
                  <a:lnTo>
                    <a:pt x="1938" y="1250"/>
                  </a:lnTo>
                  <a:lnTo>
                    <a:pt x="2003" y="1246"/>
                  </a:lnTo>
                  <a:lnTo>
                    <a:pt x="1909" y="896"/>
                  </a:lnTo>
                  <a:close/>
                  <a:moveTo>
                    <a:pt x="1710" y="160"/>
                  </a:moveTo>
                  <a:lnTo>
                    <a:pt x="1644" y="163"/>
                  </a:lnTo>
                  <a:lnTo>
                    <a:pt x="1581" y="172"/>
                  </a:lnTo>
                  <a:lnTo>
                    <a:pt x="1519" y="183"/>
                  </a:lnTo>
                  <a:lnTo>
                    <a:pt x="1458" y="198"/>
                  </a:lnTo>
                  <a:lnTo>
                    <a:pt x="1396" y="216"/>
                  </a:lnTo>
                  <a:lnTo>
                    <a:pt x="1335" y="238"/>
                  </a:lnTo>
                  <a:lnTo>
                    <a:pt x="1428" y="583"/>
                  </a:lnTo>
                  <a:lnTo>
                    <a:pt x="1334" y="626"/>
                  </a:lnTo>
                  <a:lnTo>
                    <a:pt x="1241" y="673"/>
                  </a:lnTo>
                  <a:lnTo>
                    <a:pt x="1150" y="724"/>
                  </a:lnTo>
                  <a:lnTo>
                    <a:pt x="1060" y="776"/>
                  </a:lnTo>
                  <a:lnTo>
                    <a:pt x="967" y="430"/>
                  </a:lnTo>
                  <a:lnTo>
                    <a:pt x="877" y="483"/>
                  </a:lnTo>
                  <a:lnTo>
                    <a:pt x="786" y="533"/>
                  </a:lnTo>
                  <a:lnTo>
                    <a:pt x="694" y="581"/>
                  </a:lnTo>
                  <a:lnTo>
                    <a:pt x="600" y="626"/>
                  </a:lnTo>
                  <a:lnTo>
                    <a:pt x="693" y="971"/>
                  </a:lnTo>
                  <a:lnTo>
                    <a:pt x="629" y="995"/>
                  </a:lnTo>
                  <a:lnTo>
                    <a:pt x="565" y="1015"/>
                  </a:lnTo>
                  <a:lnTo>
                    <a:pt x="500" y="1032"/>
                  </a:lnTo>
                  <a:lnTo>
                    <a:pt x="434" y="1044"/>
                  </a:lnTo>
                  <a:lnTo>
                    <a:pt x="367" y="1053"/>
                  </a:lnTo>
                  <a:lnTo>
                    <a:pt x="300" y="1057"/>
                  </a:lnTo>
                  <a:lnTo>
                    <a:pt x="405" y="1449"/>
                  </a:lnTo>
                  <a:lnTo>
                    <a:pt x="474" y="1445"/>
                  </a:lnTo>
                  <a:lnTo>
                    <a:pt x="541" y="1437"/>
                  </a:lnTo>
                  <a:lnTo>
                    <a:pt x="606" y="1424"/>
                  </a:lnTo>
                  <a:lnTo>
                    <a:pt x="670" y="1408"/>
                  </a:lnTo>
                  <a:lnTo>
                    <a:pt x="735" y="1387"/>
                  </a:lnTo>
                  <a:lnTo>
                    <a:pt x="799" y="1363"/>
                  </a:lnTo>
                  <a:lnTo>
                    <a:pt x="894" y="1713"/>
                  </a:lnTo>
                  <a:lnTo>
                    <a:pt x="987" y="1668"/>
                  </a:lnTo>
                  <a:lnTo>
                    <a:pt x="1079" y="1621"/>
                  </a:lnTo>
                  <a:lnTo>
                    <a:pt x="1169" y="1571"/>
                  </a:lnTo>
                  <a:lnTo>
                    <a:pt x="1258" y="1520"/>
                  </a:lnTo>
                  <a:lnTo>
                    <a:pt x="1163" y="1169"/>
                  </a:lnTo>
                  <a:lnTo>
                    <a:pt x="1074" y="1221"/>
                  </a:lnTo>
                  <a:lnTo>
                    <a:pt x="984" y="1271"/>
                  </a:lnTo>
                  <a:lnTo>
                    <a:pt x="893" y="1319"/>
                  </a:lnTo>
                  <a:lnTo>
                    <a:pt x="799" y="1363"/>
                  </a:lnTo>
                  <a:lnTo>
                    <a:pt x="693" y="971"/>
                  </a:lnTo>
                  <a:lnTo>
                    <a:pt x="787" y="927"/>
                  </a:lnTo>
                  <a:lnTo>
                    <a:pt x="879" y="879"/>
                  </a:lnTo>
                  <a:lnTo>
                    <a:pt x="970" y="827"/>
                  </a:lnTo>
                  <a:lnTo>
                    <a:pt x="1060" y="776"/>
                  </a:lnTo>
                  <a:lnTo>
                    <a:pt x="1167" y="1168"/>
                  </a:lnTo>
                  <a:lnTo>
                    <a:pt x="1256" y="1115"/>
                  </a:lnTo>
                  <a:lnTo>
                    <a:pt x="1347" y="1065"/>
                  </a:lnTo>
                  <a:lnTo>
                    <a:pt x="1439" y="1018"/>
                  </a:lnTo>
                  <a:lnTo>
                    <a:pt x="1533" y="975"/>
                  </a:lnTo>
                  <a:lnTo>
                    <a:pt x="1428" y="583"/>
                  </a:lnTo>
                  <a:lnTo>
                    <a:pt x="1489" y="561"/>
                  </a:lnTo>
                  <a:lnTo>
                    <a:pt x="1551" y="542"/>
                  </a:lnTo>
                  <a:lnTo>
                    <a:pt x="1613" y="528"/>
                  </a:lnTo>
                  <a:lnTo>
                    <a:pt x="1674" y="516"/>
                  </a:lnTo>
                  <a:lnTo>
                    <a:pt x="1738" y="509"/>
                  </a:lnTo>
                  <a:lnTo>
                    <a:pt x="1803" y="505"/>
                  </a:lnTo>
                  <a:lnTo>
                    <a:pt x="1710" y="160"/>
                  </a:lnTo>
                  <a:close/>
                  <a:moveTo>
                    <a:pt x="1683" y="0"/>
                  </a:moveTo>
                  <a:lnTo>
                    <a:pt x="1755" y="2"/>
                  </a:lnTo>
                  <a:lnTo>
                    <a:pt x="1780" y="5"/>
                  </a:lnTo>
                  <a:lnTo>
                    <a:pt x="1801" y="12"/>
                  </a:lnTo>
                  <a:lnTo>
                    <a:pt x="1817" y="20"/>
                  </a:lnTo>
                  <a:lnTo>
                    <a:pt x="1831" y="30"/>
                  </a:lnTo>
                  <a:lnTo>
                    <a:pt x="1842" y="43"/>
                  </a:lnTo>
                  <a:lnTo>
                    <a:pt x="1852" y="57"/>
                  </a:lnTo>
                  <a:lnTo>
                    <a:pt x="1859" y="71"/>
                  </a:lnTo>
                  <a:lnTo>
                    <a:pt x="1864" y="86"/>
                  </a:lnTo>
                  <a:lnTo>
                    <a:pt x="1868" y="101"/>
                  </a:lnTo>
                  <a:lnTo>
                    <a:pt x="2207" y="1351"/>
                  </a:lnTo>
                  <a:lnTo>
                    <a:pt x="2209" y="1369"/>
                  </a:lnTo>
                  <a:lnTo>
                    <a:pt x="2207" y="1384"/>
                  </a:lnTo>
                  <a:lnTo>
                    <a:pt x="2200" y="1398"/>
                  </a:lnTo>
                  <a:lnTo>
                    <a:pt x="2189" y="1408"/>
                  </a:lnTo>
                  <a:lnTo>
                    <a:pt x="2174" y="1414"/>
                  </a:lnTo>
                  <a:lnTo>
                    <a:pt x="2157" y="1417"/>
                  </a:lnTo>
                  <a:lnTo>
                    <a:pt x="2137" y="1416"/>
                  </a:lnTo>
                  <a:lnTo>
                    <a:pt x="2065" y="1414"/>
                  </a:lnTo>
                  <a:lnTo>
                    <a:pt x="1995" y="1417"/>
                  </a:lnTo>
                  <a:lnTo>
                    <a:pt x="1926" y="1425"/>
                  </a:lnTo>
                  <a:lnTo>
                    <a:pt x="1858" y="1438"/>
                  </a:lnTo>
                  <a:lnTo>
                    <a:pt x="1792" y="1456"/>
                  </a:lnTo>
                  <a:lnTo>
                    <a:pt x="1727" y="1476"/>
                  </a:lnTo>
                  <a:lnTo>
                    <a:pt x="1664" y="1500"/>
                  </a:lnTo>
                  <a:lnTo>
                    <a:pt x="1601" y="1527"/>
                  </a:lnTo>
                  <a:lnTo>
                    <a:pt x="1539" y="1556"/>
                  </a:lnTo>
                  <a:lnTo>
                    <a:pt x="1478" y="1587"/>
                  </a:lnTo>
                  <a:lnTo>
                    <a:pt x="1417" y="1619"/>
                  </a:lnTo>
                  <a:lnTo>
                    <a:pt x="1357" y="1653"/>
                  </a:lnTo>
                  <a:lnTo>
                    <a:pt x="1296" y="1686"/>
                  </a:lnTo>
                  <a:lnTo>
                    <a:pt x="1235" y="1720"/>
                  </a:lnTo>
                  <a:lnTo>
                    <a:pt x="1175" y="1753"/>
                  </a:lnTo>
                  <a:lnTo>
                    <a:pt x="1113" y="1786"/>
                  </a:lnTo>
                  <a:lnTo>
                    <a:pt x="1052" y="1817"/>
                  </a:lnTo>
                  <a:lnTo>
                    <a:pt x="990" y="1845"/>
                  </a:lnTo>
                  <a:lnTo>
                    <a:pt x="927" y="1873"/>
                  </a:lnTo>
                  <a:lnTo>
                    <a:pt x="864" y="1897"/>
                  </a:lnTo>
                  <a:lnTo>
                    <a:pt x="799" y="1918"/>
                  </a:lnTo>
                  <a:lnTo>
                    <a:pt x="733" y="1934"/>
                  </a:lnTo>
                  <a:lnTo>
                    <a:pt x="666" y="1947"/>
                  </a:lnTo>
                  <a:lnTo>
                    <a:pt x="597" y="1955"/>
                  </a:lnTo>
                  <a:lnTo>
                    <a:pt x="527" y="1958"/>
                  </a:lnTo>
                  <a:lnTo>
                    <a:pt x="455" y="1956"/>
                  </a:lnTo>
                  <a:lnTo>
                    <a:pt x="436" y="1953"/>
                  </a:lnTo>
                  <a:lnTo>
                    <a:pt x="419" y="1948"/>
                  </a:lnTo>
                  <a:lnTo>
                    <a:pt x="402" y="1941"/>
                  </a:lnTo>
                  <a:lnTo>
                    <a:pt x="386" y="1930"/>
                  </a:lnTo>
                  <a:lnTo>
                    <a:pt x="372" y="1917"/>
                  </a:lnTo>
                  <a:lnTo>
                    <a:pt x="359" y="1901"/>
                  </a:lnTo>
                  <a:lnTo>
                    <a:pt x="349" y="1881"/>
                  </a:lnTo>
                  <a:lnTo>
                    <a:pt x="340" y="1858"/>
                  </a:lnTo>
                  <a:lnTo>
                    <a:pt x="171" y="1233"/>
                  </a:lnTo>
                  <a:lnTo>
                    <a:pt x="3" y="607"/>
                  </a:lnTo>
                  <a:lnTo>
                    <a:pt x="0" y="590"/>
                  </a:lnTo>
                  <a:lnTo>
                    <a:pt x="3" y="574"/>
                  </a:lnTo>
                  <a:lnTo>
                    <a:pt x="9" y="561"/>
                  </a:lnTo>
                  <a:lnTo>
                    <a:pt x="21" y="552"/>
                  </a:lnTo>
                  <a:lnTo>
                    <a:pt x="35" y="545"/>
                  </a:lnTo>
                  <a:lnTo>
                    <a:pt x="52" y="541"/>
                  </a:lnTo>
                  <a:lnTo>
                    <a:pt x="73" y="542"/>
                  </a:lnTo>
                  <a:lnTo>
                    <a:pt x="145" y="545"/>
                  </a:lnTo>
                  <a:lnTo>
                    <a:pt x="215" y="541"/>
                  </a:lnTo>
                  <a:lnTo>
                    <a:pt x="284" y="533"/>
                  </a:lnTo>
                  <a:lnTo>
                    <a:pt x="351" y="520"/>
                  </a:lnTo>
                  <a:lnTo>
                    <a:pt x="417" y="504"/>
                  </a:lnTo>
                  <a:lnTo>
                    <a:pt x="481" y="483"/>
                  </a:lnTo>
                  <a:lnTo>
                    <a:pt x="545" y="459"/>
                  </a:lnTo>
                  <a:lnTo>
                    <a:pt x="608" y="431"/>
                  </a:lnTo>
                  <a:lnTo>
                    <a:pt x="670" y="403"/>
                  </a:lnTo>
                  <a:lnTo>
                    <a:pt x="732" y="372"/>
                  </a:lnTo>
                  <a:lnTo>
                    <a:pt x="793" y="339"/>
                  </a:lnTo>
                  <a:lnTo>
                    <a:pt x="853" y="306"/>
                  </a:lnTo>
                  <a:lnTo>
                    <a:pt x="914" y="272"/>
                  </a:lnTo>
                  <a:lnTo>
                    <a:pt x="974" y="239"/>
                  </a:lnTo>
                  <a:lnTo>
                    <a:pt x="1035" y="205"/>
                  </a:lnTo>
                  <a:lnTo>
                    <a:pt x="1096" y="173"/>
                  </a:lnTo>
                  <a:lnTo>
                    <a:pt x="1157" y="142"/>
                  </a:lnTo>
                  <a:lnTo>
                    <a:pt x="1220" y="113"/>
                  </a:lnTo>
                  <a:lnTo>
                    <a:pt x="1282" y="86"/>
                  </a:lnTo>
                  <a:lnTo>
                    <a:pt x="1346" y="62"/>
                  </a:lnTo>
                  <a:lnTo>
                    <a:pt x="1411" y="42"/>
                  </a:lnTo>
                  <a:lnTo>
                    <a:pt x="1477" y="24"/>
                  </a:lnTo>
                  <a:lnTo>
                    <a:pt x="1544" y="12"/>
                  </a:lnTo>
                  <a:lnTo>
                    <a:pt x="1613" y="3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9" name="Google Shape;309;g1f4ecfa8b4e_0_149"/>
          <p:cNvGrpSpPr/>
          <p:nvPr/>
        </p:nvGrpSpPr>
        <p:grpSpPr>
          <a:xfrm>
            <a:off x="1288335" y="1561514"/>
            <a:ext cx="476037" cy="419161"/>
            <a:chOff x="15354300" y="2265363"/>
            <a:chExt cx="2895600" cy="2695572"/>
          </a:xfrm>
        </p:grpSpPr>
        <p:sp>
          <p:nvSpPr>
            <p:cNvPr id="310" name="Google Shape;310;g1f4ecfa8b4e_0_149"/>
            <p:cNvSpPr/>
            <p:nvPr/>
          </p:nvSpPr>
          <p:spPr>
            <a:xfrm>
              <a:off x="15946438" y="3568701"/>
              <a:ext cx="1711325" cy="1206500"/>
            </a:xfrm>
            <a:custGeom>
              <a:avLst/>
              <a:gdLst/>
              <a:ahLst/>
              <a:cxnLst/>
              <a:rect l="l" t="t" r="r" b="b"/>
              <a:pathLst>
                <a:path w="2156" h="1520" extrusionOk="0">
                  <a:moveTo>
                    <a:pt x="759" y="937"/>
                  </a:moveTo>
                  <a:lnTo>
                    <a:pt x="739" y="938"/>
                  </a:lnTo>
                  <a:lnTo>
                    <a:pt x="729" y="943"/>
                  </a:lnTo>
                  <a:lnTo>
                    <a:pt x="717" y="953"/>
                  </a:lnTo>
                  <a:lnTo>
                    <a:pt x="703" y="967"/>
                  </a:lnTo>
                  <a:lnTo>
                    <a:pt x="689" y="987"/>
                  </a:lnTo>
                  <a:lnTo>
                    <a:pt x="673" y="1011"/>
                  </a:lnTo>
                  <a:lnTo>
                    <a:pt x="663" y="1022"/>
                  </a:lnTo>
                  <a:lnTo>
                    <a:pt x="651" y="1029"/>
                  </a:lnTo>
                  <a:lnTo>
                    <a:pt x="638" y="1031"/>
                  </a:lnTo>
                  <a:lnTo>
                    <a:pt x="624" y="1029"/>
                  </a:lnTo>
                  <a:lnTo>
                    <a:pt x="611" y="1022"/>
                  </a:lnTo>
                  <a:lnTo>
                    <a:pt x="603" y="1012"/>
                  </a:lnTo>
                  <a:lnTo>
                    <a:pt x="597" y="999"/>
                  </a:lnTo>
                  <a:lnTo>
                    <a:pt x="596" y="985"/>
                  </a:lnTo>
                  <a:lnTo>
                    <a:pt x="596" y="980"/>
                  </a:lnTo>
                  <a:lnTo>
                    <a:pt x="593" y="973"/>
                  </a:lnTo>
                  <a:lnTo>
                    <a:pt x="586" y="964"/>
                  </a:lnTo>
                  <a:lnTo>
                    <a:pt x="576" y="954"/>
                  </a:lnTo>
                  <a:lnTo>
                    <a:pt x="566" y="946"/>
                  </a:lnTo>
                  <a:lnTo>
                    <a:pt x="555" y="941"/>
                  </a:lnTo>
                  <a:lnTo>
                    <a:pt x="545" y="938"/>
                  </a:lnTo>
                  <a:lnTo>
                    <a:pt x="536" y="940"/>
                  </a:lnTo>
                  <a:lnTo>
                    <a:pt x="531" y="945"/>
                  </a:lnTo>
                  <a:lnTo>
                    <a:pt x="461" y="1047"/>
                  </a:lnTo>
                  <a:lnTo>
                    <a:pt x="461" y="1050"/>
                  </a:lnTo>
                  <a:lnTo>
                    <a:pt x="466" y="1057"/>
                  </a:lnTo>
                  <a:lnTo>
                    <a:pt x="472" y="1065"/>
                  </a:lnTo>
                  <a:lnTo>
                    <a:pt x="484" y="1077"/>
                  </a:lnTo>
                  <a:lnTo>
                    <a:pt x="498" y="1084"/>
                  </a:lnTo>
                  <a:lnTo>
                    <a:pt x="512" y="1090"/>
                  </a:lnTo>
                  <a:lnTo>
                    <a:pt x="525" y="1091"/>
                  </a:lnTo>
                  <a:lnTo>
                    <a:pt x="540" y="1089"/>
                  </a:lnTo>
                  <a:lnTo>
                    <a:pt x="551" y="1082"/>
                  </a:lnTo>
                  <a:lnTo>
                    <a:pt x="563" y="1077"/>
                  </a:lnTo>
                  <a:lnTo>
                    <a:pt x="575" y="1074"/>
                  </a:lnTo>
                  <a:lnTo>
                    <a:pt x="588" y="1077"/>
                  </a:lnTo>
                  <a:lnTo>
                    <a:pt x="600" y="1082"/>
                  </a:lnTo>
                  <a:lnTo>
                    <a:pt x="609" y="1091"/>
                  </a:lnTo>
                  <a:lnTo>
                    <a:pt x="616" y="1102"/>
                  </a:lnTo>
                  <a:lnTo>
                    <a:pt x="618" y="1115"/>
                  </a:lnTo>
                  <a:lnTo>
                    <a:pt x="616" y="1127"/>
                  </a:lnTo>
                  <a:lnTo>
                    <a:pt x="615" y="1132"/>
                  </a:lnTo>
                  <a:lnTo>
                    <a:pt x="615" y="1139"/>
                  </a:lnTo>
                  <a:lnTo>
                    <a:pt x="617" y="1149"/>
                  </a:lnTo>
                  <a:lnTo>
                    <a:pt x="623" y="1160"/>
                  </a:lnTo>
                  <a:lnTo>
                    <a:pt x="637" y="1174"/>
                  </a:lnTo>
                  <a:lnTo>
                    <a:pt x="655" y="1185"/>
                  </a:lnTo>
                  <a:lnTo>
                    <a:pt x="673" y="1192"/>
                  </a:lnTo>
                  <a:lnTo>
                    <a:pt x="694" y="1195"/>
                  </a:lnTo>
                  <a:lnTo>
                    <a:pt x="703" y="1195"/>
                  </a:lnTo>
                  <a:lnTo>
                    <a:pt x="712" y="1191"/>
                  </a:lnTo>
                  <a:lnTo>
                    <a:pt x="722" y="1187"/>
                  </a:lnTo>
                  <a:lnTo>
                    <a:pt x="733" y="1181"/>
                  </a:lnTo>
                  <a:lnTo>
                    <a:pt x="745" y="1179"/>
                  </a:lnTo>
                  <a:lnTo>
                    <a:pt x="757" y="1180"/>
                  </a:lnTo>
                  <a:lnTo>
                    <a:pt x="768" y="1185"/>
                  </a:lnTo>
                  <a:lnTo>
                    <a:pt x="778" y="1192"/>
                  </a:lnTo>
                  <a:lnTo>
                    <a:pt x="784" y="1203"/>
                  </a:lnTo>
                  <a:lnTo>
                    <a:pt x="787" y="1216"/>
                  </a:lnTo>
                  <a:lnTo>
                    <a:pt x="787" y="1228"/>
                  </a:lnTo>
                  <a:lnTo>
                    <a:pt x="787" y="1242"/>
                  </a:lnTo>
                  <a:lnTo>
                    <a:pt x="793" y="1255"/>
                  </a:lnTo>
                  <a:lnTo>
                    <a:pt x="799" y="1265"/>
                  </a:lnTo>
                  <a:lnTo>
                    <a:pt x="814" y="1279"/>
                  </a:lnTo>
                  <a:lnTo>
                    <a:pt x="831" y="1290"/>
                  </a:lnTo>
                  <a:lnTo>
                    <a:pt x="850" y="1296"/>
                  </a:lnTo>
                  <a:lnTo>
                    <a:pt x="869" y="1300"/>
                  </a:lnTo>
                  <a:lnTo>
                    <a:pt x="888" y="1298"/>
                  </a:lnTo>
                  <a:lnTo>
                    <a:pt x="904" y="1293"/>
                  </a:lnTo>
                  <a:lnTo>
                    <a:pt x="914" y="1290"/>
                  </a:lnTo>
                  <a:lnTo>
                    <a:pt x="924" y="1287"/>
                  </a:lnTo>
                  <a:lnTo>
                    <a:pt x="938" y="1290"/>
                  </a:lnTo>
                  <a:lnTo>
                    <a:pt x="949" y="1296"/>
                  </a:lnTo>
                  <a:lnTo>
                    <a:pt x="958" y="1304"/>
                  </a:lnTo>
                  <a:lnTo>
                    <a:pt x="963" y="1315"/>
                  </a:lnTo>
                  <a:lnTo>
                    <a:pt x="965" y="1326"/>
                  </a:lnTo>
                  <a:lnTo>
                    <a:pt x="964" y="1338"/>
                  </a:lnTo>
                  <a:lnTo>
                    <a:pt x="964" y="1351"/>
                  </a:lnTo>
                  <a:lnTo>
                    <a:pt x="966" y="1365"/>
                  </a:lnTo>
                  <a:lnTo>
                    <a:pt x="974" y="1376"/>
                  </a:lnTo>
                  <a:lnTo>
                    <a:pt x="987" y="1388"/>
                  </a:lnTo>
                  <a:lnTo>
                    <a:pt x="1004" y="1397"/>
                  </a:lnTo>
                  <a:lnTo>
                    <a:pt x="1022" y="1400"/>
                  </a:lnTo>
                  <a:lnTo>
                    <a:pt x="1025" y="1400"/>
                  </a:lnTo>
                  <a:lnTo>
                    <a:pt x="1028" y="1399"/>
                  </a:lnTo>
                  <a:lnTo>
                    <a:pt x="1030" y="1399"/>
                  </a:lnTo>
                  <a:lnTo>
                    <a:pt x="1034" y="1398"/>
                  </a:lnTo>
                  <a:lnTo>
                    <a:pt x="1036" y="1396"/>
                  </a:lnTo>
                  <a:lnTo>
                    <a:pt x="1040" y="1388"/>
                  </a:lnTo>
                  <a:lnTo>
                    <a:pt x="1048" y="1375"/>
                  </a:lnTo>
                  <a:lnTo>
                    <a:pt x="1058" y="1358"/>
                  </a:lnTo>
                  <a:lnTo>
                    <a:pt x="1070" y="1339"/>
                  </a:lnTo>
                  <a:lnTo>
                    <a:pt x="1082" y="1317"/>
                  </a:lnTo>
                  <a:lnTo>
                    <a:pt x="1096" y="1295"/>
                  </a:lnTo>
                  <a:lnTo>
                    <a:pt x="1109" y="1272"/>
                  </a:lnTo>
                  <a:lnTo>
                    <a:pt x="1122" y="1249"/>
                  </a:lnTo>
                  <a:lnTo>
                    <a:pt x="1134" y="1228"/>
                  </a:lnTo>
                  <a:lnTo>
                    <a:pt x="1145" y="1208"/>
                  </a:lnTo>
                  <a:lnTo>
                    <a:pt x="1155" y="1192"/>
                  </a:lnTo>
                  <a:lnTo>
                    <a:pt x="1163" y="1179"/>
                  </a:lnTo>
                  <a:lnTo>
                    <a:pt x="1168" y="1171"/>
                  </a:lnTo>
                  <a:lnTo>
                    <a:pt x="1174" y="1156"/>
                  </a:lnTo>
                  <a:lnTo>
                    <a:pt x="1175" y="1142"/>
                  </a:lnTo>
                  <a:lnTo>
                    <a:pt x="1171" y="1127"/>
                  </a:lnTo>
                  <a:lnTo>
                    <a:pt x="1163" y="1118"/>
                  </a:lnTo>
                  <a:lnTo>
                    <a:pt x="1153" y="1110"/>
                  </a:lnTo>
                  <a:lnTo>
                    <a:pt x="1142" y="1103"/>
                  </a:lnTo>
                  <a:lnTo>
                    <a:pt x="1130" y="1100"/>
                  </a:lnTo>
                  <a:lnTo>
                    <a:pt x="1119" y="1097"/>
                  </a:lnTo>
                  <a:lnTo>
                    <a:pt x="1109" y="1099"/>
                  </a:lnTo>
                  <a:lnTo>
                    <a:pt x="1100" y="1103"/>
                  </a:lnTo>
                  <a:lnTo>
                    <a:pt x="1088" y="1111"/>
                  </a:lnTo>
                  <a:lnTo>
                    <a:pt x="1075" y="1114"/>
                  </a:lnTo>
                  <a:lnTo>
                    <a:pt x="1061" y="1113"/>
                  </a:lnTo>
                  <a:lnTo>
                    <a:pt x="1048" y="1106"/>
                  </a:lnTo>
                  <a:lnTo>
                    <a:pt x="1038" y="1096"/>
                  </a:lnTo>
                  <a:lnTo>
                    <a:pt x="1033" y="1084"/>
                  </a:lnTo>
                  <a:lnTo>
                    <a:pt x="1032" y="1070"/>
                  </a:lnTo>
                  <a:lnTo>
                    <a:pt x="1034" y="1057"/>
                  </a:lnTo>
                  <a:lnTo>
                    <a:pt x="1035" y="1049"/>
                  </a:lnTo>
                  <a:lnTo>
                    <a:pt x="1033" y="1040"/>
                  </a:lnTo>
                  <a:lnTo>
                    <a:pt x="1027" y="1030"/>
                  </a:lnTo>
                  <a:lnTo>
                    <a:pt x="1018" y="1018"/>
                  </a:lnTo>
                  <a:lnTo>
                    <a:pt x="1006" y="1008"/>
                  </a:lnTo>
                  <a:lnTo>
                    <a:pt x="992" y="999"/>
                  </a:lnTo>
                  <a:lnTo>
                    <a:pt x="976" y="994"/>
                  </a:lnTo>
                  <a:lnTo>
                    <a:pt x="961" y="990"/>
                  </a:lnTo>
                  <a:lnTo>
                    <a:pt x="944" y="991"/>
                  </a:lnTo>
                  <a:lnTo>
                    <a:pt x="929" y="996"/>
                  </a:lnTo>
                  <a:lnTo>
                    <a:pt x="914" y="1006"/>
                  </a:lnTo>
                  <a:lnTo>
                    <a:pt x="902" y="1021"/>
                  </a:lnTo>
                  <a:lnTo>
                    <a:pt x="893" y="1032"/>
                  </a:lnTo>
                  <a:lnTo>
                    <a:pt x="881" y="1039"/>
                  </a:lnTo>
                  <a:lnTo>
                    <a:pt x="869" y="1041"/>
                  </a:lnTo>
                  <a:lnTo>
                    <a:pt x="855" y="1040"/>
                  </a:lnTo>
                  <a:lnTo>
                    <a:pt x="843" y="1033"/>
                  </a:lnTo>
                  <a:lnTo>
                    <a:pt x="833" y="1025"/>
                  </a:lnTo>
                  <a:lnTo>
                    <a:pt x="827" y="1012"/>
                  </a:lnTo>
                  <a:lnTo>
                    <a:pt x="825" y="998"/>
                  </a:lnTo>
                  <a:lnTo>
                    <a:pt x="824" y="989"/>
                  </a:lnTo>
                  <a:lnTo>
                    <a:pt x="817" y="976"/>
                  </a:lnTo>
                  <a:lnTo>
                    <a:pt x="807" y="963"/>
                  </a:lnTo>
                  <a:lnTo>
                    <a:pt x="792" y="951"/>
                  </a:lnTo>
                  <a:lnTo>
                    <a:pt x="776" y="942"/>
                  </a:lnTo>
                  <a:lnTo>
                    <a:pt x="759" y="937"/>
                  </a:lnTo>
                  <a:close/>
                  <a:moveTo>
                    <a:pt x="1154" y="119"/>
                  </a:moveTo>
                  <a:lnTo>
                    <a:pt x="1145" y="122"/>
                  </a:lnTo>
                  <a:lnTo>
                    <a:pt x="1132" y="128"/>
                  </a:lnTo>
                  <a:lnTo>
                    <a:pt x="1116" y="136"/>
                  </a:lnTo>
                  <a:lnTo>
                    <a:pt x="1096" y="146"/>
                  </a:lnTo>
                  <a:lnTo>
                    <a:pt x="1076" y="157"/>
                  </a:lnTo>
                  <a:lnTo>
                    <a:pt x="1054" y="170"/>
                  </a:lnTo>
                  <a:lnTo>
                    <a:pt x="1030" y="183"/>
                  </a:lnTo>
                  <a:lnTo>
                    <a:pt x="1008" y="197"/>
                  </a:lnTo>
                  <a:lnTo>
                    <a:pt x="987" y="212"/>
                  </a:lnTo>
                  <a:lnTo>
                    <a:pt x="967" y="225"/>
                  </a:lnTo>
                  <a:lnTo>
                    <a:pt x="950" y="238"/>
                  </a:lnTo>
                  <a:lnTo>
                    <a:pt x="935" y="250"/>
                  </a:lnTo>
                  <a:lnTo>
                    <a:pt x="924" y="260"/>
                  </a:lnTo>
                  <a:lnTo>
                    <a:pt x="918" y="269"/>
                  </a:lnTo>
                  <a:lnTo>
                    <a:pt x="913" y="286"/>
                  </a:lnTo>
                  <a:lnTo>
                    <a:pt x="909" y="309"/>
                  </a:lnTo>
                  <a:lnTo>
                    <a:pt x="902" y="337"/>
                  </a:lnTo>
                  <a:lnTo>
                    <a:pt x="896" y="368"/>
                  </a:lnTo>
                  <a:lnTo>
                    <a:pt x="889" y="401"/>
                  </a:lnTo>
                  <a:lnTo>
                    <a:pt x="882" y="435"/>
                  </a:lnTo>
                  <a:lnTo>
                    <a:pt x="877" y="468"/>
                  </a:lnTo>
                  <a:lnTo>
                    <a:pt x="870" y="501"/>
                  </a:lnTo>
                  <a:lnTo>
                    <a:pt x="864" y="531"/>
                  </a:lnTo>
                  <a:lnTo>
                    <a:pt x="859" y="556"/>
                  </a:lnTo>
                  <a:lnTo>
                    <a:pt x="867" y="569"/>
                  </a:lnTo>
                  <a:lnTo>
                    <a:pt x="881" y="580"/>
                  </a:lnTo>
                  <a:lnTo>
                    <a:pt x="899" y="592"/>
                  </a:lnTo>
                  <a:lnTo>
                    <a:pt x="919" y="602"/>
                  </a:lnTo>
                  <a:lnTo>
                    <a:pt x="941" y="610"/>
                  </a:lnTo>
                  <a:lnTo>
                    <a:pt x="963" y="616"/>
                  </a:lnTo>
                  <a:lnTo>
                    <a:pt x="984" y="619"/>
                  </a:lnTo>
                  <a:lnTo>
                    <a:pt x="1002" y="618"/>
                  </a:lnTo>
                  <a:lnTo>
                    <a:pt x="1008" y="595"/>
                  </a:lnTo>
                  <a:lnTo>
                    <a:pt x="1015" y="570"/>
                  </a:lnTo>
                  <a:lnTo>
                    <a:pt x="1023" y="542"/>
                  </a:lnTo>
                  <a:lnTo>
                    <a:pt x="1030" y="513"/>
                  </a:lnTo>
                  <a:lnTo>
                    <a:pt x="1038" y="485"/>
                  </a:lnTo>
                  <a:lnTo>
                    <a:pt x="1045" y="458"/>
                  </a:lnTo>
                  <a:lnTo>
                    <a:pt x="1051" y="434"/>
                  </a:lnTo>
                  <a:lnTo>
                    <a:pt x="1058" y="412"/>
                  </a:lnTo>
                  <a:lnTo>
                    <a:pt x="1063" y="395"/>
                  </a:lnTo>
                  <a:lnTo>
                    <a:pt x="1066" y="383"/>
                  </a:lnTo>
                  <a:lnTo>
                    <a:pt x="1067" y="377"/>
                  </a:lnTo>
                  <a:lnTo>
                    <a:pt x="1070" y="371"/>
                  </a:lnTo>
                  <a:lnTo>
                    <a:pt x="1076" y="362"/>
                  </a:lnTo>
                  <a:lnTo>
                    <a:pt x="1084" y="352"/>
                  </a:lnTo>
                  <a:lnTo>
                    <a:pt x="1096" y="340"/>
                  </a:lnTo>
                  <a:lnTo>
                    <a:pt x="1113" y="327"/>
                  </a:lnTo>
                  <a:lnTo>
                    <a:pt x="1135" y="313"/>
                  </a:lnTo>
                  <a:lnTo>
                    <a:pt x="1164" y="298"/>
                  </a:lnTo>
                  <a:lnTo>
                    <a:pt x="1170" y="296"/>
                  </a:lnTo>
                  <a:lnTo>
                    <a:pt x="1175" y="295"/>
                  </a:lnTo>
                  <a:lnTo>
                    <a:pt x="1181" y="294"/>
                  </a:lnTo>
                  <a:lnTo>
                    <a:pt x="1184" y="294"/>
                  </a:lnTo>
                  <a:lnTo>
                    <a:pt x="1193" y="294"/>
                  </a:lnTo>
                  <a:lnTo>
                    <a:pt x="1205" y="294"/>
                  </a:lnTo>
                  <a:lnTo>
                    <a:pt x="1218" y="292"/>
                  </a:lnTo>
                  <a:lnTo>
                    <a:pt x="1233" y="292"/>
                  </a:lnTo>
                  <a:lnTo>
                    <a:pt x="1245" y="291"/>
                  </a:lnTo>
                  <a:lnTo>
                    <a:pt x="1254" y="291"/>
                  </a:lnTo>
                  <a:lnTo>
                    <a:pt x="1257" y="291"/>
                  </a:lnTo>
                  <a:lnTo>
                    <a:pt x="1268" y="292"/>
                  </a:lnTo>
                  <a:lnTo>
                    <a:pt x="1278" y="297"/>
                  </a:lnTo>
                  <a:lnTo>
                    <a:pt x="1318" y="321"/>
                  </a:lnTo>
                  <a:lnTo>
                    <a:pt x="1358" y="345"/>
                  </a:lnTo>
                  <a:lnTo>
                    <a:pt x="1399" y="370"/>
                  </a:lnTo>
                  <a:lnTo>
                    <a:pt x="1438" y="394"/>
                  </a:lnTo>
                  <a:lnTo>
                    <a:pt x="1479" y="418"/>
                  </a:lnTo>
                  <a:lnTo>
                    <a:pt x="1519" y="442"/>
                  </a:lnTo>
                  <a:lnTo>
                    <a:pt x="1558" y="465"/>
                  </a:lnTo>
                  <a:lnTo>
                    <a:pt x="1595" y="486"/>
                  </a:lnTo>
                  <a:lnTo>
                    <a:pt x="1632" y="507"/>
                  </a:lnTo>
                  <a:lnTo>
                    <a:pt x="1666" y="527"/>
                  </a:lnTo>
                  <a:lnTo>
                    <a:pt x="1698" y="545"/>
                  </a:lnTo>
                  <a:lnTo>
                    <a:pt x="1728" y="562"/>
                  </a:lnTo>
                  <a:lnTo>
                    <a:pt x="1755" y="577"/>
                  </a:lnTo>
                  <a:lnTo>
                    <a:pt x="1779" y="591"/>
                  </a:lnTo>
                  <a:lnTo>
                    <a:pt x="1799" y="603"/>
                  </a:lnTo>
                  <a:lnTo>
                    <a:pt x="1814" y="612"/>
                  </a:lnTo>
                  <a:lnTo>
                    <a:pt x="1826" y="618"/>
                  </a:lnTo>
                  <a:lnTo>
                    <a:pt x="1834" y="623"/>
                  </a:lnTo>
                  <a:lnTo>
                    <a:pt x="1837" y="625"/>
                  </a:lnTo>
                  <a:lnTo>
                    <a:pt x="1860" y="645"/>
                  </a:lnTo>
                  <a:lnTo>
                    <a:pt x="1876" y="668"/>
                  </a:lnTo>
                  <a:lnTo>
                    <a:pt x="1889" y="693"/>
                  </a:lnTo>
                  <a:lnTo>
                    <a:pt x="1897" y="721"/>
                  </a:lnTo>
                  <a:lnTo>
                    <a:pt x="1899" y="750"/>
                  </a:lnTo>
                  <a:lnTo>
                    <a:pt x="1897" y="779"/>
                  </a:lnTo>
                  <a:lnTo>
                    <a:pt x="1889" y="809"/>
                  </a:lnTo>
                  <a:lnTo>
                    <a:pt x="1878" y="834"/>
                  </a:lnTo>
                  <a:lnTo>
                    <a:pt x="1865" y="856"/>
                  </a:lnTo>
                  <a:lnTo>
                    <a:pt x="1849" y="876"/>
                  </a:lnTo>
                  <a:lnTo>
                    <a:pt x="2025" y="826"/>
                  </a:lnTo>
                  <a:lnTo>
                    <a:pt x="1931" y="246"/>
                  </a:lnTo>
                  <a:lnTo>
                    <a:pt x="1910" y="252"/>
                  </a:lnTo>
                  <a:lnTo>
                    <a:pt x="1886" y="258"/>
                  </a:lnTo>
                  <a:lnTo>
                    <a:pt x="1858" y="265"/>
                  </a:lnTo>
                  <a:lnTo>
                    <a:pt x="1829" y="274"/>
                  </a:lnTo>
                  <a:lnTo>
                    <a:pt x="1798" y="281"/>
                  </a:lnTo>
                  <a:lnTo>
                    <a:pt x="1766" y="290"/>
                  </a:lnTo>
                  <a:lnTo>
                    <a:pt x="1735" y="298"/>
                  </a:lnTo>
                  <a:lnTo>
                    <a:pt x="1704" y="306"/>
                  </a:lnTo>
                  <a:lnTo>
                    <a:pt x="1675" y="313"/>
                  </a:lnTo>
                  <a:lnTo>
                    <a:pt x="1650" y="320"/>
                  </a:lnTo>
                  <a:lnTo>
                    <a:pt x="1626" y="326"/>
                  </a:lnTo>
                  <a:lnTo>
                    <a:pt x="1608" y="330"/>
                  </a:lnTo>
                  <a:lnTo>
                    <a:pt x="1593" y="332"/>
                  </a:lnTo>
                  <a:lnTo>
                    <a:pt x="1585" y="333"/>
                  </a:lnTo>
                  <a:lnTo>
                    <a:pt x="1561" y="331"/>
                  </a:lnTo>
                  <a:lnTo>
                    <a:pt x="1533" y="323"/>
                  </a:lnTo>
                  <a:lnTo>
                    <a:pt x="1502" y="311"/>
                  </a:lnTo>
                  <a:lnTo>
                    <a:pt x="1468" y="296"/>
                  </a:lnTo>
                  <a:lnTo>
                    <a:pt x="1430" y="276"/>
                  </a:lnTo>
                  <a:lnTo>
                    <a:pt x="1388" y="252"/>
                  </a:lnTo>
                  <a:lnTo>
                    <a:pt x="1341" y="225"/>
                  </a:lnTo>
                  <a:lnTo>
                    <a:pt x="1291" y="195"/>
                  </a:lnTo>
                  <a:lnTo>
                    <a:pt x="1270" y="183"/>
                  </a:lnTo>
                  <a:lnTo>
                    <a:pt x="1249" y="170"/>
                  </a:lnTo>
                  <a:lnTo>
                    <a:pt x="1228" y="158"/>
                  </a:lnTo>
                  <a:lnTo>
                    <a:pt x="1208" y="147"/>
                  </a:lnTo>
                  <a:lnTo>
                    <a:pt x="1191" y="137"/>
                  </a:lnTo>
                  <a:lnTo>
                    <a:pt x="1175" y="128"/>
                  </a:lnTo>
                  <a:lnTo>
                    <a:pt x="1163" y="122"/>
                  </a:lnTo>
                  <a:lnTo>
                    <a:pt x="1154" y="119"/>
                  </a:lnTo>
                  <a:close/>
                  <a:moveTo>
                    <a:pt x="1159" y="0"/>
                  </a:moveTo>
                  <a:lnTo>
                    <a:pt x="1170" y="0"/>
                  </a:lnTo>
                  <a:lnTo>
                    <a:pt x="1181" y="2"/>
                  </a:lnTo>
                  <a:lnTo>
                    <a:pt x="1193" y="5"/>
                  </a:lnTo>
                  <a:lnTo>
                    <a:pt x="1207" y="11"/>
                  </a:lnTo>
                  <a:lnTo>
                    <a:pt x="1223" y="19"/>
                  </a:lnTo>
                  <a:lnTo>
                    <a:pt x="1242" y="27"/>
                  </a:lnTo>
                  <a:lnTo>
                    <a:pt x="1264" y="40"/>
                  </a:lnTo>
                  <a:lnTo>
                    <a:pt x="1289" y="54"/>
                  </a:lnTo>
                  <a:lnTo>
                    <a:pt x="1319" y="72"/>
                  </a:lnTo>
                  <a:lnTo>
                    <a:pt x="1353" y="93"/>
                  </a:lnTo>
                  <a:lnTo>
                    <a:pt x="1392" y="115"/>
                  </a:lnTo>
                  <a:lnTo>
                    <a:pt x="1425" y="135"/>
                  </a:lnTo>
                  <a:lnTo>
                    <a:pt x="1455" y="152"/>
                  </a:lnTo>
                  <a:lnTo>
                    <a:pt x="1480" y="167"/>
                  </a:lnTo>
                  <a:lnTo>
                    <a:pt x="1502" y="179"/>
                  </a:lnTo>
                  <a:lnTo>
                    <a:pt x="1521" y="189"/>
                  </a:lnTo>
                  <a:lnTo>
                    <a:pt x="1537" y="196"/>
                  </a:lnTo>
                  <a:lnTo>
                    <a:pt x="1550" y="203"/>
                  </a:lnTo>
                  <a:lnTo>
                    <a:pt x="1561" y="207"/>
                  </a:lnTo>
                  <a:lnTo>
                    <a:pt x="1569" y="211"/>
                  </a:lnTo>
                  <a:lnTo>
                    <a:pt x="1575" y="213"/>
                  </a:lnTo>
                  <a:lnTo>
                    <a:pt x="1986" y="108"/>
                  </a:lnTo>
                  <a:lnTo>
                    <a:pt x="1998" y="107"/>
                  </a:lnTo>
                  <a:lnTo>
                    <a:pt x="2009" y="109"/>
                  </a:lnTo>
                  <a:lnTo>
                    <a:pt x="2019" y="114"/>
                  </a:lnTo>
                  <a:lnTo>
                    <a:pt x="2028" y="121"/>
                  </a:lnTo>
                  <a:lnTo>
                    <a:pt x="2034" y="131"/>
                  </a:lnTo>
                  <a:lnTo>
                    <a:pt x="2038" y="142"/>
                  </a:lnTo>
                  <a:lnTo>
                    <a:pt x="2156" y="877"/>
                  </a:lnTo>
                  <a:lnTo>
                    <a:pt x="2155" y="892"/>
                  </a:lnTo>
                  <a:lnTo>
                    <a:pt x="2149" y="905"/>
                  </a:lnTo>
                  <a:lnTo>
                    <a:pt x="2139" y="916"/>
                  </a:lnTo>
                  <a:lnTo>
                    <a:pt x="2126" y="923"/>
                  </a:lnTo>
                  <a:lnTo>
                    <a:pt x="2123" y="924"/>
                  </a:lnTo>
                  <a:lnTo>
                    <a:pt x="2113" y="926"/>
                  </a:lnTo>
                  <a:lnTo>
                    <a:pt x="2098" y="931"/>
                  </a:lnTo>
                  <a:lnTo>
                    <a:pt x="2080" y="936"/>
                  </a:lnTo>
                  <a:lnTo>
                    <a:pt x="2056" y="943"/>
                  </a:lnTo>
                  <a:lnTo>
                    <a:pt x="2030" y="950"/>
                  </a:lnTo>
                  <a:lnTo>
                    <a:pt x="2000" y="958"/>
                  </a:lnTo>
                  <a:lnTo>
                    <a:pt x="1968" y="967"/>
                  </a:lnTo>
                  <a:lnTo>
                    <a:pt x="1934" y="977"/>
                  </a:lnTo>
                  <a:lnTo>
                    <a:pt x="1899" y="986"/>
                  </a:lnTo>
                  <a:lnTo>
                    <a:pt x="1864" y="996"/>
                  </a:lnTo>
                  <a:lnTo>
                    <a:pt x="1830" y="1006"/>
                  </a:lnTo>
                  <a:lnTo>
                    <a:pt x="1795" y="1016"/>
                  </a:lnTo>
                  <a:lnTo>
                    <a:pt x="1763" y="1025"/>
                  </a:lnTo>
                  <a:lnTo>
                    <a:pt x="1732" y="1033"/>
                  </a:lnTo>
                  <a:lnTo>
                    <a:pt x="1705" y="1041"/>
                  </a:lnTo>
                  <a:lnTo>
                    <a:pt x="1680" y="1048"/>
                  </a:lnTo>
                  <a:lnTo>
                    <a:pt x="1661" y="1053"/>
                  </a:lnTo>
                  <a:lnTo>
                    <a:pt x="1645" y="1058"/>
                  </a:lnTo>
                  <a:lnTo>
                    <a:pt x="1634" y="1060"/>
                  </a:lnTo>
                  <a:lnTo>
                    <a:pt x="1629" y="1061"/>
                  </a:lnTo>
                  <a:lnTo>
                    <a:pt x="1631" y="1085"/>
                  </a:lnTo>
                  <a:lnTo>
                    <a:pt x="1627" y="1109"/>
                  </a:lnTo>
                  <a:lnTo>
                    <a:pt x="1621" y="1132"/>
                  </a:lnTo>
                  <a:lnTo>
                    <a:pt x="1608" y="1157"/>
                  </a:lnTo>
                  <a:lnTo>
                    <a:pt x="1590" y="1178"/>
                  </a:lnTo>
                  <a:lnTo>
                    <a:pt x="1569" y="1196"/>
                  </a:lnTo>
                  <a:lnTo>
                    <a:pt x="1546" y="1209"/>
                  </a:lnTo>
                  <a:lnTo>
                    <a:pt x="1520" y="1218"/>
                  </a:lnTo>
                  <a:lnTo>
                    <a:pt x="1493" y="1221"/>
                  </a:lnTo>
                  <a:lnTo>
                    <a:pt x="1465" y="1220"/>
                  </a:lnTo>
                  <a:lnTo>
                    <a:pt x="1437" y="1213"/>
                  </a:lnTo>
                  <a:lnTo>
                    <a:pt x="1434" y="1232"/>
                  </a:lnTo>
                  <a:lnTo>
                    <a:pt x="1428" y="1252"/>
                  </a:lnTo>
                  <a:lnTo>
                    <a:pt x="1415" y="1277"/>
                  </a:lnTo>
                  <a:lnTo>
                    <a:pt x="1400" y="1300"/>
                  </a:lnTo>
                  <a:lnTo>
                    <a:pt x="1381" y="1317"/>
                  </a:lnTo>
                  <a:lnTo>
                    <a:pt x="1360" y="1330"/>
                  </a:lnTo>
                  <a:lnTo>
                    <a:pt x="1337" y="1339"/>
                  </a:lnTo>
                  <a:lnTo>
                    <a:pt x="1312" y="1343"/>
                  </a:lnTo>
                  <a:lnTo>
                    <a:pt x="1288" y="1340"/>
                  </a:lnTo>
                  <a:lnTo>
                    <a:pt x="1263" y="1334"/>
                  </a:lnTo>
                  <a:lnTo>
                    <a:pt x="1259" y="1333"/>
                  </a:lnTo>
                  <a:lnTo>
                    <a:pt x="1250" y="1329"/>
                  </a:lnTo>
                  <a:lnTo>
                    <a:pt x="1238" y="1324"/>
                  </a:lnTo>
                  <a:lnTo>
                    <a:pt x="1222" y="1317"/>
                  </a:lnTo>
                  <a:lnTo>
                    <a:pt x="1221" y="1319"/>
                  </a:lnTo>
                  <a:lnTo>
                    <a:pt x="1216" y="1326"/>
                  </a:lnTo>
                  <a:lnTo>
                    <a:pt x="1211" y="1337"/>
                  </a:lnTo>
                  <a:lnTo>
                    <a:pt x="1203" y="1350"/>
                  </a:lnTo>
                  <a:lnTo>
                    <a:pt x="1194" y="1366"/>
                  </a:lnTo>
                  <a:lnTo>
                    <a:pt x="1184" y="1382"/>
                  </a:lnTo>
                  <a:lnTo>
                    <a:pt x="1174" y="1399"/>
                  </a:lnTo>
                  <a:lnTo>
                    <a:pt x="1164" y="1416"/>
                  </a:lnTo>
                  <a:lnTo>
                    <a:pt x="1155" y="1431"/>
                  </a:lnTo>
                  <a:lnTo>
                    <a:pt x="1148" y="1444"/>
                  </a:lnTo>
                  <a:lnTo>
                    <a:pt x="1141" y="1455"/>
                  </a:lnTo>
                  <a:lnTo>
                    <a:pt x="1135" y="1463"/>
                  </a:lnTo>
                  <a:lnTo>
                    <a:pt x="1119" y="1483"/>
                  </a:lnTo>
                  <a:lnTo>
                    <a:pt x="1098" y="1499"/>
                  </a:lnTo>
                  <a:lnTo>
                    <a:pt x="1075" y="1510"/>
                  </a:lnTo>
                  <a:lnTo>
                    <a:pt x="1049" y="1518"/>
                  </a:lnTo>
                  <a:lnTo>
                    <a:pt x="1022" y="1520"/>
                  </a:lnTo>
                  <a:lnTo>
                    <a:pt x="990" y="1517"/>
                  </a:lnTo>
                  <a:lnTo>
                    <a:pt x="959" y="1508"/>
                  </a:lnTo>
                  <a:lnTo>
                    <a:pt x="930" y="1495"/>
                  </a:lnTo>
                  <a:lnTo>
                    <a:pt x="903" y="1476"/>
                  </a:lnTo>
                  <a:lnTo>
                    <a:pt x="880" y="1453"/>
                  </a:lnTo>
                  <a:lnTo>
                    <a:pt x="869" y="1437"/>
                  </a:lnTo>
                  <a:lnTo>
                    <a:pt x="860" y="1420"/>
                  </a:lnTo>
                  <a:lnTo>
                    <a:pt x="826" y="1414"/>
                  </a:lnTo>
                  <a:lnTo>
                    <a:pt x="793" y="1404"/>
                  </a:lnTo>
                  <a:lnTo>
                    <a:pt x="761" y="1388"/>
                  </a:lnTo>
                  <a:lnTo>
                    <a:pt x="733" y="1368"/>
                  </a:lnTo>
                  <a:lnTo>
                    <a:pt x="708" y="1343"/>
                  </a:lnTo>
                  <a:lnTo>
                    <a:pt x="689" y="1315"/>
                  </a:lnTo>
                  <a:lnTo>
                    <a:pt x="657" y="1312"/>
                  </a:lnTo>
                  <a:lnTo>
                    <a:pt x="627" y="1304"/>
                  </a:lnTo>
                  <a:lnTo>
                    <a:pt x="597" y="1291"/>
                  </a:lnTo>
                  <a:lnTo>
                    <a:pt x="571" y="1275"/>
                  </a:lnTo>
                  <a:lnTo>
                    <a:pt x="546" y="1255"/>
                  </a:lnTo>
                  <a:lnTo>
                    <a:pt x="526" y="1232"/>
                  </a:lnTo>
                  <a:lnTo>
                    <a:pt x="513" y="1211"/>
                  </a:lnTo>
                  <a:lnTo>
                    <a:pt x="481" y="1206"/>
                  </a:lnTo>
                  <a:lnTo>
                    <a:pt x="450" y="1195"/>
                  </a:lnTo>
                  <a:lnTo>
                    <a:pt x="421" y="1179"/>
                  </a:lnTo>
                  <a:lnTo>
                    <a:pt x="396" y="1159"/>
                  </a:lnTo>
                  <a:lnTo>
                    <a:pt x="374" y="1136"/>
                  </a:lnTo>
                  <a:lnTo>
                    <a:pt x="356" y="1109"/>
                  </a:lnTo>
                  <a:lnTo>
                    <a:pt x="346" y="1082"/>
                  </a:lnTo>
                  <a:lnTo>
                    <a:pt x="342" y="1054"/>
                  </a:lnTo>
                  <a:lnTo>
                    <a:pt x="343" y="1027"/>
                  </a:lnTo>
                  <a:lnTo>
                    <a:pt x="351" y="1001"/>
                  </a:lnTo>
                  <a:lnTo>
                    <a:pt x="363" y="977"/>
                  </a:lnTo>
                  <a:lnTo>
                    <a:pt x="31" y="888"/>
                  </a:lnTo>
                  <a:lnTo>
                    <a:pt x="17" y="881"/>
                  </a:lnTo>
                  <a:lnTo>
                    <a:pt x="7" y="871"/>
                  </a:lnTo>
                  <a:lnTo>
                    <a:pt x="1" y="857"/>
                  </a:lnTo>
                  <a:lnTo>
                    <a:pt x="0" y="841"/>
                  </a:lnTo>
                  <a:lnTo>
                    <a:pt x="102" y="193"/>
                  </a:lnTo>
                  <a:lnTo>
                    <a:pt x="105" y="182"/>
                  </a:lnTo>
                  <a:lnTo>
                    <a:pt x="111" y="173"/>
                  </a:lnTo>
                  <a:lnTo>
                    <a:pt x="120" y="165"/>
                  </a:lnTo>
                  <a:lnTo>
                    <a:pt x="130" y="160"/>
                  </a:lnTo>
                  <a:lnTo>
                    <a:pt x="142" y="158"/>
                  </a:lnTo>
                  <a:lnTo>
                    <a:pt x="153" y="160"/>
                  </a:lnTo>
                  <a:lnTo>
                    <a:pt x="156" y="160"/>
                  </a:lnTo>
                  <a:lnTo>
                    <a:pt x="166" y="163"/>
                  </a:lnTo>
                  <a:lnTo>
                    <a:pt x="180" y="167"/>
                  </a:lnTo>
                  <a:lnTo>
                    <a:pt x="200" y="172"/>
                  </a:lnTo>
                  <a:lnTo>
                    <a:pt x="225" y="179"/>
                  </a:lnTo>
                  <a:lnTo>
                    <a:pt x="252" y="185"/>
                  </a:lnTo>
                  <a:lnTo>
                    <a:pt x="282" y="193"/>
                  </a:lnTo>
                  <a:lnTo>
                    <a:pt x="314" y="202"/>
                  </a:lnTo>
                  <a:lnTo>
                    <a:pt x="346" y="210"/>
                  </a:lnTo>
                  <a:lnTo>
                    <a:pt x="380" y="218"/>
                  </a:lnTo>
                  <a:lnTo>
                    <a:pt x="414" y="227"/>
                  </a:lnTo>
                  <a:lnTo>
                    <a:pt x="446" y="235"/>
                  </a:lnTo>
                  <a:lnTo>
                    <a:pt x="476" y="244"/>
                  </a:lnTo>
                  <a:lnTo>
                    <a:pt x="503" y="250"/>
                  </a:lnTo>
                  <a:lnTo>
                    <a:pt x="529" y="257"/>
                  </a:lnTo>
                  <a:lnTo>
                    <a:pt x="550" y="263"/>
                  </a:lnTo>
                  <a:lnTo>
                    <a:pt x="565" y="266"/>
                  </a:lnTo>
                  <a:lnTo>
                    <a:pt x="576" y="269"/>
                  </a:lnTo>
                  <a:lnTo>
                    <a:pt x="584" y="266"/>
                  </a:lnTo>
                  <a:lnTo>
                    <a:pt x="594" y="260"/>
                  </a:lnTo>
                  <a:lnTo>
                    <a:pt x="608" y="253"/>
                  </a:lnTo>
                  <a:lnTo>
                    <a:pt x="625" y="243"/>
                  </a:lnTo>
                  <a:lnTo>
                    <a:pt x="644" y="232"/>
                  </a:lnTo>
                  <a:lnTo>
                    <a:pt x="662" y="220"/>
                  </a:lnTo>
                  <a:lnTo>
                    <a:pt x="682" y="207"/>
                  </a:lnTo>
                  <a:lnTo>
                    <a:pt x="701" y="195"/>
                  </a:lnTo>
                  <a:lnTo>
                    <a:pt x="719" y="184"/>
                  </a:lnTo>
                  <a:lnTo>
                    <a:pt x="759" y="159"/>
                  </a:lnTo>
                  <a:lnTo>
                    <a:pt x="794" y="138"/>
                  </a:lnTo>
                  <a:lnTo>
                    <a:pt x="826" y="118"/>
                  </a:lnTo>
                  <a:lnTo>
                    <a:pt x="855" y="103"/>
                  </a:lnTo>
                  <a:lnTo>
                    <a:pt x="881" y="90"/>
                  </a:lnTo>
                  <a:lnTo>
                    <a:pt x="904" y="82"/>
                  </a:lnTo>
                  <a:lnTo>
                    <a:pt x="924" y="76"/>
                  </a:lnTo>
                  <a:lnTo>
                    <a:pt x="944" y="78"/>
                  </a:lnTo>
                  <a:lnTo>
                    <a:pt x="963" y="85"/>
                  </a:lnTo>
                  <a:lnTo>
                    <a:pt x="984" y="72"/>
                  </a:lnTo>
                  <a:lnTo>
                    <a:pt x="1007" y="58"/>
                  </a:lnTo>
                  <a:lnTo>
                    <a:pt x="1032" y="45"/>
                  </a:lnTo>
                  <a:lnTo>
                    <a:pt x="1056" y="33"/>
                  </a:lnTo>
                  <a:lnTo>
                    <a:pt x="1079" y="23"/>
                  </a:lnTo>
                  <a:lnTo>
                    <a:pt x="1102" y="13"/>
                  </a:lnTo>
                  <a:lnTo>
                    <a:pt x="1124" y="5"/>
                  </a:lnTo>
                  <a:lnTo>
                    <a:pt x="1143" y="1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g1f4ecfa8b4e_0_149"/>
            <p:cNvSpPr/>
            <p:nvPr/>
          </p:nvSpPr>
          <p:spPr>
            <a:xfrm>
              <a:off x="15744825" y="2738438"/>
              <a:ext cx="2114550" cy="2222497"/>
            </a:xfrm>
            <a:custGeom>
              <a:avLst/>
              <a:gdLst/>
              <a:ahLst/>
              <a:cxnLst/>
              <a:rect l="l" t="t" r="r" b="b"/>
              <a:pathLst>
                <a:path w="2664" h="2799" extrusionOk="0">
                  <a:moveTo>
                    <a:pt x="1332" y="192"/>
                  </a:moveTo>
                  <a:lnTo>
                    <a:pt x="166" y="1198"/>
                  </a:lnTo>
                  <a:lnTo>
                    <a:pt x="166" y="2634"/>
                  </a:lnTo>
                  <a:lnTo>
                    <a:pt x="2498" y="2634"/>
                  </a:lnTo>
                  <a:lnTo>
                    <a:pt x="2498" y="1198"/>
                  </a:lnTo>
                  <a:lnTo>
                    <a:pt x="1332" y="192"/>
                  </a:lnTo>
                  <a:close/>
                  <a:moveTo>
                    <a:pt x="1331" y="0"/>
                  </a:moveTo>
                  <a:lnTo>
                    <a:pt x="1351" y="2"/>
                  </a:lnTo>
                  <a:lnTo>
                    <a:pt x="1370" y="9"/>
                  </a:lnTo>
                  <a:lnTo>
                    <a:pt x="1386" y="20"/>
                  </a:lnTo>
                  <a:lnTo>
                    <a:pt x="2635" y="1097"/>
                  </a:lnTo>
                  <a:lnTo>
                    <a:pt x="2647" y="1110"/>
                  </a:lnTo>
                  <a:lnTo>
                    <a:pt x="2657" y="1125"/>
                  </a:lnTo>
                  <a:lnTo>
                    <a:pt x="2663" y="1142"/>
                  </a:lnTo>
                  <a:lnTo>
                    <a:pt x="2664" y="1160"/>
                  </a:lnTo>
                  <a:lnTo>
                    <a:pt x="2664" y="2717"/>
                  </a:lnTo>
                  <a:lnTo>
                    <a:pt x="2662" y="2739"/>
                  </a:lnTo>
                  <a:lnTo>
                    <a:pt x="2653" y="2759"/>
                  </a:lnTo>
                  <a:lnTo>
                    <a:pt x="2640" y="2775"/>
                  </a:lnTo>
                  <a:lnTo>
                    <a:pt x="2623" y="2788"/>
                  </a:lnTo>
                  <a:lnTo>
                    <a:pt x="2603" y="2797"/>
                  </a:lnTo>
                  <a:lnTo>
                    <a:pt x="2581" y="2799"/>
                  </a:lnTo>
                  <a:lnTo>
                    <a:pt x="83" y="2799"/>
                  </a:lnTo>
                  <a:lnTo>
                    <a:pt x="61" y="2797"/>
                  </a:lnTo>
                  <a:lnTo>
                    <a:pt x="41" y="2788"/>
                  </a:lnTo>
                  <a:lnTo>
                    <a:pt x="24" y="2775"/>
                  </a:lnTo>
                  <a:lnTo>
                    <a:pt x="11" y="2759"/>
                  </a:lnTo>
                  <a:lnTo>
                    <a:pt x="2" y="2739"/>
                  </a:lnTo>
                  <a:lnTo>
                    <a:pt x="0" y="2717"/>
                  </a:lnTo>
                  <a:lnTo>
                    <a:pt x="0" y="1160"/>
                  </a:lnTo>
                  <a:lnTo>
                    <a:pt x="1" y="1142"/>
                  </a:lnTo>
                  <a:lnTo>
                    <a:pt x="7" y="1125"/>
                  </a:lnTo>
                  <a:lnTo>
                    <a:pt x="17" y="1110"/>
                  </a:lnTo>
                  <a:lnTo>
                    <a:pt x="29" y="1097"/>
                  </a:lnTo>
                  <a:lnTo>
                    <a:pt x="1278" y="20"/>
                  </a:lnTo>
                  <a:lnTo>
                    <a:pt x="1294" y="9"/>
                  </a:lnTo>
                  <a:lnTo>
                    <a:pt x="1313" y="2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g1f4ecfa8b4e_0_149"/>
            <p:cNvSpPr/>
            <p:nvPr/>
          </p:nvSpPr>
          <p:spPr>
            <a:xfrm>
              <a:off x="15354300" y="2265363"/>
              <a:ext cx="2895600" cy="1393825"/>
            </a:xfrm>
            <a:custGeom>
              <a:avLst/>
              <a:gdLst/>
              <a:ahLst/>
              <a:cxnLst/>
              <a:rect l="l" t="t" r="r" b="b"/>
              <a:pathLst>
                <a:path w="3648" h="1756" extrusionOk="0">
                  <a:moveTo>
                    <a:pt x="1824" y="0"/>
                  </a:moveTo>
                  <a:lnTo>
                    <a:pt x="1853" y="2"/>
                  </a:lnTo>
                  <a:lnTo>
                    <a:pt x="1880" y="10"/>
                  </a:lnTo>
                  <a:lnTo>
                    <a:pt x="1908" y="23"/>
                  </a:lnTo>
                  <a:lnTo>
                    <a:pt x="1932" y="39"/>
                  </a:lnTo>
                  <a:lnTo>
                    <a:pt x="3591" y="1464"/>
                  </a:lnTo>
                  <a:lnTo>
                    <a:pt x="3612" y="1486"/>
                  </a:lnTo>
                  <a:lnTo>
                    <a:pt x="3627" y="1510"/>
                  </a:lnTo>
                  <a:lnTo>
                    <a:pt x="3639" y="1536"/>
                  </a:lnTo>
                  <a:lnTo>
                    <a:pt x="3646" y="1563"/>
                  </a:lnTo>
                  <a:lnTo>
                    <a:pt x="3648" y="1592"/>
                  </a:lnTo>
                  <a:lnTo>
                    <a:pt x="3646" y="1620"/>
                  </a:lnTo>
                  <a:lnTo>
                    <a:pt x="3638" y="1647"/>
                  </a:lnTo>
                  <a:lnTo>
                    <a:pt x="3625" y="1674"/>
                  </a:lnTo>
                  <a:lnTo>
                    <a:pt x="3608" y="1698"/>
                  </a:lnTo>
                  <a:lnTo>
                    <a:pt x="3587" y="1719"/>
                  </a:lnTo>
                  <a:lnTo>
                    <a:pt x="3563" y="1735"/>
                  </a:lnTo>
                  <a:lnTo>
                    <a:pt x="3537" y="1747"/>
                  </a:lnTo>
                  <a:lnTo>
                    <a:pt x="3510" y="1753"/>
                  </a:lnTo>
                  <a:lnTo>
                    <a:pt x="3482" y="1756"/>
                  </a:lnTo>
                  <a:lnTo>
                    <a:pt x="3453" y="1753"/>
                  </a:lnTo>
                  <a:lnTo>
                    <a:pt x="3426" y="1746"/>
                  </a:lnTo>
                  <a:lnTo>
                    <a:pt x="3399" y="1733"/>
                  </a:lnTo>
                  <a:lnTo>
                    <a:pt x="3374" y="1716"/>
                  </a:lnTo>
                  <a:lnTo>
                    <a:pt x="1824" y="384"/>
                  </a:lnTo>
                  <a:lnTo>
                    <a:pt x="274" y="1716"/>
                  </a:lnTo>
                  <a:lnTo>
                    <a:pt x="250" y="1733"/>
                  </a:lnTo>
                  <a:lnTo>
                    <a:pt x="223" y="1746"/>
                  </a:lnTo>
                  <a:lnTo>
                    <a:pt x="196" y="1753"/>
                  </a:lnTo>
                  <a:lnTo>
                    <a:pt x="168" y="1756"/>
                  </a:lnTo>
                  <a:lnTo>
                    <a:pt x="139" y="1753"/>
                  </a:lnTo>
                  <a:lnTo>
                    <a:pt x="112" y="1747"/>
                  </a:lnTo>
                  <a:lnTo>
                    <a:pt x="86" y="1736"/>
                  </a:lnTo>
                  <a:lnTo>
                    <a:pt x="62" y="1719"/>
                  </a:lnTo>
                  <a:lnTo>
                    <a:pt x="40" y="1698"/>
                  </a:lnTo>
                  <a:lnTo>
                    <a:pt x="23" y="1674"/>
                  </a:lnTo>
                  <a:lnTo>
                    <a:pt x="10" y="1647"/>
                  </a:lnTo>
                  <a:lnTo>
                    <a:pt x="2" y="1620"/>
                  </a:lnTo>
                  <a:lnTo>
                    <a:pt x="0" y="1592"/>
                  </a:lnTo>
                  <a:lnTo>
                    <a:pt x="2" y="1563"/>
                  </a:lnTo>
                  <a:lnTo>
                    <a:pt x="9" y="1536"/>
                  </a:lnTo>
                  <a:lnTo>
                    <a:pt x="21" y="1510"/>
                  </a:lnTo>
                  <a:lnTo>
                    <a:pt x="36" y="1486"/>
                  </a:lnTo>
                  <a:lnTo>
                    <a:pt x="57" y="1464"/>
                  </a:lnTo>
                  <a:lnTo>
                    <a:pt x="1716" y="39"/>
                  </a:lnTo>
                  <a:lnTo>
                    <a:pt x="1740" y="23"/>
                  </a:lnTo>
                  <a:lnTo>
                    <a:pt x="1768" y="10"/>
                  </a:lnTo>
                  <a:lnTo>
                    <a:pt x="1795" y="2"/>
                  </a:lnTo>
                  <a:lnTo>
                    <a:pt x="1823" y="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3" name="Google Shape;313;g1f4ecfa8b4e_0_149"/>
          <p:cNvGrpSpPr/>
          <p:nvPr/>
        </p:nvGrpSpPr>
        <p:grpSpPr>
          <a:xfrm>
            <a:off x="6477319" y="1561496"/>
            <a:ext cx="420091" cy="419216"/>
            <a:chOff x="2001838" y="2111376"/>
            <a:chExt cx="762001" cy="760413"/>
          </a:xfrm>
        </p:grpSpPr>
        <p:sp>
          <p:nvSpPr>
            <p:cNvPr id="314" name="Google Shape;314;g1f4ecfa8b4e_0_149"/>
            <p:cNvSpPr/>
            <p:nvPr/>
          </p:nvSpPr>
          <p:spPr>
            <a:xfrm>
              <a:off x="2335213" y="2111376"/>
              <a:ext cx="95250" cy="131762"/>
            </a:xfrm>
            <a:custGeom>
              <a:avLst/>
              <a:gdLst/>
              <a:ahLst/>
              <a:cxnLst/>
              <a:rect l="l" t="t" r="r" b="b"/>
              <a:pathLst>
                <a:path w="426" h="583" extrusionOk="0">
                  <a:moveTo>
                    <a:pt x="213" y="133"/>
                  </a:moveTo>
                  <a:lnTo>
                    <a:pt x="197" y="136"/>
                  </a:lnTo>
                  <a:lnTo>
                    <a:pt x="181" y="141"/>
                  </a:lnTo>
                  <a:lnTo>
                    <a:pt x="167" y="148"/>
                  </a:lnTo>
                  <a:lnTo>
                    <a:pt x="155" y="159"/>
                  </a:lnTo>
                  <a:lnTo>
                    <a:pt x="145" y="172"/>
                  </a:lnTo>
                  <a:lnTo>
                    <a:pt x="139" y="186"/>
                  </a:lnTo>
                  <a:lnTo>
                    <a:pt x="135" y="202"/>
                  </a:lnTo>
                  <a:lnTo>
                    <a:pt x="134" y="218"/>
                  </a:lnTo>
                  <a:lnTo>
                    <a:pt x="145" y="383"/>
                  </a:lnTo>
                  <a:lnTo>
                    <a:pt x="148" y="399"/>
                  </a:lnTo>
                  <a:lnTo>
                    <a:pt x="154" y="415"/>
                  </a:lnTo>
                  <a:lnTo>
                    <a:pt x="163" y="428"/>
                  </a:lnTo>
                  <a:lnTo>
                    <a:pt x="175" y="438"/>
                  </a:lnTo>
                  <a:lnTo>
                    <a:pt x="194" y="446"/>
                  </a:lnTo>
                  <a:lnTo>
                    <a:pt x="213" y="449"/>
                  </a:lnTo>
                  <a:lnTo>
                    <a:pt x="232" y="446"/>
                  </a:lnTo>
                  <a:lnTo>
                    <a:pt x="251" y="438"/>
                  </a:lnTo>
                  <a:lnTo>
                    <a:pt x="263" y="428"/>
                  </a:lnTo>
                  <a:lnTo>
                    <a:pt x="272" y="415"/>
                  </a:lnTo>
                  <a:lnTo>
                    <a:pt x="278" y="399"/>
                  </a:lnTo>
                  <a:lnTo>
                    <a:pt x="281" y="383"/>
                  </a:lnTo>
                  <a:lnTo>
                    <a:pt x="292" y="218"/>
                  </a:lnTo>
                  <a:lnTo>
                    <a:pt x="291" y="202"/>
                  </a:lnTo>
                  <a:lnTo>
                    <a:pt x="287" y="186"/>
                  </a:lnTo>
                  <a:lnTo>
                    <a:pt x="281" y="172"/>
                  </a:lnTo>
                  <a:lnTo>
                    <a:pt x="271" y="159"/>
                  </a:lnTo>
                  <a:lnTo>
                    <a:pt x="259" y="148"/>
                  </a:lnTo>
                  <a:lnTo>
                    <a:pt x="245" y="141"/>
                  </a:lnTo>
                  <a:lnTo>
                    <a:pt x="229" y="136"/>
                  </a:lnTo>
                  <a:lnTo>
                    <a:pt x="213" y="133"/>
                  </a:lnTo>
                  <a:close/>
                  <a:moveTo>
                    <a:pt x="212" y="0"/>
                  </a:moveTo>
                  <a:lnTo>
                    <a:pt x="243" y="2"/>
                  </a:lnTo>
                  <a:lnTo>
                    <a:pt x="270" y="8"/>
                  </a:lnTo>
                  <a:lnTo>
                    <a:pt x="298" y="17"/>
                  </a:lnTo>
                  <a:lnTo>
                    <a:pt x="323" y="31"/>
                  </a:lnTo>
                  <a:lnTo>
                    <a:pt x="347" y="47"/>
                  </a:lnTo>
                  <a:lnTo>
                    <a:pt x="369" y="67"/>
                  </a:lnTo>
                  <a:lnTo>
                    <a:pt x="387" y="90"/>
                  </a:lnTo>
                  <a:lnTo>
                    <a:pt x="402" y="115"/>
                  </a:lnTo>
                  <a:lnTo>
                    <a:pt x="414" y="142"/>
                  </a:lnTo>
                  <a:lnTo>
                    <a:pt x="422" y="169"/>
                  </a:lnTo>
                  <a:lnTo>
                    <a:pt x="426" y="198"/>
                  </a:lnTo>
                  <a:lnTo>
                    <a:pt x="426" y="227"/>
                  </a:lnTo>
                  <a:lnTo>
                    <a:pt x="415" y="391"/>
                  </a:lnTo>
                  <a:lnTo>
                    <a:pt x="411" y="424"/>
                  </a:lnTo>
                  <a:lnTo>
                    <a:pt x="401" y="454"/>
                  </a:lnTo>
                  <a:lnTo>
                    <a:pt x="387" y="483"/>
                  </a:lnTo>
                  <a:lnTo>
                    <a:pt x="370" y="508"/>
                  </a:lnTo>
                  <a:lnTo>
                    <a:pt x="348" y="531"/>
                  </a:lnTo>
                  <a:lnTo>
                    <a:pt x="323" y="550"/>
                  </a:lnTo>
                  <a:lnTo>
                    <a:pt x="298" y="564"/>
                  </a:lnTo>
                  <a:lnTo>
                    <a:pt x="270" y="574"/>
                  </a:lnTo>
                  <a:lnTo>
                    <a:pt x="242" y="580"/>
                  </a:lnTo>
                  <a:lnTo>
                    <a:pt x="213" y="583"/>
                  </a:lnTo>
                  <a:lnTo>
                    <a:pt x="184" y="580"/>
                  </a:lnTo>
                  <a:lnTo>
                    <a:pt x="156" y="574"/>
                  </a:lnTo>
                  <a:lnTo>
                    <a:pt x="128" y="564"/>
                  </a:lnTo>
                  <a:lnTo>
                    <a:pt x="103" y="550"/>
                  </a:lnTo>
                  <a:lnTo>
                    <a:pt x="78" y="531"/>
                  </a:lnTo>
                  <a:lnTo>
                    <a:pt x="56" y="508"/>
                  </a:lnTo>
                  <a:lnTo>
                    <a:pt x="39" y="483"/>
                  </a:lnTo>
                  <a:lnTo>
                    <a:pt x="25" y="454"/>
                  </a:lnTo>
                  <a:lnTo>
                    <a:pt x="15" y="424"/>
                  </a:lnTo>
                  <a:lnTo>
                    <a:pt x="11" y="391"/>
                  </a:lnTo>
                  <a:lnTo>
                    <a:pt x="11" y="391"/>
                  </a:lnTo>
                  <a:lnTo>
                    <a:pt x="0" y="227"/>
                  </a:lnTo>
                  <a:lnTo>
                    <a:pt x="0" y="198"/>
                  </a:lnTo>
                  <a:lnTo>
                    <a:pt x="4" y="169"/>
                  </a:lnTo>
                  <a:lnTo>
                    <a:pt x="12" y="142"/>
                  </a:lnTo>
                  <a:lnTo>
                    <a:pt x="24" y="115"/>
                  </a:lnTo>
                  <a:lnTo>
                    <a:pt x="39" y="90"/>
                  </a:lnTo>
                  <a:lnTo>
                    <a:pt x="57" y="67"/>
                  </a:lnTo>
                  <a:lnTo>
                    <a:pt x="79" y="47"/>
                  </a:lnTo>
                  <a:lnTo>
                    <a:pt x="103" y="31"/>
                  </a:lnTo>
                  <a:lnTo>
                    <a:pt x="128" y="17"/>
                  </a:lnTo>
                  <a:lnTo>
                    <a:pt x="156" y="8"/>
                  </a:lnTo>
                  <a:lnTo>
                    <a:pt x="183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g1f4ecfa8b4e_0_149"/>
            <p:cNvSpPr/>
            <p:nvPr/>
          </p:nvSpPr>
          <p:spPr>
            <a:xfrm>
              <a:off x="2262188" y="2247901"/>
              <a:ext cx="241301" cy="103188"/>
            </a:xfrm>
            <a:custGeom>
              <a:avLst/>
              <a:gdLst/>
              <a:ahLst/>
              <a:cxnLst/>
              <a:rect l="l" t="t" r="r" b="b"/>
              <a:pathLst>
                <a:path w="1060" h="455" extrusionOk="0">
                  <a:moveTo>
                    <a:pt x="347" y="133"/>
                  </a:moveTo>
                  <a:lnTo>
                    <a:pt x="328" y="134"/>
                  </a:lnTo>
                  <a:lnTo>
                    <a:pt x="310" y="137"/>
                  </a:lnTo>
                  <a:lnTo>
                    <a:pt x="276" y="146"/>
                  </a:lnTo>
                  <a:lnTo>
                    <a:pt x="246" y="162"/>
                  </a:lnTo>
                  <a:lnTo>
                    <a:pt x="218" y="181"/>
                  </a:lnTo>
                  <a:lnTo>
                    <a:pt x="194" y="205"/>
                  </a:lnTo>
                  <a:lnTo>
                    <a:pt x="175" y="233"/>
                  </a:lnTo>
                  <a:lnTo>
                    <a:pt x="160" y="264"/>
                  </a:lnTo>
                  <a:lnTo>
                    <a:pt x="151" y="297"/>
                  </a:lnTo>
                  <a:lnTo>
                    <a:pt x="146" y="322"/>
                  </a:lnTo>
                  <a:lnTo>
                    <a:pt x="914" y="322"/>
                  </a:lnTo>
                  <a:lnTo>
                    <a:pt x="909" y="297"/>
                  </a:lnTo>
                  <a:lnTo>
                    <a:pt x="900" y="264"/>
                  </a:lnTo>
                  <a:lnTo>
                    <a:pt x="885" y="233"/>
                  </a:lnTo>
                  <a:lnTo>
                    <a:pt x="866" y="205"/>
                  </a:lnTo>
                  <a:lnTo>
                    <a:pt x="842" y="181"/>
                  </a:lnTo>
                  <a:lnTo>
                    <a:pt x="814" y="162"/>
                  </a:lnTo>
                  <a:lnTo>
                    <a:pt x="784" y="146"/>
                  </a:lnTo>
                  <a:lnTo>
                    <a:pt x="750" y="137"/>
                  </a:lnTo>
                  <a:lnTo>
                    <a:pt x="732" y="134"/>
                  </a:lnTo>
                  <a:lnTo>
                    <a:pt x="713" y="133"/>
                  </a:lnTo>
                  <a:lnTo>
                    <a:pt x="682" y="133"/>
                  </a:lnTo>
                  <a:lnTo>
                    <a:pt x="655" y="152"/>
                  </a:lnTo>
                  <a:lnTo>
                    <a:pt x="626" y="167"/>
                  </a:lnTo>
                  <a:lnTo>
                    <a:pt x="595" y="177"/>
                  </a:lnTo>
                  <a:lnTo>
                    <a:pt x="564" y="184"/>
                  </a:lnTo>
                  <a:lnTo>
                    <a:pt x="530" y="186"/>
                  </a:lnTo>
                  <a:lnTo>
                    <a:pt x="496" y="184"/>
                  </a:lnTo>
                  <a:lnTo>
                    <a:pt x="465" y="177"/>
                  </a:lnTo>
                  <a:lnTo>
                    <a:pt x="434" y="167"/>
                  </a:lnTo>
                  <a:lnTo>
                    <a:pt x="405" y="152"/>
                  </a:lnTo>
                  <a:lnTo>
                    <a:pt x="378" y="133"/>
                  </a:lnTo>
                  <a:lnTo>
                    <a:pt x="347" y="133"/>
                  </a:lnTo>
                  <a:close/>
                  <a:moveTo>
                    <a:pt x="347" y="0"/>
                  </a:moveTo>
                  <a:lnTo>
                    <a:pt x="403" y="0"/>
                  </a:lnTo>
                  <a:lnTo>
                    <a:pt x="420" y="2"/>
                  </a:lnTo>
                  <a:lnTo>
                    <a:pt x="436" y="9"/>
                  </a:lnTo>
                  <a:lnTo>
                    <a:pt x="451" y="19"/>
                  </a:lnTo>
                  <a:lnTo>
                    <a:pt x="468" y="33"/>
                  </a:lnTo>
                  <a:lnTo>
                    <a:pt x="487" y="44"/>
                  </a:lnTo>
                  <a:lnTo>
                    <a:pt x="508" y="50"/>
                  </a:lnTo>
                  <a:lnTo>
                    <a:pt x="529" y="52"/>
                  </a:lnTo>
                  <a:lnTo>
                    <a:pt x="552" y="50"/>
                  </a:lnTo>
                  <a:lnTo>
                    <a:pt x="573" y="44"/>
                  </a:lnTo>
                  <a:lnTo>
                    <a:pt x="592" y="33"/>
                  </a:lnTo>
                  <a:lnTo>
                    <a:pt x="609" y="19"/>
                  </a:lnTo>
                  <a:lnTo>
                    <a:pt x="624" y="9"/>
                  </a:lnTo>
                  <a:lnTo>
                    <a:pt x="640" y="2"/>
                  </a:lnTo>
                  <a:lnTo>
                    <a:pt x="657" y="0"/>
                  </a:lnTo>
                  <a:lnTo>
                    <a:pt x="713" y="0"/>
                  </a:lnTo>
                  <a:lnTo>
                    <a:pt x="744" y="1"/>
                  </a:lnTo>
                  <a:lnTo>
                    <a:pt x="774" y="5"/>
                  </a:lnTo>
                  <a:lnTo>
                    <a:pt x="814" y="15"/>
                  </a:lnTo>
                  <a:lnTo>
                    <a:pt x="852" y="30"/>
                  </a:lnTo>
                  <a:lnTo>
                    <a:pt x="887" y="49"/>
                  </a:lnTo>
                  <a:lnTo>
                    <a:pt x="920" y="72"/>
                  </a:lnTo>
                  <a:lnTo>
                    <a:pt x="949" y="99"/>
                  </a:lnTo>
                  <a:lnTo>
                    <a:pt x="975" y="128"/>
                  </a:lnTo>
                  <a:lnTo>
                    <a:pt x="998" y="161"/>
                  </a:lnTo>
                  <a:lnTo>
                    <a:pt x="1017" y="196"/>
                  </a:lnTo>
                  <a:lnTo>
                    <a:pt x="1031" y="234"/>
                  </a:lnTo>
                  <a:lnTo>
                    <a:pt x="1041" y="274"/>
                  </a:lnTo>
                  <a:lnTo>
                    <a:pt x="1059" y="377"/>
                  </a:lnTo>
                  <a:lnTo>
                    <a:pt x="1060" y="391"/>
                  </a:lnTo>
                  <a:lnTo>
                    <a:pt x="1058" y="405"/>
                  </a:lnTo>
                  <a:lnTo>
                    <a:pt x="1053" y="418"/>
                  </a:lnTo>
                  <a:lnTo>
                    <a:pt x="1045" y="431"/>
                  </a:lnTo>
                  <a:lnTo>
                    <a:pt x="1034" y="441"/>
                  </a:lnTo>
                  <a:lnTo>
                    <a:pt x="1022" y="449"/>
                  </a:lnTo>
                  <a:lnTo>
                    <a:pt x="1009" y="453"/>
                  </a:lnTo>
                  <a:lnTo>
                    <a:pt x="993" y="455"/>
                  </a:lnTo>
                  <a:lnTo>
                    <a:pt x="67" y="455"/>
                  </a:lnTo>
                  <a:lnTo>
                    <a:pt x="51" y="453"/>
                  </a:lnTo>
                  <a:lnTo>
                    <a:pt x="38" y="449"/>
                  </a:lnTo>
                  <a:lnTo>
                    <a:pt x="26" y="441"/>
                  </a:lnTo>
                  <a:lnTo>
                    <a:pt x="15" y="431"/>
                  </a:lnTo>
                  <a:lnTo>
                    <a:pt x="7" y="418"/>
                  </a:lnTo>
                  <a:lnTo>
                    <a:pt x="2" y="405"/>
                  </a:lnTo>
                  <a:lnTo>
                    <a:pt x="0" y="391"/>
                  </a:lnTo>
                  <a:lnTo>
                    <a:pt x="1" y="377"/>
                  </a:lnTo>
                  <a:lnTo>
                    <a:pt x="19" y="274"/>
                  </a:lnTo>
                  <a:lnTo>
                    <a:pt x="29" y="234"/>
                  </a:lnTo>
                  <a:lnTo>
                    <a:pt x="43" y="196"/>
                  </a:lnTo>
                  <a:lnTo>
                    <a:pt x="62" y="161"/>
                  </a:lnTo>
                  <a:lnTo>
                    <a:pt x="85" y="128"/>
                  </a:lnTo>
                  <a:lnTo>
                    <a:pt x="111" y="99"/>
                  </a:lnTo>
                  <a:lnTo>
                    <a:pt x="140" y="72"/>
                  </a:lnTo>
                  <a:lnTo>
                    <a:pt x="173" y="49"/>
                  </a:lnTo>
                  <a:lnTo>
                    <a:pt x="208" y="30"/>
                  </a:lnTo>
                  <a:lnTo>
                    <a:pt x="246" y="15"/>
                  </a:lnTo>
                  <a:lnTo>
                    <a:pt x="286" y="5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g1f4ecfa8b4e_0_149"/>
            <p:cNvSpPr/>
            <p:nvPr/>
          </p:nvSpPr>
          <p:spPr>
            <a:xfrm>
              <a:off x="2335213" y="2632076"/>
              <a:ext cx="95250" cy="133350"/>
            </a:xfrm>
            <a:custGeom>
              <a:avLst/>
              <a:gdLst/>
              <a:ahLst/>
              <a:cxnLst/>
              <a:rect l="l" t="t" r="r" b="b"/>
              <a:pathLst>
                <a:path w="426" h="583" extrusionOk="0">
                  <a:moveTo>
                    <a:pt x="213" y="134"/>
                  </a:moveTo>
                  <a:lnTo>
                    <a:pt x="197" y="136"/>
                  </a:lnTo>
                  <a:lnTo>
                    <a:pt x="181" y="141"/>
                  </a:lnTo>
                  <a:lnTo>
                    <a:pt x="167" y="148"/>
                  </a:lnTo>
                  <a:lnTo>
                    <a:pt x="155" y="159"/>
                  </a:lnTo>
                  <a:lnTo>
                    <a:pt x="145" y="172"/>
                  </a:lnTo>
                  <a:lnTo>
                    <a:pt x="139" y="186"/>
                  </a:lnTo>
                  <a:lnTo>
                    <a:pt x="135" y="202"/>
                  </a:lnTo>
                  <a:lnTo>
                    <a:pt x="134" y="218"/>
                  </a:lnTo>
                  <a:lnTo>
                    <a:pt x="145" y="383"/>
                  </a:lnTo>
                  <a:lnTo>
                    <a:pt x="148" y="399"/>
                  </a:lnTo>
                  <a:lnTo>
                    <a:pt x="154" y="415"/>
                  </a:lnTo>
                  <a:lnTo>
                    <a:pt x="163" y="428"/>
                  </a:lnTo>
                  <a:lnTo>
                    <a:pt x="175" y="438"/>
                  </a:lnTo>
                  <a:lnTo>
                    <a:pt x="194" y="446"/>
                  </a:lnTo>
                  <a:lnTo>
                    <a:pt x="213" y="449"/>
                  </a:lnTo>
                  <a:lnTo>
                    <a:pt x="232" y="446"/>
                  </a:lnTo>
                  <a:lnTo>
                    <a:pt x="251" y="438"/>
                  </a:lnTo>
                  <a:lnTo>
                    <a:pt x="263" y="428"/>
                  </a:lnTo>
                  <a:lnTo>
                    <a:pt x="272" y="415"/>
                  </a:lnTo>
                  <a:lnTo>
                    <a:pt x="278" y="399"/>
                  </a:lnTo>
                  <a:lnTo>
                    <a:pt x="281" y="383"/>
                  </a:lnTo>
                  <a:lnTo>
                    <a:pt x="292" y="218"/>
                  </a:lnTo>
                  <a:lnTo>
                    <a:pt x="291" y="202"/>
                  </a:lnTo>
                  <a:lnTo>
                    <a:pt x="287" y="186"/>
                  </a:lnTo>
                  <a:lnTo>
                    <a:pt x="281" y="172"/>
                  </a:lnTo>
                  <a:lnTo>
                    <a:pt x="271" y="159"/>
                  </a:lnTo>
                  <a:lnTo>
                    <a:pt x="259" y="148"/>
                  </a:lnTo>
                  <a:lnTo>
                    <a:pt x="245" y="141"/>
                  </a:lnTo>
                  <a:lnTo>
                    <a:pt x="229" y="136"/>
                  </a:lnTo>
                  <a:lnTo>
                    <a:pt x="213" y="134"/>
                  </a:lnTo>
                  <a:close/>
                  <a:moveTo>
                    <a:pt x="212" y="0"/>
                  </a:moveTo>
                  <a:lnTo>
                    <a:pt x="243" y="2"/>
                  </a:lnTo>
                  <a:lnTo>
                    <a:pt x="270" y="8"/>
                  </a:lnTo>
                  <a:lnTo>
                    <a:pt x="298" y="17"/>
                  </a:lnTo>
                  <a:lnTo>
                    <a:pt x="323" y="31"/>
                  </a:lnTo>
                  <a:lnTo>
                    <a:pt x="347" y="47"/>
                  </a:lnTo>
                  <a:lnTo>
                    <a:pt x="369" y="67"/>
                  </a:lnTo>
                  <a:lnTo>
                    <a:pt x="387" y="90"/>
                  </a:lnTo>
                  <a:lnTo>
                    <a:pt x="402" y="115"/>
                  </a:lnTo>
                  <a:lnTo>
                    <a:pt x="414" y="142"/>
                  </a:lnTo>
                  <a:lnTo>
                    <a:pt x="422" y="169"/>
                  </a:lnTo>
                  <a:lnTo>
                    <a:pt x="426" y="198"/>
                  </a:lnTo>
                  <a:lnTo>
                    <a:pt x="426" y="227"/>
                  </a:lnTo>
                  <a:lnTo>
                    <a:pt x="415" y="391"/>
                  </a:lnTo>
                  <a:lnTo>
                    <a:pt x="411" y="424"/>
                  </a:lnTo>
                  <a:lnTo>
                    <a:pt x="401" y="454"/>
                  </a:lnTo>
                  <a:lnTo>
                    <a:pt x="387" y="483"/>
                  </a:lnTo>
                  <a:lnTo>
                    <a:pt x="370" y="508"/>
                  </a:lnTo>
                  <a:lnTo>
                    <a:pt x="348" y="531"/>
                  </a:lnTo>
                  <a:lnTo>
                    <a:pt x="323" y="550"/>
                  </a:lnTo>
                  <a:lnTo>
                    <a:pt x="298" y="564"/>
                  </a:lnTo>
                  <a:lnTo>
                    <a:pt x="270" y="574"/>
                  </a:lnTo>
                  <a:lnTo>
                    <a:pt x="242" y="581"/>
                  </a:lnTo>
                  <a:lnTo>
                    <a:pt x="213" y="583"/>
                  </a:lnTo>
                  <a:lnTo>
                    <a:pt x="184" y="581"/>
                  </a:lnTo>
                  <a:lnTo>
                    <a:pt x="156" y="574"/>
                  </a:lnTo>
                  <a:lnTo>
                    <a:pt x="128" y="564"/>
                  </a:lnTo>
                  <a:lnTo>
                    <a:pt x="103" y="550"/>
                  </a:lnTo>
                  <a:lnTo>
                    <a:pt x="78" y="531"/>
                  </a:lnTo>
                  <a:lnTo>
                    <a:pt x="56" y="508"/>
                  </a:lnTo>
                  <a:lnTo>
                    <a:pt x="39" y="483"/>
                  </a:lnTo>
                  <a:lnTo>
                    <a:pt x="25" y="454"/>
                  </a:lnTo>
                  <a:lnTo>
                    <a:pt x="15" y="424"/>
                  </a:lnTo>
                  <a:lnTo>
                    <a:pt x="11" y="391"/>
                  </a:lnTo>
                  <a:lnTo>
                    <a:pt x="0" y="227"/>
                  </a:lnTo>
                  <a:lnTo>
                    <a:pt x="0" y="198"/>
                  </a:lnTo>
                  <a:lnTo>
                    <a:pt x="4" y="169"/>
                  </a:lnTo>
                  <a:lnTo>
                    <a:pt x="12" y="142"/>
                  </a:lnTo>
                  <a:lnTo>
                    <a:pt x="24" y="115"/>
                  </a:lnTo>
                  <a:lnTo>
                    <a:pt x="39" y="90"/>
                  </a:lnTo>
                  <a:lnTo>
                    <a:pt x="57" y="67"/>
                  </a:lnTo>
                  <a:lnTo>
                    <a:pt x="79" y="47"/>
                  </a:lnTo>
                  <a:lnTo>
                    <a:pt x="103" y="31"/>
                  </a:lnTo>
                  <a:lnTo>
                    <a:pt x="128" y="17"/>
                  </a:lnTo>
                  <a:lnTo>
                    <a:pt x="156" y="8"/>
                  </a:lnTo>
                  <a:lnTo>
                    <a:pt x="183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g1f4ecfa8b4e_0_149"/>
            <p:cNvSpPr/>
            <p:nvPr/>
          </p:nvSpPr>
          <p:spPr>
            <a:xfrm>
              <a:off x="2262188" y="2768601"/>
              <a:ext cx="241301" cy="103188"/>
            </a:xfrm>
            <a:custGeom>
              <a:avLst/>
              <a:gdLst/>
              <a:ahLst/>
              <a:cxnLst/>
              <a:rect l="l" t="t" r="r" b="b"/>
              <a:pathLst>
                <a:path w="1060" h="455" extrusionOk="0">
                  <a:moveTo>
                    <a:pt x="347" y="133"/>
                  </a:moveTo>
                  <a:lnTo>
                    <a:pt x="328" y="134"/>
                  </a:lnTo>
                  <a:lnTo>
                    <a:pt x="310" y="137"/>
                  </a:lnTo>
                  <a:lnTo>
                    <a:pt x="276" y="146"/>
                  </a:lnTo>
                  <a:lnTo>
                    <a:pt x="246" y="162"/>
                  </a:lnTo>
                  <a:lnTo>
                    <a:pt x="218" y="181"/>
                  </a:lnTo>
                  <a:lnTo>
                    <a:pt x="194" y="206"/>
                  </a:lnTo>
                  <a:lnTo>
                    <a:pt x="175" y="233"/>
                  </a:lnTo>
                  <a:lnTo>
                    <a:pt x="160" y="264"/>
                  </a:lnTo>
                  <a:lnTo>
                    <a:pt x="151" y="297"/>
                  </a:lnTo>
                  <a:lnTo>
                    <a:pt x="146" y="322"/>
                  </a:lnTo>
                  <a:lnTo>
                    <a:pt x="914" y="322"/>
                  </a:lnTo>
                  <a:lnTo>
                    <a:pt x="909" y="297"/>
                  </a:lnTo>
                  <a:lnTo>
                    <a:pt x="900" y="264"/>
                  </a:lnTo>
                  <a:lnTo>
                    <a:pt x="885" y="233"/>
                  </a:lnTo>
                  <a:lnTo>
                    <a:pt x="866" y="206"/>
                  </a:lnTo>
                  <a:lnTo>
                    <a:pt x="842" y="181"/>
                  </a:lnTo>
                  <a:lnTo>
                    <a:pt x="814" y="162"/>
                  </a:lnTo>
                  <a:lnTo>
                    <a:pt x="784" y="146"/>
                  </a:lnTo>
                  <a:lnTo>
                    <a:pt x="750" y="137"/>
                  </a:lnTo>
                  <a:lnTo>
                    <a:pt x="732" y="134"/>
                  </a:lnTo>
                  <a:lnTo>
                    <a:pt x="713" y="133"/>
                  </a:lnTo>
                  <a:lnTo>
                    <a:pt x="682" y="133"/>
                  </a:lnTo>
                  <a:lnTo>
                    <a:pt x="651" y="155"/>
                  </a:lnTo>
                  <a:lnTo>
                    <a:pt x="619" y="170"/>
                  </a:lnTo>
                  <a:lnTo>
                    <a:pt x="584" y="180"/>
                  </a:lnTo>
                  <a:lnTo>
                    <a:pt x="548" y="185"/>
                  </a:lnTo>
                  <a:lnTo>
                    <a:pt x="512" y="185"/>
                  </a:lnTo>
                  <a:lnTo>
                    <a:pt x="476" y="180"/>
                  </a:lnTo>
                  <a:lnTo>
                    <a:pt x="441" y="170"/>
                  </a:lnTo>
                  <a:lnTo>
                    <a:pt x="409" y="155"/>
                  </a:lnTo>
                  <a:lnTo>
                    <a:pt x="378" y="133"/>
                  </a:lnTo>
                  <a:lnTo>
                    <a:pt x="347" y="133"/>
                  </a:lnTo>
                  <a:close/>
                  <a:moveTo>
                    <a:pt x="347" y="0"/>
                  </a:moveTo>
                  <a:lnTo>
                    <a:pt x="403" y="0"/>
                  </a:lnTo>
                  <a:lnTo>
                    <a:pt x="420" y="2"/>
                  </a:lnTo>
                  <a:lnTo>
                    <a:pt x="436" y="9"/>
                  </a:lnTo>
                  <a:lnTo>
                    <a:pt x="451" y="19"/>
                  </a:lnTo>
                  <a:lnTo>
                    <a:pt x="468" y="33"/>
                  </a:lnTo>
                  <a:lnTo>
                    <a:pt x="487" y="44"/>
                  </a:lnTo>
                  <a:lnTo>
                    <a:pt x="509" y="50"/>
                  </a:lnTo>
                  <a:lnTo>
                    <a:pt x="529" y="52"/>
                  </a:lnTo>
                  <a:lnTo>
                    <a:pt x="551" y="50"/>
                  </a:lnTo>
                  <a:lnTo>
                    <a:pt x="573" y="44"/>
                  </a:lnTo>
                  <a:lnTo>
                    <a:pt x="592" y="33"/>
                  </a:lnTo>
                  <a:lnTo>
                    <a:pt x="609" y="19"/>
                  </a:lnTo>
                  <a:lnTo>
                    <a:pt x="624" y="9"/>
                  </a:lnTo>
                  <a:lnTo>
                    <a:pt x="640" y="2"/>
                  </a:lnTo>
                  <a:lnTo>
                    <a:pt x="657" y="0"/>
                  </a:lnTo>
                  <a:lnTo>
                    <a:pt x="713" y="0"/>
                  </a:lnTo>
                  <a:lnTo>
                    <a:pt x="744" y="1"/>
                  </a:lnTo>
                  <a:lnTo>
                    <a:pt x="774" y="5"/>
                  </a:lnTo>
                  <a:lnTo>
                    <a:pt x="814" y="15"/>
                  </a:lnTo>
                  <a:lnTo>
                    <a:pt x="852" y="30"/>
                  </a:lnTo>
                  <a:lnTo>
                    <a:pt x="887" y="49"/>
                  </a:lnTo>
                  <a:lnTo>
                    <a:pt x="920" y="72"/>
                  </a:lnTo>
                  <a:lnTo>
                    <a:pt x="949" y="99"/>
                  </a:lnTo>
                  <a:lnTo>
                    <a:pt x="975" y="128"/>
                  </a:lnTo>
                  <a:lnTo>
                    <a:pt x="998" y="161"/>
                  </a:lnTo>
                  <a:lnTo>
                    <a:pt x="1017" y="196"/>
                  </a:lnTo>
                  <a:lnTo>
                    <a:pt x="1031" y="234"/>
                  </a:lnTo>
                  <a:lnTo>
                    <a:pt x="1041" y="274"/>
                  </a:lnTo>
                  <a:lnTo>
                    <a:pt x="1059" y="377"/>
                  </a:lnTo>
                  <a:lnTo>
                    <a:pt x="1060" y="391"/>
                  </a:lnTo>
                  <a:lnTo>
                    <a:pt x="1058" y="405"/>
                  </a:lnTo>
                  <a:lnTo>
                    <a:pt x="1053" y="418"/>
                  </a:lnTo>
                  <a:lnTo>
                    <a:pt x="1045" y="431"/>
                  </a:lnTo>
                  <a:lnTo>
                    <a:pt x="1034" y="441"/>
                  </a:lnTo>
                  <a:lnTo>
                    <a:pt x="1022" y="449"/>
                  </a:lnTo>
                  <a:lnTo>
                    <a:pt x="1009" y="453"/>
                  </a:lnTo>
                  <a:lnTo>
                    <a:pt x="993" y="455"/>
                  </a:lnTo>
                  <a:lnTo>
                    <a:pt x="67" y="455"/>
                  </a:lnTo>
                  <a:lnTo>
                    <a:pt x="51" y="453"/>
                  </a:lnTo>
                  <a:lnTo>
                    <a:pt x="38" y="449"/>
                  </a:lnTo>
                  <a:lnTo>
                    <a:pt x="26" y="441"/>
                  </a:lnTo>
                  <a:lnTo>
                    <a:pt x="15" y="431"/>
                  </a:lnTo>
                  <a:lnTo>
                    <a:pt x="7" y="418"/>
                  </a:lnTo>
                  <a:lnTo>
                    <a:pt x="2" y="405"/>
                  </a:lnTo>
                  <a:lnTo>
                    <a:pt x="0" y="391"/>
                  </a:lnTo>
                  <a:lnTo>
                    <a:pt x="1" y="377"/>
                  </a:lnTo>
                  <a:lnTo>
                    <a:pt x="19" y="274"/>
                  </a:lnTo>
                  <a:lnTo>
                    <a:pt x="29" y="234"/>
                  </a:lnTo>
                  <a:lnTo>
                    <a:pt x="43" y="196"/>
                  </a:lnTo>
                  <a:lnTo>
                    <a:pt x="62" y="161"/>
                  </a:lnTo>
                  <a:lnTo>
                    <a:pt x="85" y="128"/>
                  </a:lnTo>
                  <a:lnTo>
                    <a:pt x="111" y="99"/>
                  </a:lnTo>
                  <a:lnTo>
                    <a:pt x="140" y="72"/>
                  </a:lnTo>
                  <a:lnTo>
                    <a:pt x="173" y="49"/>
                  </a:lnTo>
                  <a:lnTo>
                    <a:pt x="208" y="30"/>
                  </a:lnTo>
                  <a:lnTo>
                    <a:pt x="246" y="15"/>
                  </a:lnTo>
                  <a:lnTo>
                    <a:pt x="286" y="5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g1f4ecfa8b4e_0_149"/>
            <p:cNvSpPr/>
            <p:nvPr/>
          </p:nvSpPr>
          <p:spPr>
            <a:xfrm>
              <a:off x="2073276" y="2371726"/>
              <a:ext cx="96838" cy="131763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12" y="133"/>
                  </a:moveTo>
                  <a:lnTo>
                    <a:pt x="196" y="135"/>
                  </a:lnTo>
                  <a:lnTo>
                    <a:pt x="181" y="140"/>
                  </a:lnTo>
                  <a:lnTo>
                    <a:pt x="167" y="147"/>
                  </a:lnTo>
                  <a:lnTo>
                    <a:pt x="154" y="158"/>
                  </a:lnTo>
                  <a:lnTo>
                    <a:pt x="144" y="172"/>
                  </a:lnTo>
                  <a:lnTo>
                    <a:pt x="138" y="186"/>
                  </a:lnTo>
                  <a:lnTo>
                    <a:pt x="134" y="201"/>
                  </a:lnTo>
                  <a:lnTo>
                    <a:pt x="133" y="218"/>
                  </a:lnTo>
                  <a:lnTo>
                    <a:pt x="144" y="382"/>
                  </a:lnTo>
                  <a:lnTo>
                    <a:pt x="147" y="399"/>
                  </a:lnTo>
                  <a:lnTo>
                    <a:pt x="153" y="414"/>
                  </a:lnTo>
                  <a:lnTo>
                    <a:pt x="163" y="427"/>
                  </a:lnTo>
                  <a:lnTo>
                    <a:pt x="175" y="437"/>
                  </a:lnTo>
                  <a:lnTo>
                    <a:pt x="193" y="446"/>
                  </a:lnTo>
                  <a:lnTo>
                    <a:pt x="212" y="449"/>
                  </a:lnTo>
                  <a:lnTo>
                    <a:pt x="232" y="446"/>
                  </a:lnTo>
                  <a:lnTo>
                    <a:pt x="250" y="437"/>
                  </a:lnTo>
                  <a:lnTo>
                    <a:pt x="262" y="427"/>
                  </a:lnTo>
                  <a:lnTo>
                    <a:pt x="272" y="414"/>
                  </a:lnTo>
                  <a:lnTo>
                    <a:pt x="278" y="399"/>
                  </a:lnTo>
                  <a:lnTo>
                    <a:pt x="281" y="382"/>
                  </a:lnTo>
                  <a:lnTo>
                    <a:pt x="292" y="218"/>
                  </a:lnTo>
                  <a:lnTo>
                    <a:pt x="291" y="201"/>
                  </a:lnTo>
                  <a:lnTo>
                    <a:pt x="287" y="186"/>
                  </a:lnTo>
                  <a:lnTo>
                    <a:pt x="281" y="172"/>
                  </a:lnTo>
                  <a:lnTo>
                    <a:pt x="271" y="158"/>
                  </a:lnTo>
                  <a:lnTo>
                    <a:pt x="258" y="147"/>
                  </a:lnTo>
                  <a:lnTo>
                    <a:pt x="244" y="140"/>
                  </a:lnTo>
                  <a:lnTo>
                    <a:pt x="229" y="135"/>
                  </a:lnTo>
                  <a:lnTo>
                    <a:pt x="212" y="133"/>
                  </a:lnTo>
                  <a:close/>
                  <a:moveTo>
                    <a:pt x="212" y="0"/>
                  </a:moveTo>
                  <a:lnTo>
                    <a:pt x="242" y="2"/>
                  </a:lnTo>
                  <a:lnTo>
                    <a:pt x="269" y="8"/>
                  </a:lnTo>
                  <a:lnTo>
                    <a:pt x="297" y="17"/>
                  </a:lnTo>
                  <a:lnTo>
                    <a:pt x="322" y="30"/>
                  </a:lnTo>
                  <a:lnTo>
                    <a:pt x="347" y="46"/>
                  </a:lnTo>
                  <a:lnTo>
                    <a:pt x="368" y="67"/>
                  </a:lnTo>
                  <a:lnTo>
                    <a:pt x="387" y="89"/>
                  </a:lnTo>
                  <a:lnTo>
                    <a:pt x="402" y="115"/>
                  </a:lnTo>
                  <a:lnTo>
                    <a:pt x="413" y="141"/>
                  </a:lnTo>
                  <a:lnTo>
                    <a:pt x="421" y="169"/>
                  </a:lnTo>
                  <a:lnTo>
                    <a:pt x="425" y="197"/>
                  </a:lnTo>
                  <a:lnTo>
                    <a:pt x="425" y="227"/>
                  </a:lnTo>
                  <a:lnTo>
                    <a:pt x="414" y="391"/>
                  </a:lnTo>
                  <a:lnTo>
                    <a:pt x="410" y="423"/>
                  </a:lnTo>
                  <a:lnTo>
                    <a:pt x="401" y="454"/>
                  </a:lnTo>
                  <a:lnTo>
                    <a:pt x="387" y="482"/>
                  </a:lnTo>
                  <a:lnTo>
                    <a:pt x="369" y="508"/>
                  </a:lnTo>
                  <a:lnTo>
                    <a:pt x="348" y="530"/>
                  </a:lnTo>
                  <a:lnTo>
                    <a:pt x="322" y="549"/>
                  </a:lnTo>
                  <a:lnTo>
                    <a:pt x="297" y="564"/>
                  </a:lnTo>
                  <a:lnTo>
                    <a:pt x="269" y="574"/>
                  </a:lnTo>
                  <a:lnTo>
                    <a:pt x="241" y="580"/>
                  </a:lnTo>
                  <a:lnTo>
                    <a:pt x="212" y="582"/>
                  </a:lnTo>
                  <a:lnTo>
                    <a:pt x="184" y="580"/>
                  </a:lnTo>
                  <a:lnTo>
                    <a:pt x="155" y="574"/>
                  </a:lnTo>
                  <a:lnTo>
                    <a:pt x="128" y="564"/>
                  </a:lnTo>
                  <a:lnTo>
                    <a:pt x="103" y="549"/>
                  </a:lnTo>
                  <a:lnTo>
                    <a:pt x="77" y="530"/>
                  </a:lnTo>
                  <a:lnTo>
                    <a:pt x="56" y="508"/>
                  </a:lnTo>
                  <a:lnTo>
                    <a:pt x="38" y="482"/>
                  </a:lnTo>
                  <a:lnTo>
                    <a:pt x="24" y="454"/>
                  </a:lnTo>
                  <a:lnTo>
                    <a:pt x="15" y="423"/>
                  </a:lnTo>
                  <a:lnTo>
                    <a:pt x="11" y="391"/>
                  </a:lnTo>
                  <a:lnTo>
                    <a:pt x="0" y="227"/>
                  </a:lnTo>
                  <a:lnTo>
                    <a:pt x="0" y="197"/>
                  </a:lnTo>
                  <a:lnTo>
                    <a:pt x="4" y="169"/>
                  </a:lnTo>
                  <a:lnTo>
                    <a:pt x="12" y="141"/>
                  </a:lnTo>
                  <a:lnTo>
                    <a:pt x="23" y="115"/>
                  </a:lnTo>
                  <a:lnTo>
                    <a:pt x="38" y="89"/>
                  </a:lnTo>
                  <a:lnTo>
                    <a:pt x="57" y="67"/>
                  </a:lnTo>
                  <a:lnTo>
                    <a:pt x="78" y="46"/>
                  </a:lnTo>
                  <a:lnTo>
                    <a:pt x="101" y="30"/>
                  </a:lnTo>
                  <a:lnTo>
                    <a:pt x="128" y="17"/>
                  </a:lnTo>
                  <a:lnTo>
                    <a:pt x="154" y="8"/>
                  </a:lnTo>
                  <a:lnTo>
                    <a:pt x="183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g1f4ecfa8b4e_0_149"/>
            <p:cNvSpPr/>
            <p:nvPr/>
          </p:nvSpPr>
          <p:spPr>
            <a:xfrm>
              <a:off x="2001838" y="2508251"/>
              <a:ext cx="241301" cy="103188"/>
            </a:xfrm>
            <a:custGeom>
              <a:avLst/>
              <a:gdLst/>
              <a:ahLst/>
              <a:cxnLst/>
              <a:rect l="l" t="t" r="r" b="b"/>
              <a:pathLst>
                <a:path w="1061" h="455" extrusionOk="0">
                  <a:moveTo>
                    <a:pt x="347" y="134"/>
                  </a:moveTo>
                  <a:lnTo>
                    <a:pt x="329" y="135"/>
                  </a:lnTo>
                  <a:lnTo>
                    <a:pt x="311" y="138"/>
                  </a:lnTo>
                  <a:lnTo>
                    <a:pt x="277" y="147"/>
                  </a:lnTo>
                  <a:lnTo>
                    <a:pt x="246" y="162"/>
                  </a:lnTo>
                  <a:lnTo>
                    <a:pt x="219" y="182"/>
                  </a:lnTo>
                  <a:lnTo>
                    <a:pt x="194" y="206"/>
                  </a:lnTo>
                  <a:lnTo>
                    <a:pt x="175" y="234"/>
                  </a:lnTo>
                  <a:lnTo>
                    <a:pt x="161" y="264"/>
                  </a:lnTo>
                  <a:lnTo>
                    <a:pt x="152" y="298"/>
                  </a:lnTo>
                  <a:lnTo>
                    <a:pt x="147" y="322"/>
                  </a:lnTo>
                  <a:lnTo>
                    <a:pt x="914" y="322"/>
                  </a:lnTo>
                  <a:lnTo>
                    <a:pt x="909" y="298"/>
                  </a:lnTo>
                  <a:lnTo>
                    <a:pt x="900" y="264"/>
                  </a:lnTo>
                  <a:lnTo>
                    <a:pt x="886" y="234"/>
                  </a:lnTo>
                  <a:lnTo>
                    <a:pt x="866" y="206"/>
                  </a:lnTo>
                  <a:lnTo>
                    <a:pt x="842" y="182"/>
                  </a:lnTo>
                  <a:lnTo>
                    <a:pt x="815" y="162"/>
                  </a:lnTo>
                  <a:lnTo>
                    <a:pt x="784" y="147"/>
                  </a:lnTo>
                  <a:lnTo>
                    <a:pt x="750" y="138"/>
                  </a:lnTo>
                  <a:lnTo>
                    <a:pt x="732" y="135"/>
                  </a:lnTo>
                  <a:lnTo>
                    <a:pt x="714" y="134"/>
                  </a:lnTo>
                  <a:lnTo>
                    <a:pt x="682" y="134"/>
                  </a:lnTo>
                  <a:lnTo>
                    <a:pt x="656" y="153"/>
                  </a:lnTo>
                  <a:lnTo>
                    <a:pt x="626" y="167"/>
                  </a:lnTo>
                  <a:lnTo>
                    <a:pt x="596" y="178"/>
                  </a:lnTo>
                  <a:lnTo>
                    <a:pt x="564" y="185"/>
                  </a:lnTo>
                  <a:lnTo>
                    <a:pt x="530" y="187"/>
                  </a:lnTo>
                  <a:lnTo>
                    <a:pt x="497" y="185"/>
                  </a:lnTo>
                  <a:lnTo>
                    <a:pt x="465" y="178"/>
                  </a:lnTo>
                  <a:lnTo>
                    <a:pt x="435" y="167"/>
                  </a:lnTo>
                  <a:lnTo>
                    <a:pt x="405" y="153"/>
                  </a:lnTo>
                  <a:lnTo>
                    <a:pt x="379" y="134"/>
                  </a:lnTo>
                  <a:lnTo>
                    <a:pt x="347" y="134"/>
                  </a:lnTo>
                  <a:close/>
                  <a:moveTo>
                    <a:pt x="347" y="0"/>
                  </a:moveTo>
                  <a:lnTo>
                    <a:pt x="403" y="0"/>
                  </a:lnTo>
                  <a:lnTo>
                    <a:pt x="421" y="2"/>
                  </a:lnTo>
                  <a:lnTo>
                    <a:pt x="437" y="10"/>
                  </a:lnTo>
                  <a:lnTo>
                    <a:pt x="451" y="20"/>
                  </a:lnTo>
                  <a:lnTo>
                    <a:pt x="468" y="34"/>
                  </a:lnTo>
                  <a:lnTo>
                    <a:pt x="488" y="44"/>
                  </a:lnTo>
                  <a:lnTo>
                    <a:pt x="509" y="50"/>
                  </a:lnTo>
                  <a:lnTo>
                    <a:pt x="530" y="52"/>
                  </a:lnTo>
                  <a:lnTo>
                    <a:pt x="552" y="50"/>
                  </a:lnTo>
                  <a:lnTo>
                    <a:pt x="573" y="44"/>
                  </a:lnTo>
                  <a:lnTo>
                    <a:pt x="593" y="34"/>
                  </a:lnTo>
                  <a:lnTo>
                    <a:pt x="610" y="20"/>
                  </a:lnTo>
                  <a:lnTo>
                    <a:pt x="624" y="10"/>
                  </a:lnTo>
                  <a:lnTo>
                    <a:pt x="640" y="2"/>
                  </a:lnTo>
                  <a:lnTo>
                    <a:pt x="658" y="0"/>
                  </a:lnTo>
                  <a:lnTo>
                    <a:pt x="714" y="0"/>
                  </a:lnTo>
                  <a:lnTo>
                    <a:pt x="744" y="1"/>
                  </a:lnTo>
                  <a:lnTo>
                    <a:pt x="775" y="5"/>
                  </a:lnTo>
                  <a:lnTo>
                    <a:pt x="815" y="16"/>
                  </a:lnTo>
                  <a:lnTo>
                    <a:pt x="852" y="31"/>
                  </a:lnTo>
                  <a:lnTo>
                    <a:pt x="888" y="49"/>
                  </a:lnTo>
                  <a:lnTo>
                    <a:pt x="920" y="73"/>
                  </a:lnTo>
                  <a:lnTo>
                    <a:pt x="950" y="99"/>
                  </a:lnTo>
                  <a:lnTo>
                    <a:pt x="975" y="129"/>
                  </a:lnTo>
                  <a:lnTo>
                    <a:pt x="999" y="161"/>
                  </a:lnTo>
                  <a:lnTo>
                    <a:pt x="1017" y="197"/>
                  </a:lnTo>
                  <a:lnTo>
                    <a:pt x="1031" y="235"/>
                  </a:lnTo>
                  <a:lnTo>
                    <a:pt x="1042" y="274"/>
                  </a:lnTo>
                  <a:lnTo>
                    <a:pt x="1060" y="377"/>
                  </a:lnTo>
                  <a:lnTo>
                    <a:pt x="1061" y="391"/>
                  </a:lnTo>
                  <a:lnTo>
                    <a:pt x="1059" y="406"/>
                  </a:lnTo>
                  <a:lnTo>
                    <a:pt x="1054" y="419"/>
                  </a:lnTo>
                  <a:lnTo>
                    <a:pt x="1046" y="431"/>
                  </a:lnTo>
                  <a:lnTo>
                    <a:pt x="1034" y="441"/>
                  </a:lnTo>
                  <a:lnTo>
                    <a:pt x="1022" y="449"/>
                  </a:lnTo>
                  <a:lnTo>
                    <a:pt x="1009" y="453"/>
                  </a:lnTo>
                  <a:lnTo>
                    <a:pt x="994" y="455"/>
                  </a:lnTo>
                  <a:lnTo>
                    <a:pt x="67" y="455"/>
                  </a:lnTo>
                  <a:lnTo>
                    <a:pt x="52" y="453"/>
                  </a:lnTo>
                  <a:lnTo>
                    <a:pt x="39" y="449"/>
                  </a:lnTo>
                  <a:lnTo>
                    <a:pt x="26" y="441"/>
                  </a:lnTo>
                  <a:lnTo>
                    <a:pt x="15" y="431"/>
                  </a:lnTo>
                  <a:lnTo>
                    <a:pt x="7" y="419"/>
                  </a:lnTo>
                  <a:lnTo>
                    <a:pt x="2" y="406"/>
                  </a:lnTo>
                  <a:lnTo>
                    <a:pt x="0" y="391"/>
                  </a:lnTo>
                  <a:lnTo>
                    <a:pt x="1" y="377"/>
                  </a:lnTo>
                  <a:lnTo>
                    <a:pt x="19" y="274"/>
                  </a:lnTo>
                  <a:lnTo>
                    <a:pt x="30" y="235"/>
                  </a:lnTo>
                  <a:lnTo>
                    <a:pt x="44" y="197"/>
                  </a:lnTo>
                  <a:lnTo>
                    <a:pt x="62" y="161"/>
                  </a:lnTo>
                  <a:lnTo>
                    <a:pt x="86" y="129"/>
                  </a:lnTo>
                  <a:lnTo>
                    <a:pt x="111" y="99"/>
                  </a:lnTo>
                  <a:lnTo>
                    <a:pt x="141" y="73"/>
                  </a:lnTo>
                  <a:lnTo>
                    <a:pt x="173" y="49"/>
                  </a:lnTo>
                  <a:lnTo>
                    <a:pt x="209" y="31"/>
                  </a:lnTo>
                  <a:lnTo>
                    <a:pt x="246" y="16"/>
                  </a:lnTo>
                  <a:lnTo>
                    <a:pt x="286" y="5"/>
                  </a:lnTo>
                  <a:lnTo>
                    <a:pt x="31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g1f4ecfa8b4e_0_149"/>
            <p:cNvSpPr/>
            <p:nvPr/>
          </p:nvSpPr>
          <p:spPr>
            <a:xfrm>
              <a:off x="2595563" y="2371726"/>
              <a:ext cx="96838" cy="131763"/>
            </a:xfrm>
            <a:custGeom>
              <a:avLst/>
              <a:gdLst/>
              <a:ahLst/>
              <a:cxnLst/>
              <a:rect l="l" t="t" r="r" b="b"/>
              <a:pathLst>
                <a:path w="425" h="582" extrusionOk="0">
                  <a:moveTo>
                    <a:pt x="213" y="133"/>
                  </a:moveTo>
                  <a:lnTo>
                    <a:pt x="196" y="135"/>
                  </a:lnTo>
                  <a:lnTo>
                    <a:pt x="181" y="140"/>
                  </a:lnTo>
                  <a:lnTo>
                    <a:pt x="167" y="147"/>
                  </a:lnTo>
                  <a:lnTo>
                    <a:pt x="154" y="158"/>
                  </a:lnTo>
                  <a:lnTo>
                    <a:pt x="144" y="172"/>
                  </a:lnTo>
                  <a:lnTo>
                    <a:pt x="138" y="186"/>
                  </a:lnTo>
                  <a:lnTo>
                    <a:pt x="134" y="201"/>
                  </a:lnTo>
                  <a:lnTo>
                    <a:pt x="133" y="218"/>
                  </a:lnTo>
                  <a:lnTo>
                    <a:pt x="144" y="382"/>
                  </a:lnTo>
                  <a:lnTo>
                    <a:pt x="147" y="399"/>
                  </a:lnTo>
                  <a:lnTo>
                    <a:pt x="153" y="414"/>
                  </a:lnTo>
                  <a:lnTo>
                    <a:pt x="163" y="427"/>
                  </a:lnTo>
                  <a:lnTo>
                    <a:pt x="175" y="437"/>
                  </a:lnTo>
                  <a:lnTo>
                    <a:pt x="193" y="446"/>
                  </a:lnTo>
                  <a:lnTo>
                    <a:pt x="213" y="449"/>
                  </a:lnTo>
                  <a:lnTo>
                    <a:pt x="232" y="446"/>
                  </a:lnTo>
                  <a:lnTo>
                    <a:pt x="250" y="437"/>
                  </a:lnTo>
                  <a:lnTo>
                    <a:pt x="262" y="427"/>
                  </a:lnTo>
                  <a:lnTo>
                    <a:pt x="272" y="414"/>
                  </a:lnTo>
                  <a:lnTo>
                    <a:pt x="278" y="399"/>
                  </a:lnTo>
                  <a:lnTo>
                    <a:pt x="281" y="382"/>
                  </a:lnTo>
                  <a:lnTo>
                    <a:pt x="292" y="218"/>
                  </a:lnTo>
                  <a:lnTo>
                    <a:pt x="291" y="201"/>
                  </a:lnTo>
                  <a:lnTo>
                    <a:pt x="287" y="186"/>
                  </a:lnTo>
                  <a:lnTo>
                    <a:pt x="281" y="172"/>
                  </a:lnTo>
                  <a:lnTo>
                    <a:pt x="271" y="158"/>
                  </a:lnTo>
                  <a:lnTo>
                    <a:pt x="258" y="147"/>
                  </a:lnTo>
                  <a:lnTo>
                    <a:pt x="244" y="140"/>
                  </a:lnTo>
                  <a:lnTo>
                    <a:pt x="229" y="135"/>
                  </a:lnTo>
                  <a:lnTo>
                    <a:pt x="213" y="133"/>
                  </a:lnTo>
                  <a:close/>
                  <a:moveTo>
                    <a:pt x="213" y="0"/>
                  </a:moveTo>
                  <a:lnTo>
                    <a:pt x="242" y="2"/>
                  </a:lnTo>
                  <a:lnTo>
                    <a:pt x="270" y="8"/>
                  </a:lnTo>
                  <a:lnTo>
                    <a:pt x="297" y="17"/>
                  </a:lnTo>
                  <a:lnTo>
                    <a:pt x="322" y="30"/>
                  </a:lnTo>
                  <a:lnTo>
                    <a:pt x="347" y="46"/>
                  </a:lnTo>
                  <a:lnTo>
                    <a:pt x="368" y="67"/>
                  </a:lnTo>
                  <a:lnTo>
                    <a:pt x="387" y="89"/>
                  </a:lnTo>
                  <a:lnTo>
                    <a:pt x="402" y="115"/>
                  </a:lnTo>
                  <a:lnTo>
                    <a:pt x="413" y="141"/>
                  </a:lnTo>
                  <a:lnTo>
                    <a:pt x="421" y="169"/>
                  </a:lnTo>
                  <a:lnTo>
                    <a:pt x="425" y="197"/>
                  </a:lnTo>
                  <a:lnTo>
                    <a:pt x="425" y="227"/>
                  </a:lnTo>
                  <a:lnTo>
                    <a:pt x="414" y="391"/>
                  </a:lnTo>
                  <a:lnTo>
                    <a:pt x="410" y="423"/>
                  </a:lnTo>
                  <a:lnTo>
                    <a:pt x="401" y="454"/>
                  </a:lnTo>
                  <a:lnTo>
                    <a:pt x="387" y="482"/>
                  </a:lnTo>
                  <a:lnTo>
                    <a:pt x="369" y="508"/>
                  </a:lnTo>
                  <a:lnTo>
                    <a:pt x="348" y="530"/>
                  </a:lnTo>
                  <a:lnTo>
                    <a:pt x="322" y="549"/>
                  </a:lnTo>
                  <a:lnTo>
                    <a:pt x="297" y="564"/>
                  </a:lnTo>
                  <a:lnTo>
                    <a:pt x="270" y="574"/>
                  </a:lnTo>
                  <a:lnTo>
                    <a:pt x="241" y="580"/>
                  </a:lnTo>
                  <a:lnTo>
                    <a:pt x="213" y="582"/>
                  </a:lnTo>
                  <a:lnTo>
                    <a:pt x="184" y="580"/>
                  </a:lnTo>
                  <a:lnTo>
                    <a:pt x="156" y="574"/>
                  </a:lnTo>
                  <a:lnTo>
                    <a:pt x="128" y="564"/>
                  </a:lnTo>
                  <a:lnTo>
                    <a:pt x="103" y="549"/>
                  </a:lnTo>
                  <a:lnTo>
                    <a:pt x="77" y="530"/>
                  </a:lnTo>
                  <a:lnTo>
                    <a:pt x="56" y="508"/>
                  </a:lnTo>
                  <a:lnTo>
                    <a:pt x="38" y="482"/>
                  </a:lnTo>
                  <a:lnTo>
                    <a:pt x="24" y="454"/>
                  </a:lnTo>
                  <a:lnTo>
                    <a:pt x="15" y="423"/>
                  </a:lnTo>
                  <a:lnTo>
                    <a:pt x="11" y="391"/>
                  </a:lnTo>
                  <a:lnTo>
                    <a:pt x="0" y="227"/>
                  </a:lnTo>
                  <a:lnTo>
                    <a:pt x="0" y="197"/>
                  </a:lnTo>
                  <a:lnTo>
                    <a:pt x="4" y="169"/>
                  </a:lnTo>
                  <a:lnTo>
                    <a:pt x="12" y="141"/>
                  </a:lnTo>
                  <a:lnTo>
                    <a:pt x="23" y="115"/>
                  </a:lnTo>
                  <a:lnTo>
                    <a:pt x="38" y="89"/>
                  </a:lnTo>
                  <a:lnTo>
                    <a:pt x="57" y="67"/>
                  </a:lnTo>
                  <a:lnTo>
                    <a:pt x="78" y="46"/>
                  </a:lnTo>
                  <a:lnTo>
                    <a:pt x="103" y="30"/>
                  </a:lnTo>
                  <a:lnTo>
                    <a:pt x="128" y="17"/>
                  </a:lnTo>
                  <a:lnTo>
                    <a:pt x="156" y="8"/>
                  </a:lnTo>
                  <a:lnTo>
                    <a:pt x="183" y="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g1f4ecfa8b4e_0_149"/>
            <p:cNvSpPr/>
            <p:nvPr/>
          </p:nvSpPr>
          <p:spPr>
            <a:xfrm>
              <a:off x="2522538" y="2508251"/>
              <a:ext cx="241301" cy="103188"/>
            </a:xfrm>
            <a:custGeom>
              <a:avLst/>
              <a:gdLst/>
              <a:ahLst/>
              <a:cxnLst/>
              <a:rect l="l" t="t" r="r" b="b"/>
              <a:pathLst>
                <a:path w="1061" h="455" extrusionOk="0">
                  <a:moveTo>
                    <a:pt x="347" y="134"/>
                  </a:moveTo>
                  <a:lnTo>
                    <a:pt x="329" y="135"/>
                  </a:lnTo>
                  <a:lnTo>
                    <a:pt x="311" y="138"/>
                  </a:lnTo>
                  <a:lnTo>
                    <a:pt x="277" y="147"/>
                  </a:lnTo>
                  <a:lnTo>
                    <a:pt x="246" y="162"/>
                  </a:lnTo>
                  <a:lnTo>
                    <a:pt x="219" y="182"/>
                  </a:lnTo>
                  <a:lnTo>
                    <a:pt x="195" y="206"/>
                  </a:lnTo>
                  <a:lnTo>
                    <a:pt x="175" y="234"/>
                  </a:lnTo>
                  <a:lnTo>
                    <a:pt x="161" y="264"/>
                  </a:lnTo>
                  <a:lnTo>
                    <a:pt x="152" y="298"/>
                  </a:lnTo>
                  <a:lnTo>
                    <a:pt x="147" y="322"/>
                  </a:lnTo>
                  <a:lnTo>
                    <a:pt x="914" y="322"/>
                  </a:lnTo>
                  <a:lnTo>
                    <a:pt x="909" y="298"/>
                  </a:lnTo>
                  <a:lnTo>
                    <a:pt x="900" y="264"/>
                  </a:lnTo>
                  <a:lnTo>
                    <a:pt x="886" y="234"/>
                  </a:lnTo>
                  <a:lnTo>
                    <a:pt x="867" y="206"/>
                  </a:lnTo>
                  <a:lnTo>
                    <a:pt x="842" y="182"/>
                  </a:lnTo>
                  <a:lnTo>
                    <a:pt x="815" y="162"/>
                  </a:lnTo>
                  <a:lnTo>
                    <a:pt x="784" y="147"/>
                  </a:lnTo>
                  <a:lnTo>
                    <a:pt x="750" y="138"/>
                  </a:lnTo>
                  <a:lnTo>
                    <a:pt x="732" y="135"/>
                  </a:lnTo>
                  <a:lnTo>
                    <a:pt x="714" y="134"/>
                  </a:lnTo>
                  <a:lnTo>
                    <a:pt x="683" y="134"/>
                  </a:lnTo>
                  <a:lnTo>
                    <a:pt x="656" y="153"/>
                  </a:lnTo>
                  <a:lnTo>
                    <a:pt x="626" y="167"/>
                  </a:lnTo>
                  <a:lnTo>
                    <a:pt x="596" y="178"/>
                  </a:lnTo>
                  <a:lnTo>
                    <a:pt x="564" y="185"/>
                  </a:lnTo>
                  <a:lnTo>
                    <a:pt x="531" y="187"/>
                  </a:lnTo>
                  <a:lnTo>
                    <a:pt x="497" y="185"/>
                  </a:lnTo>
                  <a:lnTo>
                    <a:pt x="465" y="178"/>
                  </a:lnTo>
                  <a:lnTo>
                    <a:pt x="435" y="167"/>
                  </a:lnTo>
                  <a:lnTo>
                    <a:pt x="405" y="153"/>
                  </a:lnTo>
                  <a:lnTo>
                    <a:pt x="379" y="134"/>
                  </a:lnTo>
                  <a:lnTo>
                    <a:pt x="347" y="134"/>
                  </a:lnTo>
                  <a:close/>
                  <a:moveTo>
                    <a:pt x="347" y="0"/>
                  </a:moveTo>
                  <a:lnTo>
                    <a:pt x="403" y="0"/>
                  </a:lnTo>
                  <a:lnTo>
                    <a:pt x="421" y="2"/>
                  </a:lnTo>
                  <a:lnTo>
                    <a:pt x="437" y="10"/>
                  </a:lnTo>
                  <a:lnTo>
                    <a:pt x="451" y="20"/>
                  </a:lnTo>
                  <a:lnTo>
                    <a:pt x="468" y="34"/>
                  </a:lnTo>
                  <a:lnTo>
                    <a:pt x="488" y="44"/>
                  </a:lnTo>
                  <a:lnTo>
                    <a:pt x="509" y="50"/>
                  </a:lnTo>
                  <a:lnTo>
                    <a:pt x="531" y="52"/>
                  </a:lnTo>
                  <a:lnTo>
                    <a:pt x="552" y="50"/>
                  </a:lnTo>
                  <a:lnTo>
                    <a:pt x="573" y="44"/>
                  </a:lnTo>
                  <a:lnTo>
                    <a:pt x="593" y="34"/>
                  </a:lnTo>
                  <a:lnTo>
                    <a:pt x="610" y="20"/>
                  </a:lnTo>
                  <a:lnTo>
                    <a:pt x="624" y="10"/>
                  </a:lnTo>
                  <a:lnTo>
                    <a:pt x="640" y="2"/>
                  </a:lnTo>
                  <a:lnTo>
                    <a:pt x="658" y="0"/>
                  </a:lnTo>
                  <a:lnTo>
                    <a:pt x="714" y="0"/>
                  </a:lnTo>
                  <a:lnTo>
                    <a:pt x="744" y="1"/>
                  </a:lnTo>
                  <a:lnTo>
                    <a:pt x="775" y="5"/>
                  </a:lnTo>
                  <a:lnTo>
                    <a:pt x="815" y="16"/>
                  </a:lnTo>
                  <a:lnTo>
                    <a:pt x="852" y="31"/>
                  </a:lnTo>
                  <a:lnTo>
                    <a:pt x="888" y="49"/>
                  </a:lnTo>
                  <a:lnTo>
                    <a:pt x="920" y="73"/>
                  </a:lnTo>
                  <a:lnTo>
                    <a:pt x="950" y="99"/>
                  </a:lnTo>
                  <a:lnTo>
                    <a:pt x="975" y="129"/>
                  </a:lnTo>
                  <a:lnTo>
                    <a:pt x="999" y="161"/>
                  </a:lnTo>
                  <a:lnTo>
                    <a:pt x="1017" y="197"/>
                  </a:lnTo>
                  <a:lnTo>
                    <a:pt x="1031" y="235"/>
                  </a:lnTo>
                  <a:lnTo>
                    <a:pt x="1042" y="274"/>
                  </a:lnTo>
                  <a:lnTo>
                    <a:pt x="1060" y="377"/>
                  </a:lnTo>
                  <a:lnTo>
                    <a:pt x="1061" y="391"/>
                  </a:lnTo>
                  <a:lnTo>
                    <a:pt x="1059" y="406"/>
                  </a:lnTo>
                  <a:lnTo>
                    <a:pt x="1054" y="419"/>
                  </a:lnTo>
                  <a:lnTo>
                    <a:pt x="1046" y="431"/>
                  </a:lnTo>
                  <a:lnTo>
                    <a:pt x="1035" y="441"/>
                  </a:lnTo>
                  <a:lnTo>
                    <a:pt x="1022" y="449"/>
                  </a:lnTo>
                  <a:lnTo>
                    <a:pt x="1009" y="453"/>
                  </a:lnTo>
                  <a:lnTo>
                    <a:pt x="994" y="455"/>
                  </a:lnTo>
                  <a:lnTo>
                    <a:pt x="67" y="455"/>
                  </a:lnTo>
                  <a:lnTo>
                    <a:pt x="52" y="453"/>
                  </a:lnTo>
                  <a:lnTo>
                    <a:pt x="39" y="449"/>
                  </a:lnTo>
                  <a:lnTo>
                    <a:pt x="27" y="441"/>
                  </a:lnTo>
                  <a:lnTo>
                    <a:pt x="15" y="431"/>
                  </a:lnTo>
                  <a:lnTo>
                    <a:pt x="7" y="419"/>
                  </a:lnTo>
                  <a:lnTo>
                    <a:pt x="2" y="406"/>
                  </a:lnTo>
                  <a:lnTo>
                    <a:pt x="0" y="391"/>
                  </a:lnTo>
                  <a:lnTo>
                    <a:pt x="1" y="377"/>
                  </a:lnTo>
                  <a:lnTo>
                    <a:pt x="19" y="274"/>
                  </a:lnTo>
                  <a:lnTo>
                    <a:pt x="30" y="235"/>
                  </a:lnTo>
                  <a:lnTo>
                    <a:pt x="44" y="197"/>
                  </a:lnTo>
                  <a:lnTo>
                    <a:pt x="62" y="161"/>
                  </a:lnTo>
                  <a:lnTo>
                    <a:pt x="86" y="129"/>
                  </a:lnTo>
                  <a:lnTo>
                    <a:pt x="111" y="99"/>
                  </a:lnTo>
                  <a:lnTo>
                    <a:pt x="141" y="73"/>
                  </a:lnTo>
                  <a:lnTo>
                    <a:pt x="173" y="49"/>
                  </a:lnTo>
                  <a:lnTo>
                    <a:pt x="209" y="31"/>
                  </a:lnTo>
                  <a:lnTo>
                    <a:pt x="246" y="16"/>
                  </a:lnTo>
                  <a:lnTo>
                    <a:pt x="286" y="5"/>
                  </a:lnTo>
                  <a:lnTo>
                    <a:pt x="31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g1f4ecfa8b4e_0_149"/>
            <p:cNvSpPr/>
            <p:nvPr/>
          </p:nvSpPr>
          <p:spPr>
            <a:xfrm>
              <a:off x="2130426" y="2198688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766" h="603" extrusionOk="0">
                  <a:moveTo>
                    <a:pt x="696" y="0"/>
                  </a:moveTo>
                  <a:lnTo>
                    <a:pt x="713" y="1"/>
                  </a:lnTo>
                  <a:lnTo>
                    <a:pt x="728" y="7"/>
                  </a:lnTo>
                  <a:lnTo>
                    <a:pt x="742" y="16"/>
                  </a:lnTo>
                  <a:lnTo>
                    <a:pt x="755" y="30"/>
                  </a:lnTo>
                  <a:lnTo>
                    <a:pt x="763" y="46"/>
                  </a:lnTo>
                  <a:lnTo>
                    <a:pt x="766" y="63"/>
                  </a:lnTo>
                  <a:lnTo>
                    <a:pt x="765" y="80"/>
                  </a:lnTo>
                  <a:lnTo>
                    <a:pt x="759" y="97"/>
                  </a:lnTo>
                  <a:lnTo>
                    <a:pt x="750" y="111"/>
                  </a:lnTo>
                  <a:lnTo>
                    <a:pt x="736" y="122"/>
                  </a:lnTo>
                  <a:lnTo>
                    <a:pt x="720" y="130"/>
                  </a:lnTo>
                  <a:lnTo>
                    <a:pt x="650" y="157"/>
                  </a:lnTo>
                  <a:lnTo>
                    <a:pt x="581" y="188"/>
                  </a:lnTo>
                  <a:lnTo>
                    <a:pt x="513" y="223"/>
                  </a:lnTo>
                  <a:lnTo>
                    <a:pt x="449" y="263"/>
                  </a:lnTo>
                  <a:lnTo>
                    <a:pt x="387" y="305"/>
                  </a:lnTo>
                  <a:lnTo>
                    <a:pt x="327" y="353"/>
                  </a:lnTo>
                  <a:lnTo>
                    <a:pt x="271" y="403"/>
                  </a:lnTo>
                  <a:lnTo>
                    <a:pt x="217" y="457"/>
                  </a:lnTo>
                  <a:lnTo>
                    <a:pt x="167" y="515"/>
                  </a:lnTo>
                  <a:lnTo>
                    <a:pt x="121" y="575"/>
                  </a:lnTo>
                  <a:lnTo>
                    <a:pt x="110" y="587"/>
                  </a:lnTo>
                  <a:lnTo>
                    <a:pt x="97" y="596"/>
                  </a:lnTo>
                  <a:lnTo>
                    <a:pt x="83" y="602"/>
                  </a:lnTo>
                  <a:lnTo>
                    <a:pt x="67" y="603"/>
                  </a:lnTo>
                  <a:lnTo>
                    <a:pt x="53" y="602"/>
                  </a:lnTo>
                  <a:lnTo>
                    <a:pt x="40" y="598"/>
                  </a:lnTo>
                  <a:lnTo>
                    <a:pt x="28" y="591"/>
                  </a:lnTo>
                  <a:lnTo>
                    <a:pt x="15" y="578"/>
                  </a:lnTo>
                  <a:lnTo>
                    <a:pt x="6" y="563"/>
                  </a:lnTo>
                  <a:lnTo>
                    <a:pt x="1" y="547"/>
                  </a:lnTo>
                  <a:lnTo>
                    <a:pt x="0" y="529"/>
                  </a:lnTo>
                  <a:lnTo>
                    <a:pt x="4" y="513"/>
                  </a:lnTo>
                  <a:lnTo>
                    <a:pt x="12" y="497"/>
                  </a:lnTo>
                  <a:lnTo>
                    <a:pt x="63" y="431"/>
                  </a:lnTo>
                  <a:lnTo>
                    <a:pt x="119" y="367"/>
                  </a:lnTo>
                  <a:lnTo>
                    <a:pt x="178" y="306"/>
                  </a:lnTo>
                  <a:lnTo>
                    <a:pt x="241" y="250"/>
                  </a:lnTo>
                  <a:lnTo>
                    <a:pt x="307" y="199"/>
                  </a:lnTo>
                  <a:lnTo>
                    <a:pt x="376" y="151"/>
                  </a:lnTo>
                  <a:lnTo>
                    <a:pt x="448" y="107"/>
                  </a:lnTo>
                  <a:lnTo>
                    <a:pt x="523" y="67"/>
                  </a:lnTo>
                  <a:lnTo>
                    <a:pt x="599" y="33"/>
                  </a:lnTo>
                  <a:lnTo>
                    <a:pt x="677" y="4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g1f4ecfa8b4e_0_149"/>
            <p:cNvSpPr/>
            <p:nvPr/>
          </p:nvSpPr>
          <p:spPr>
            <a:xfrm>
              <a:off x="2509838" y="2220913"/>
              <a:ext cx="125413" cy="114300"/>
            </a:xfrm>
            <a:custGeom>
              <a:avLst/>
              <a:gdLst/>
              <a:ahLst/>
              <a:cxnLst/>
              <a:rect l="l" t="t" r="r" b="b"/>
              <a:pathLst>
                <a:path w="552" h="508" extrusionOk="0">
                  <a:moveTo>
                    <a:pt x="66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72" y="53"/>
                  </a:lnTo>
                  <a:lnTo>
                    <a:pt x="242" y="100"/>
                  </a:lnTo>
                  <a:lnTo>
                    <a:pt x="309" y="153"/>
                  </a:lnTo>
                  <a:lnTo>
                    <a:pt x="373" y="210"/>
                  </a:lnTo>
                  <a:lnTo>
                    <a:pt x="432" y="271"/>
                  </a:lnTo>
                  <a:lnTo>
                    <a:pt x="488" y="335"/>
                  </a:lnTo>
                  <a:lnTo>
                    <a:pt x="540" y="402"/>
                  </a:lnTo>
                  <a:lnTo>
                    <a:pt x="548" y="418"/>
                  </a:lnTo>
                  <a:lnTo>
                    <a:pt x="552" y="434"/>
                  </a:lnTo>
                  <a:lnTo>
                    <a:pt x="551" y="452"/>
                  </a:lnTo>
                  <a:lnTo>
                    <a:pt x="546" y="468"/>
                  </a:lnTo>
                  <a:lnTo>
                    <a:pt x="537" y="483"/>
                  </a:lnTo>
                  <a:lnTo>
                    <a:pt x="524" y="496"/>
                  </a:lnTo>
                  <a:lnTo>
                    <a:pt x="512" y="503"/>
                  </a:lnTo>
                  <a:lnTo>
                    <a:pt x="499" y="507"/>
                  </a:lnTo>
                  <a:lnTo>
                    <a:pt x="485" y="508"/>
                  </a:lnTo>
                  <a:lnTo>
                    <a:pt x="469" y="507"/>
                  </a:lnTo>
                  <a:lnTo>
                    <a:pt x="455" y="501"/>
                  </a:lnTo>
                  <a:lnTo>
                    <a:pt x="442" y="492"/>
                  </a:lnTo>
                  <a:lnTo>
                    <a:pt x="431" y="480"/>
                  </a:lnTo>
                  <a:lnTo>
                    <a:pt x="384" y="419"/>
                  </a:lnTo>
                  <a:lnTo>
                    <a:pt x="334" y="361"/>
                  </a:lnTo>
                  <a:lnTo>
                    <a:pt x="280" y="307"/>
                  </a:lnTo>
                  <a:lnTo>
                    <a:pt x="223" y="256"/>
                  </a:lnTo>
                  <a:lnTo>
                    <a:pt x="163" y="208"/>
                  </a:lnTo>
                  <a:lnTo>
                    <a:pt x="100" y="165"/>
                  </a:lnTo>
                  <a:lnTo>
                    <a:pt x="35" y="126"/>
                  </a:lnTo>
                  <a:lnTo>
                    <a:pt x="20" y="115"/>
                  </a:lnTo>
                  <a:lnTo>
                    <a:pt x="9" y="102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4" y="10"/>
                  </a:lnTo>
                  <a:lnTo>
                    <a:pt x="49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g1f4ecfa8b4e_0_149"/>
            <p:cNvSpPr/>
            <p:nvPr/>
          </p:nvSpPr>
          <p:spPr>
            <a:xfrm>
              <a:off x="2460626" y="2198688"/>
              <a:ext cx="38100" cy="33338"/>
            </a:xfrm>
            <a:custGeom>
              <a:avLst/>
              <a:gdLst/>
              <a:ahLst/>
              <a:cxnLst/>
              <a:rect l="l" t="t" r="r" b="b"/>
              <a:pathLst>
                <a:path w="166" h="146" extrusionOk="0">
                  <a:moveTo>
                    <a:pt x="70" y="0"/>
                  </a:moveTo>
                  <a:lnTo>
                    <a:pt x="89" y="4"/>
                  </a:lnTo>
                  <a:lnTo>
                    <a:pt x="123" y="16"/>
                  </a:lnTo>
                  <a:lnTo>
                    <a:pt x="139" y="24"/>
                  </a:lnTo>
                  <a:lnTo>
                    <a:pt x="152" y="36"/>
                  </a:lnTo>
                  <a:lnTo>
                    <a:pt x="161" y="51"/>
                  </a:lnTo>
                  <a:lnTo>
                    <a:pt x="166" y="67"/>
                  </a:lnTo>
                  <a:lnTo>
                    <a:pt x="166" y="85"/>
                  </a:lnTo>
                  <a:lnTo>
                    <a:pt x="163" y="102"/>
                  </a:lnTo>
                  <a:lnTo>
                    <a:pt x="155" y="117"/>
                  </a:lnTo>
                  <a:lnTo>
                    <a:pt x="144" y="129"/>
                  </a:lnTo>
                  <a:lnTo>
                    <a:pt x="131" y="137"/>
                  </a:lnTo>
                  <a:lnTo>
                    <a:pt x="116" y="144"/>
                  </a:lnTo>
                  <a:lnTo>
                    <a:pt x="100" y="146"/>
                  </a:lnTo>
                  <a:lnTo>
                    <a:pt x="89" y="145"/>
                  </a:lnTo>
                  <a:lnTo>
                    <a:pt x="77" y="142"/>
                  </a:lnTo>
                  <a:lnTo>
                    <a:pt x="46" y="130"/>
                  </a:lnTo>
                  <a:lnTo>
                    <a:pt x="30" y="122"/>
                  </a:lnTo>
                  <a:lnTo>
                    <a:pt x="16" y="111"/>
                  </a:lnTo>
                  <a:lnTo>
                    <a:pt x="7" y="97"/>
                  </a:lnTo>
                  <a:lnTo>
                    <a:pt x="1" y="80"/>
                  </a:lnTo>
                  <a:lnTo>
                    <a:pt x="0" y="63"/>
                  </a:lnTo>
                  <a:lnTo>
                    <a:pt x="3" y="46"/>
                  </a:lnTo>
                  <a:lnTo>
                    <a:pt x="11" y="30"/>
                  </a:lnTo>
                  <a:lnTo>
                    <a:pt x="24" y="16"/>
                  </a:lnTo>
                  <a:lnTo>
                    <a:pt x="38" y="7"/>
                  </a:lnTo>
                  <a:lnTo>
                    <a:pt x="53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g1f4ecfa8b4e_0_149"/>
            <p:cNvSpPr/>
            <p:nvPr/>
          </p:nvSpPr>
          <p:spPr>
            <a:xfrm>
              <a:off x="2130426" y="2632076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766" h="603" extrusionOk="0">
                  <a:moveTo>
                    <a:pt x="61" y="0"/>
                  </a:moveTo>
                  <a:lnTo>
                    <a:pt x="78" y="1"/>
                  </a:lnTo>
                  <a:lnTo>
                    <a:pt x="94" y="6"/>
                  </a:lnTo>
                  <a:lnTo>
                    <a:pt x="109" y="15"/>
                  </a:lnTo>
                  <a:lnTo>
                    <a:pt x="121" y="28"/>
                  </a:lnTo>
                  <a:lnTo>
                    <a:pt x="167" y="89"/>
                  </a:lnTo>
                  <a:lnTo>
                    <a:pt x="217" y="146"/>
                  </a:lnTo>
                  <a:lnTo>
                    <a:pt x="271" y="200"/>
                  </a:lnTo>
                  <a:lnTo>
                    <a:pt x="327" y="251"/>
                  </a:lnTo>
                  <a:lnTo>
                    <a:pt x="387" y="297"/>
                  </a:lnTo>
                  <a:lnTo>
                    <a:pt x="449" y="340"/>
                  </a:lnTo>
                  <a:lnTo>
                    <a:pt x="513" y="380"/>
                  </a:lnTo>
                  <a:lnTo>
                    <a:pt x="581" y="416"/>
                  </a:lnTo>
                  <a:lnTo>
                    <a:pt x="650" y="446"/>
                  </a:lnTo>
                  <a:lnTo>
                    <a:pt x="720" y="473"/>
                  </a:lnTo>
                  <a:lnTo>
                    <a:pt x="736" y="481"/>
                  </a:lnTo>
                  <a:lnTo>
                    <a:pt x="750" y="492"/>
                  </a:lnTo>
                  <a:lnTo>
                    <a:pt x="759" y="506"/>
                  </a:lnTo>
                  <a:lnTo>
                    <a:pt x="765" y="522"/>
                  </a:lnTo>
                  <a:lnTo>
                    <a:pt x="766" y="540"/>
                  </a:lnTo>
                  <a:lnTo>
                    <a:pt x="763" y="557"/>
                  </a:lnTo>
                  <a:lnTo>
                    <a:pt x="755" y="573"/>
                  </a:lnTo>
                  <a:lnTo>
                    <a:pt x="744" y="586"/>
                  </a:lnTo>
                  <a:lnTo>
                    <a:pt x="730" y="595"/>
                  </a:lnTo>
                  <a:lnTo>
                    <a:pt x="715" y="601"/>
                  </a:lnTo>
                  <a:lnTo>
                    <a:pt x="699" y="603"/>
                  </a:lnTo>
                  <a:lnTo>
                    <a:pt x="688" y="602"/>
                  </a:lnTo>
                  <a:lnTo>
                    <a:pt x="677" y="600"/>
                  </a:lnTo>
                  <a:lnTo>
                    <a:pt x="599" y="570"/>
                  </a:lnTo>
                  <a:lnTo>
                    <a:pt x="523" y="536"/>
                  </a:lnTo>
                  <a:lnTo>
                    <a:pt x="448" y="497"/>
                  </a:lnTo>
                  <a:lnTo>
                    <a:pt x="376" y="453"/>
                  </a:lnTo>
                  <a:lnTo>
                    <a:pt x="307" y="404"/>
                  </a:lnTo>
                  <a:lnTo>
                    <a:pt x="241" y="352"/>
                  </a:lnTo>
                  <a:lnTo>
                    <a:pt x="178" y="296"/>
                  </a:lnTo>
                  <a:lnTo>
                    <a:pt x="119" y="236"/>
                  </a:lnTo>
                  <a:lnTo>
                    <a:pt x="63" y="173"/>
                  </a:lnTo>
                  <a:lnTo>
                    <a:pt x="12" y="106"/>
                  </a:lnTo>
                  <a:lnTo>
                    <a:pt x="4" y="90"/>
                  </a:lnTo>
                  <a:lnTo>
                    <a:pt x="0" y="73"/>
                  </a:lnTo>
                  <a:lnTo>
                    <a:pt x="1" y="56"/>
                  </a:lnTo>
                  <a:lnTo>
                    <a:pt x="6" y="40"/>
                  </a:lnTo>
                  <a:lnTo>
                    <a:pt x="15" y="25"/>
                  </a:lnTo>
                  <a:lnTo>
                    <a:pt x="28" y="12"/>
                  </a:lnTo>
                  <a:lnTo>
                    <a:pt x="44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g1f4ecfa8b4e_0_149"/>
            <p:cNvSpPr/>
            <p:nvPr/>
          </p:nvSpPr>
          <p:spPr>
            <a:xfrm>
              <a:off x="2460626" y="2632076"/>
              <a:ext cx="174625" cy="136525"/>
            </a:xfrm>
            <a:custGeom>
              <a:avLst/>
              <a:gdLst/>
              <a:ahLst/>
              <a:cxnLst/>
              <a:rect l="l" t="t" r="r" b="b"/>
              <a:pathLst>
                <a:path w="766" h="603" extrusionOk="0">
                  <a:moveTo>
                    <a:pt x="705" y="0"/>
                  </a:moveTo>
                  <a:lnTo>
                    <a:pt x="722" y="4"/>
                  </a:lnTo>
                  <a:lnTo>
                    <a:pt x="738" y="12"/>
                  </a:lnTo>
                  <a:lnTo>
                    <a:pt x="751" y="25"/>
                  </a:lnTo>
                  <a:lnTo>
                    <a:pt x="760" y="40"/>
                  </a:lnTo>
                  <a:lnTo>
                    <a:pt x="765" y="56"/>
                  </a:lnTo>
                  <a:lnTo>
                    <a:pt x="766" y="73"/>
                  </a:lnTo>
                  <a:lnTo>
                    <a:pt x="762" y="90"/>
                  </a:lnTo>
                  <a:lnTo>
                    <a:pt x="754" y="106"/>
                  </a:lnTo>
                  <a:lnTo>
                    <a:pt x="702" y="173"/>
                  </a:lnTo>
                  <a:lnTo>
                    <a:pt x="647" y="237"/>
                  </a:lnTo>
                  <a:lnTo>
                    <a:pt x="588" y="297"/>
                  </a:lnTo>
                  <a:lnTo>
                    <a:pt x="526" y="353"/>
                  </a:lnTo>
                  <a:lnTo>
                    <a:pt x="459" y="405"/>
                  </a:lnTo>
                  <a:lnTo>
                    <a:pt x="391" y="453"/>
                  </a:lnTo>
                  <a:lnTo>
                    <a:pt x="320" y="497"/>
                  </a:lnTo>
                  <a:lnTo>
                    <a:pt x="245" y="536"/>
                  </a:lnTo>
                  <a:lnTo>
                    <a:pt x="168" y="570"/>
                  </a:lnTo>
                  <a:lnTo>
                    <a:pt x="89" y="600"/>
                  </a:lnTo>
                  <a:lnTo>
                    <a:pt x="78" y="602"/>
                  </a:lnTo>
                  <a:lnTo>
                    <a:pt x="67" y="603"/>
                  </a:lnTo>
                  <a:lnTo>
                    <a:pt x="51" y="601"/>
                  </a:lnTo>
                  <a:lnTo>
                    <a:pt x="36" y="595"/>
                  </a:lnTo>
                  <a:lnTo>
                    <a:pt x="22" y="586"/>
                  </a:lnTo>
                  <a:lnTo>
                    <a:pt x="11" y="573"/>
                  </a:lnTo>
                  <a:lnTo>
                    <a:pt x="3" y="557"/>
                  </a:lnTo>
                  <a:lnTo>
                    <a:pt x="0" y="540"/>
                  </a:lnTo>
                  <a:lnTo>
                    <a:pt x="1" y="522"/>
                  </a:lnTo>
                  <a:lnTo>
                    <a:pt x="7" y="506"/>
                  </a:lnTo>
                  <a:lnTo>
                    <a:pt x="16" y="492"/>
                  </a:lnTo>
                  <a:lnTo>
                    <a:pt x="30" y="481"/>
                  </a:lnTo>
                  <a:lnTo>
                    <a:pt x="46" y="473"/>
                  </a:lnTo>
                  <a:lnTo>
                    <a:pt x="116" y="446"/>
                  </a:lnTo>
                  <a:lnTo>
                    <a:pt x="185" y="416"/>
                  </a:lnTo>
                  <a:lnTo>
                    <a:pt x="253" y="380"/>
                  </a:lnTo>
                  <a:lnTo>
                    <a:pt x="317" y="340"/>
                  </a:lnTo>
                  <a:lnTo>
                    <a:pt x="379" y="297"/>
                  </a:lnTo>
                  <a:lnTo>
                    <a:pt x="439" y="251"/>
                  </a:lnTo>
                  <a:lnTo>
                    <a:pt x="495" y="200"/>
                  </a:lnTo>
                  <a:lnTo>
                    <a:pt x="549" y="146"/>
                  </a:lnTo>
                  <a:lnTo>
                    <a:pt x="599" y="89"/>
                  </a:lnTo>
                  <a:lnTo>
                    <a:pt x="645" y="28"/>
                  </a:lnTo>
                  <a:lnTo>
                    <a:pt x="657" y="15"/>
                  </a:lnTo>
                  <a:lnTo>
                    <a:pt x="672" y="6"/>
                  </a:lnTo>
                  <a:lnTo>
                    <a:pt x="688" y="1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222C3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f4ecfa8b4e_0_229"/>
          <p:cNvSpPr/>
          <p:nvPr/>
        </p:nvSpPr>
        <p:spPr>
          <a:xfrm>
            <a:off x="386529" y="752515"/>
            <a:ext cx="33294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Your Consulting Engagement Hub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g1f4ecfa8b4e_0_229"/>
          <p:cNvCxnSpPr/>
          <p:nvPr/>
        </p:nvCxnSpPr>
        <p:spPr>
          <a:xfrm>
            <a:off x="386529" y="1909510"/>
            <a:ext cx="3749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g1f4ecfa8b4e_0_229"/>
          <p:cNvSpPr/>
          <p:nvPr/>
        </p:nvSpPr>
        <p:spPr>
          <a:xfrm>
            <a:off x="386529" y="2109962"/>
            <a:ext cx="374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https://gedcollaborative.com/mmmc-consulting-engagement-hub/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f4ecfa8b4e_0_229"/>
          <p:cNvSpPr txBox="1"/>
          <p:nvPr/>
        </p:nvSpPr>
        <p:spPr>
          <a:xfrm>
            <a:off x="386529" y="2835567"/>
            <a:ext cx="374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All materials and recordings for MMMC’s ED Evaluation will be housed on the Hub.</a:t>
            </a:r>
            <a:r>
              <a:rPr lang="en-US" sz="18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1f4ecfa8b4e_0_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426" y="591150"/>
            <a:ext cx="4626275" cy="39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f4ecfa8b4e_0_214"/>
          <p:cNvSpPr txBox="1">
            <a:spLocks noGrp="1"/>
          </p:cNvSpPr>
          <p:nvPr>
            <p:ph type="body" idx="1"/>
          </p:nvPr>
        </p:nvSpPr>
        <p:spPr>
          <a:xfrm>
            <a:off x="381001" y="1063466"/>
            <a:ext cx="7299900" cy="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</a:pPr>
            <a:r>
              <a:rPr lang="en-US"/>
              <a:t>Once GEDC has the information and data it needs to get started, kick-off and ED Evaluation can begin.</a:t>
            </a:r>
            <a:endParaRPr/>
          </a:p>
        </p:txBody>
      </p:sp>
      <p:sp>
        <p:nvSpPr>
          <p:cNvPr id="341" name="Google Shape;341;g1f4ecfa8b4e_0_214"/>
          <p:cNvSpPr txBox="1">
            <a:spLocks noGrp="1"/>
          </p:cNvSpPr>
          <p:nvPr>
            <p:ph type="title"/>
          </p:nvPr>
        </p:nvSpPr>
        <p:spPr>
          <a:xfrm>
            <a:off x="381000" y="358811"/>
            <a:ext cx="72999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</a:pPr>
            <a:r>
              <a:rPr lang="en-US"/>
              <a:t>Discovery Next Steps for MMMC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"/>
              <a:buNone/>
            </a:pPr>
            <a:r>
              <a:rPr lang="en-US" sz="2000" i="1"/>
              <a:t>Target Completion: 4.18.24</a:t>
            </a:r>
            <a:endParaRPr sz="2000" i="1"/>
          </a:p>
        </p:txBody>
      </p:sp>
      <p:sp>
        <p:nvSpPr>
          <p:cNvPr id="342" name="Google Shape;342;g1f4ecfa8b4e_0_214"/>
          <p:cNvSpPr/>
          <p:nvPr/>
        </p:nvSpPr>
        <p:spPr>
          <a:xfrm>
            <a:off x="827161" y="1875750"/>
            <a:ext cx="1748700" cy="2385900"/>
          </a:xfrm>
          <a:prstGeom prst="roundRect">
            <a:avLst>
              <a:gd name="adj" fmla="val 113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 Project Team</a:t>
            </a:r>
            <a:b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 Stakeholder Map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g1f4ecfa8b4e_0_214"/>
          <p:cNvSpPr/>
          <p:nvPr/>
        </p:nvSpPr>
        <p:spPr>
          <a:xfrm>
            <a:off x="3156600" y="1875750"/>
            <a:ext cx="1748700" cy="2385900"/>
          </a:xfrm>
          <a:prstGeom prst="roundRect">
            <a:avLst>
              <a:gd name="adj" fmla="val 1081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Provide Contact Information</a:t>
            </a:r>
            <a:b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 Informational Form linked on the Hub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42;g1f4ecfa8b4e_0_214">
            <a:extLst>
              <a:ext uri="{FF2B5EF4-FFF2-40B4-BE49-F238E27FC236}">
                <a16:creationId xmlns:a16="http://schemas.microsoft.com/office/drawing/2014/main" id="{6605C7F3-8C87-A90D-3ECF-6BDEBC14BF9F}"/>
              </a:ext>
            </a:extLst>
          </p:cNvPr>
          <p:cNvSpPr/>
          <p:nvPr/>
        </p:nvSpPr>
        <p:spPr>
          <a:xfrm>
            <a:off x="5486039" y="1875750"/>
            <a:ext cx="1748700" cy="2385900"/>
          </a:xfrm>
          <a:prstGeom prst="roundRect">
            <a:avLst>
              <a:gd name="adj" fmla="val 1134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 Key Goals &amp; Pain Points </a:t>
            </a:r>
            <a:b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Prepare for the Next Meeting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A999D-E85D-D463-CFF6-4AD4DDD2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8915"/>
            <a:ext cx="7299961" cy="409459"/>
          </a:xfrm>
        </p:spPr>
        <p:txBody>
          <a:bodyPr/>
          <a:lstStyle/>
          <a:p>
            <a:r>
              <a:rPr lang="en-US"/>
              <a:t>Future Steps </a:t>
            </a:r>
          </a:p>
        </p:txBody>
      </p:sp>
      <p:sp>
        <p:nvSpPr>
          <p:cNvPr id="6" name="Google Shape;344;g1f4ecfa8b4e_0_214">
            <a:extLst>
              <a:ext uri="{FF2B5EF4-FFF2-40B4-BE49-F238E27FC236}">
                <a16:creationId xmlns:a16="http://schemas.microsoft.com/office/drawing/2014/main" id="{0B34348A-54DB-5E07-F2EE-EC5E3A3A4BAB}"/>
              </a:ext>
            </a:extLst>
          </p:cNvPr>
          <p:cNvSpPr/>
          <p:nvPr/>
        </p:nvSpPr>
        <p:spPr>
          <a:xfrm>
            <a:off x="1871907" y="1378800"/>
            <a:ext cx="1748700" cy="2385900"/>
          </a:xfrm>
          <a:prstGeom prst="roundRect">
            <a:avLst>
              <a:gd name="adj" fmla="val 113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Provide Clinical Policies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lang="en-US"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 Discovery Survey*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344;g1f4ecfa8b4e_0_214">
            <a:extLst>
              <a:ext uri="{FF2B5EF4-FFF2-40B4-BE49-F238E27FC236}">
                <a16:creationId xmlns:a16="http://schemas.microsoft.com/office/drawing/2014/main" id="{ABE82525-901E-5F6A-85F2-137D1210580C}"/>
              </a:ext>
            </a:extLst>
          </p:cNvPr>
          <p:cNvSpPr/>
          <p:nvPr/>
        </p:nvSpPr>
        <p:spPr>
          <a:xfrm>
            <a:off x="4204716" y="1378800"/>
            <a:ext cx="1748700" cy="2385900"/>
          </a:xfrm>
          <a:prstGeom prst="roundRect">
            <a:avLst>
              <a:gd name="adj" fmla="val 1134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Provide Baseline Data 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Complete Discovery Survey* 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63055-CDC5-D98A-5D34-C1608F366C97}"/>
              </a:ext>
            </a:extLst>
          </p:cNvPr>
          <p:cNvSpPr txBox="1"/>
          <p:nvPr/>
        </p:nvSpPr>
        <p:spPr>
          <a:xfrm>
            <a:off x="0" y="4043516"/>
            <a:ext cx="7946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*We are consolidating policies &amp; baseline data submissions into one Discovery Survey. This will be sent after our next meeting.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1f4ecfa8b4e_0_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" r="49"/>
          <a:stretch/>
        </p:blipFill>
        <p:spPr>
          <a:xfrm>
            <a:off x="1" y="2"/>
            <a:ext cx="9144000" cy="5143499"/>
          </a:xfrm>
          <a:prstGeom prst="rect">
            <a:avLst/>
          </a:prstGeom>
          <a:solidFill>
            <a:srgbClr val="E3E7F1"/>
          </a:solidFill>
          <a:ln>
            <a:noFill/>
          </a:ln>
        </p:spPr>
      </p:pic>
      <p:sp>
        <p:nvSpPr>
          <p:cNvPr id="352" name="Google Shape;352;g1f4ecfa8b4e_0_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6941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g1f4ecfa8b4e_0_11" descr="A picture containing white, plane, airpl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425" r="6352" b="11777"/>
          <a:stretch/>
        </p:blipFill>
        <p:spPr>
          <a:xfrm>
            <a:off x="0" y="9726"/>
            <a:ext cx="9146230" cy="514224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1f4ecfa8b4e_0_11"/>
          <p:cNvSpPr/>
          <p:nvPr/>
        </p:nvSpPr>
        <p:spPr>
          <a:xfrm>
            <a:off x="445274" y="886852"/>
            <a:ext cx="8332966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6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Consulting Engagement Onboarding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f4ecfa8b4e_0_11"/>
          <p:cNvSpPr/>
          <p:nvPr/>
        </p:nvSpPr>
        <p:spPr>
          <a:xfrm>
            <a:off x="847725" y="3472956"/>
            <a:ext cx="744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Thursday, April 4, 2024</a:t>
            </a:r>
            <a:endParaRPr sz="11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g1f4ecfa8b4e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250" y="3966125"/>
            <a:ext cx="2497500" cy="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c Slide Master">
  <a:themeElements>
    <a:clrScheme name="GEDC_ColorPalatte">
      <a:dk1>
        <a:srgbClr val="222C3F"/>
      </a:dk1>
      <a:lt1>
        <a:srgbClr val="FFFFFF"/>
      </a:lt1>
      <a:dk2>
        <a:srgbClr val="1F497D"/>
      </a:dk2>
      <a:lt2>
        <a:srgbClr val="FFFFFF"/>
      </a:lt2>
      <a:accent1>
        <a:srgbClr val="268876"/>
      </a:accent1>
      <a:accent2>
        <a:srgbClr val="EA5B22"/>
      </a:accent2>
      <a:accent3>
        <a:srgbClr val="74B83B"/>
      </a:accent3>
      <a:accent4>
        <a:srgbClr val="14423B"/>
      </a:accent4>
      <a:accent5>
        <a:srgbClr val="7B3315"/>
      </a:accent5>
      <a:accent6>
        <a:srgbClr val="395A1E"/>
      </a:accent6>
      <a:hlink>
        <a:srgbClr val="1E61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B901F68A672478FC290DA9B82C2EF" ma:contentTypeVersion="10" ma:contentTypeDescription="Create a new document." ma:contentTypeScope="" ma:versionID="7f86265be2fa8ce213ba5c0c9b6792a5">
  <xsd:schema xmlns:xsd="http://www.w3.org/2001/XMLSchema" xmlns:xs="http://www.w3.org/2001/XMLSchema" xmlns:p="http://schemas.microsoft.com/office/2006/metadata/properties" xmlns:ns2="04e47095-83a2-42ef-9ae0-363efd9f7601" xmlns:ns3="d715f88f-07bf-4789-b2ac-ff9e290d59bc" targetNamespace="http://schemas.microsoft.com/office/2006/metadata/properties" ma:root="true" ma:fieldsID="ebaca10575b780a417d74e1db0f635ef" ns2:_="" ns3:_="">
    <xsd:import namespace="04e47095-83a2-42ef-9ae0-363efd9f7601"/>
    <xsd:import namespace="d715f88f-07bf-4789-b2ac-ff9e290d59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47095-83a2-42ef-9ae0-363efd9f7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8127c1-8624-45c4-86bc-d11bfd504b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5f88f-07bf-4789-b2ac-ff9e290d59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6076840-8139-440f-98bc-804b184120da}" ma:internalName="TaxCatchAll" ma:showField="CatchAllData" ma:web="d715f88f-07bf-4789-b2ac-ff9e290d5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5f88f-07bf-4789-b2ac-ff9e290d59bc" xsi:nil="true"/>
    <lcf76f155ced4ddcb4097134ff3c332f xmlns="04e47095-83a2-42ef-9ae0-363efd9f76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4D2D98-5C3F-4BC0-B785-B865D9613A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E2F591-74F5-4BE1-8B4A-E6E7ED7A05DE}"/>
</file>

<file path=customXml/itemProps3.xml><?xml version="1.0" encoding="utf-8"?>
<ds:datastoreItem xmlns:ds="http://schemas.openxmlformats.org/officeDocument/2006/customXml" ds:itemID="{C3C0032D-BF08-4B80-893E-E707AB837C6C}">
  <ds:schemaRefs>
    <ds:schemaRef ds:uri="http://schemas.openxmlformats.org/package/2006/metadata/core-properties"/>
    <ds:schemaRef ds:uri="04e47095-83a2-42ef-9ae0-363efd9f7601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Macintosh PowerPoint</Application>
  <PresentationFormat>On-screen Show (16:9)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Noto Sans Symbols</vt:lpstr>
      <vt:lpstr>Calibri</vt:lpstr>
      <vt:lpstr>Roboto</vt:lpstr>
      <vt:lpstr>Arial</vt:lpstr>
      <vt:lpstr>Basic Slide Master</vt:lpstr>
      <vt:lpstr>PowerPoint Presentation</vt:lpstr>
      <vt:lpstr>Meet Our Team</vt:lpstr>
      <vt:lpstr>Key Priorities (November 2023)  </vt:lpstr>
      <vt:lpstr>PowerPoint Presentation</vt:lpstr>
      <vt:lpstr>Our Proven Process</vt:lpstr>
      <vt:lpstr>PowerPoint Presentation</vt:lpstr>
      <vt:lpstr>Discovery Next Steps for MMMC Target Completion: 4.18.24</vt:lpstr>
      <vt:lpstr>Future Steps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Trecroce</dc:creator>
  <cp:lastModifiedBy>Ostberg, Alexander Hakon</cp:lastModifiedBy>
  <cp:revision>1</cp:revision>
  <dcterms:created xsi:type="dcterms:W3CDTF">2022-03-18T16:07:55Z</dcterms:created>
  <dcterms:modified xsi:type="dcterms:W3CDTF">2024-04-04T20:26:16Z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0x010100E3CB901F68A672478FC290DA9B82C2EF</vt:lpwstr>
  </property>
</Properties>
</file>