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4.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1" r:id="rId4"/>
    <p:sldMasterId id="2147484158" r:id="rId5"/>
    <p:sldMasterId id="2147484524" r:id="rId6"/>
    <p:sldMasterId id="2147485152" r:id="rId7"/>
    <p:sldMasterId id="2147485303" r:id="rId8"/>
    <p:sldMasterId id="2147485357" r:id="rId9"/>
  </p:sldMasterIdLst>
  <p:notesMasterIdLst>
    <p:notesMasterId r:id="rId50"/>
  </p:notesMasterIdLst>
  <p:sldIdLst>
    <p:sldId id="4724" r:id="rId10"/>
    <p:sldId id="5108" r:id="rId11"/>
    <p:sldId id="258" r:id="rId12"/>
    <p:sldId id="1381" r:id="rId13"/>
    <p:sldId id="1291" r:id="rId14"/>
    <p:sldId id="1302" r:id="rId15"/>
    <p:sldId id="266" r:id="rId16"/>
    <p:sldId id="5158" r:id="rId17"/>
    <p:sldId id="257" r:id="rId18"/>
    <p:sldId id="4936" r:id="rId19"/>
    <p:sldId id="5143" r:id="rId20"/>
    <p:sldId id="5151" r:id="rId21"/>
    <p:sldId id="5118" r:id="rId22"/>
    <p:sldId id="5152" r:id="rId23"/>
    <p:sldId id="5159" r:id="rId24"/>
    <p:sldId id="5160" r:id="rId25"/>
    <p:sldId id="5147" r:id="rId26"/>
    <p:sldId id="5163" r:id="rId27"/>
    <p:sldId id="5146" r:id="rId28"/>
    <p:sldId id="5161" r:id="rId29"/>
    <p:sldId id="5162" r:id="rId30"/>
    <p:sldId id="5145" r:id="rId31"/>
    <p:sldId id="5164" r:id="rId32"/>
    <p:sldId id="5175" r:id="rId33"/>
    <p:sldId id="5153" r:id="rId34"/>
    <p:sldId id="5157" r:id="rId35"/>
    <p:sldId id="456" r:id="rId36"/>
    <p:sldId id="5156" r:id="rId37"/>
    <p:sldId id="436" r:id="rId38"/>
    <p:sldId id="454" r:id="rId39"/>
    <p:sldId id="5169" r:id="rId40"/>
    <p:sldId id="442" r:id="rId41"/>
    <p:sldId id="444" r:id="rId42"/>
    <p:sldId id="5170" r:id="rId43"/>
    <p:sldId id="5167" r:id="rId44"/>
    <p:sldId id="5176" r:id="rId45"/>
    <p:sldId id="281" r:id="rId46"/>
    <p:sldId id="5155" r:id="rId47"/>
    <p:sldId id="5154" r:id="rId48"/>
    <p:sldId id="1313" r:id="rId49"/>
  </p:sldIdLst>
  <p:sldSz cx="12192000" cy="68580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General Roundtable" id="{FAEFB5BA-1228-48BA-AA4C-4C73F29EED50}">
          <p14:sldIdLst>
            <p14:sldId id="4724"/>
            <p14:sldId id="5108"/>
            <p14:sldId id="258"/>
            <p14:sldId id="1381"/>
            <p14:sldId id="1291"/>
            <p14:sldId id="1302"/>
            <p14:sldId id="266"/>
            <p14:sldId id="5158"/>
            <p14:sldId id="257"/>
            <p14:sldId id="4936"/>
            <p14:sldId id="5143"/>
            <p14:sldId id="5151"/>
            <p14:sldId id="5118"/>
            <p14:sldId id="5152"/>
            <p14:sldId id="5159"/>
            <p14:sldId id="5160"/>
            <p14:sldId id="5147"/>
            <p14:sldId id="5163"/>
            <p14:sldId id="5146"/>
            <p14:sldId id="5161"/>
            <p14:sldId id="5162"/>
            <p14:sldId id="5145"/>
            <p14:sldId id="5164"/>
            <p14:sldId id="5175"/>
            <p14:sldId id="5153"/>
            <p14:sldId id="5157"/>
            <p14:sldId id="456"/>
            <p14:sldId id="5156"/>
            <p14:sldId id="436"/>
            <p14:sldId id="454"/>
            <p14:sldId id="5169"/>
            <p14:sldId id="442"/>
            <p14:sldId id="444"/>
            <p14:sldId id="5170"/>
            <p14:sldId id="5167"/>
            <p14:sldId id="5176"/>
            <p14:sldId id="281"/>
            <p14:sldId id="5155"/>
            <p14:sldId id="5154"/>
            <p14:sldId id="131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617F5A-2BC0-8C11-6F20-D16ED99457F8}" name="Moberley, Alexa N" initials="MN" userId="S::alexaan@ad.unc.edu::d48719d6-0539-4ed9-a0e6-b04234b3fd21" providerId="AD"/>
  <p188:author id="{C40B508E-D777-F6E3-5B68-8F3620EE9753}" name="Heather Wojtarowicz" initials="HW" userId="S::heather@gedcollaborative.com::68502311-73d7-4e82-9e38-e4abb98366f4" providerId="AD"/>
  <p188:author id="{098FAB94-60D4-347A-84DF-30631CC96E71}" name="Malsch, Aaron Joshua" initials="" userId="S::ajmalsch@ad.unc.edu::e702f44c-094c-4487-971e-2b8a62f093c0" providerId="AD"/>
  <p188:author id="{5839129C-4602-EEBB-FA02-D1BF02C7AB97}" name="Wojtarowicz, Heather Mae" initials="HW" userId="S::hmwoj@ad.unc.edu::893f9098-4580-4060-b43f-8d84ddcdc15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DC Admin" initials="GA" lastIdx="2" clrIdx="0">
    <p:extLst>
      <p:ext uri="{19B8F6BF-5375-455C-9EA6-DF929625EA0E}">
        <p15:presenceInfo xmlns:p15="http://schemas.microsoft.com/office/powerpoint/2012/main" userId="GEDC Admin" providerId="None"/>
      </p:ext>
    </p:extLst>
  </p:cmAuthor>
  <p:cmAuthor id="2" name="Lesser, Adriane" initials="LA" lastIdx="1" clrIdx="1">
    <p:extLst>
      <p:ext uri="{19B8F6BF-5375-455C-9EA6-DF929625EA0E}">
        <p15:presenceInfo xmlns:p15="http://schemas.microsoft.com/office/powerpoint/2012/main" userId="S::alesser_westhealth.org#ext#@gedcollaborativecom.onmicrosoft.com::e5ba6a8e-184d-4ae7-aef0-70dd61c794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876"/>
    <a:srgbClr val="E4E8F1"/>
    <a:srgbClr val="DEF5F2"/>
    <a:srgbClr val="C8C9CB"/>
    <a:srgbClr val="299B8A"/>
    <a:srgbClr val="00304B"/>
    <a:srgbClr val="CECFD0"/>
    <a:srgbClr val="FFFFFF"/>
    <a:srgbClr val="222C3F"/>
    <a:srgbClr val="A4D6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D73252-1FE3-49A4-BF35-E6596563D702}" v="33" dt="2024-11-18T18:43:14.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5/10/relationships/revisionInfo" Target="revisionInfo.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sch, Aaron Joshua" userId="e702f44c-094c-4487-971e-2b8a62f093c0" providerId="ADAL" clId="{519F099F-735F-5F41-9418-C9A4B599A6AF}"/>
    <pc:docChg chg="addSld delSld modSld sldOrd modSection">
      <pc:chgData name="Malsch, Aaron Joshua" userId="e702f44c-094c-4487-971e-2b8a62f093c0" providerId="ADAL" clId="{519F099F-735F-5F41-9418-C9A4B599A6AF}" dt="2024-11-11T17:02:29.152" v="6" actId="20578"/>
      <pc:docMkLst>
        <pc:docMk/>
      </pc:docMkLst>
      <pc:sldChg chg="add del">
        <pc:chgData name="Malsch, Aaron Joshua" userId="e702f44c-094c-4487-971e-2b8a62f093c0" providerId="ADAL" clId="{519F099F-735F-5F41-9418-C9A4B599A6AF}" dt="2024-11-11T16:40:36.380" v="2"/>
        <pc:sldMkLst>
          <pc:docMk/>
          <pc:sldMk cId="0" sldId="257"/>
        </pc:sldMkLst>
      </pc:sldChg>
      <pc:sldChg chg="ord">
        <pc:chgData name="Malsch, Aaron Joshua" userId="e702f44c-094c-4487-971e-2b8a62f093c0" providerId="ADAL" clId="{519F099F-735F-5F41-9418-C9A4B599A6AF}" dt="2024-11-11T17:02:22.994" v="5" actId="20578"/>
        <pc:sldMkLst>
          <pc:docMk/>
          <pc:sldMk cId="3682649504" sldId="281"/>
        </pc:sldMkLst>
      </pc:sldChg>
      <pc:sldChg chg="ord">
        <pc:chgData name="Malsch, Aaron Joshua" userId="e702f44c-094c-4487-971e-2b8a62f093c0" providerId="ADAL" clId="{519F099F-735F-5F41-9418-C9A4B599A6AF}" dt="2024-11-11T17:02:29.152" v="6" actId="20578"/>
        <pc:sldMkLst>
          <pc:docMk/>
          <pc:sldMk cId="2475000357" sldId="5155"/>
        </pc:sldMkLst>
      </pc:sldChg>
      <pc:sldChg chg="add ord">
        <pc:chgData name="Malsch, Aaron Joshua" userId="e702f44c-094c-4487-971e-2b8a62f093c0" providerId="ADAL" clId="{519F099F-735F-5F41-9418-C9A4B599A6AF}" dt="2024-11-11T17:02:09.776" v="4" actId="20578"/>
        <pc:sldMkLst>
          <pc:docMk/>
          <pc:sldMk cId="1885919175" sldId="5176"/>
        </pc:sldMkLst>
      </pc:sldChg>
    </pc:docChg>
  </pc:docChgLst>
  <pc:docChgLst>
    <pc:chgData name="Wojtarowicz, Heather Mae" userId="893f9098-4580-4060-b43f-8d84ddcdc154" providerId="ADAL" clId="{20D73252-1FE3-49A4-BF35-E6596563D702}"/>
    <pc:docChg chg="undo custSel addSld delSld modSld sldOrd modSection">
      <pc:chgData name="Wojtarowicz, Heather Mae" userId="893f9098-4580-4060-b43f-8d84ddcdc154" providerId="ADAL" clId="{20D73252-1FE3-49A4-BF35-E6596563D702}" dt="2024-11-18T18:43:14.375" v="146" actId="20577"/>
      <pc:docMkLst>
        <pc:docMk/>
      </pc:docMkLst>
      <pc:sldChg chg="addSp modSp mod ord">
        <pc:chgData name="Wojtarowicz, Heather Mae" userId="893f9098-4580-4060-b43f-8d84ddcdc154" providerId="ADAL" clId="{20D73252-1FE3-49A4-BF35-E6596563D702}" dt="2024-11-11T17:24:46.274" v="114" actId="207"/>
        <pc:sldMkLst>
          <pc:docMk/>
          <pc:sldMk cId="0" sldId="257"/>
        </pc:sldMkLst>
        <pc:spChg chg="add mod ord">
          <ac:chgData name="Wojtarowicz, Heather Mae" userId="893f9098-4580-4060-b43f-8d84ddcdc154" providerId="ADAL" clId="{20D73252-1FE3-49A4-BF35-E6596563D702}" dt="2024-11-11T17:24:46.274" v="114" actId="207"/>
          <ac:spMkLst>
            <pc:docMk/>
            <pc:sldMk cId="0" sldId="257"/>
            <ac:spMk id="4" creationId="{67C59DE1-8166-54D0-E03F-2CC6302C7F2A}"/>
          </ac:spMkLst>
        </pc:spChg>
        <pc:spChg chg="mod">
          <ac:chgData name="Wojtarowicz, Heather Mae" userId="893f9098-4580-4060-b43f-8d84ddcdc154" providerId="ADAL" clId="{20D73252-1FE3-49A4-BF35-E6596563D702}" dt="2024-11-11T17:12:51.504" v="51" actId="115"/>
          <ac:spMkLst>
            <pc:docMk/>
            <pc:sldMk cId="0" sldId="257"/>
            <ac:spMk id="230" creationId="{00000000-0000-0000-0000-000000000000}"/>
          </ac:spMkLst>
        </pc:spChg>
        <pc:spChg chg="mod">
          <ac:chgData name="Wojtarowicz, Heather Mae" userId="893f9098-4580-4060-b43f-8d84ddcdc154" providerId="ADAL" clId="{20D73252-1FE3-49A4-BF35-E6596563D702}" dt="2024-11-11T17:13:07.276" v="52" actId="1076"/>
          <ac:spMkLst>
            <pc:docMk/>
            <pc:sldMk cId="0" sldId="257"/>
            <ac:spMk id="231" creationId="{00000000-0000-0000-0000-000000000000}"/>
          </ac:spMkLst>
        </pc:spChg>
        <pc:spChg chg="mod">
          <ac:chgData name="Wojtarowicz, Heather Mae" userId="893f9098-4580-4060-b43f-8d84ddcdc154" providerId="ADAL" clId="{20D73252-1FE3-49A4-BF35-E6596563D702}" dt="2024-11-11T17:24:17.170" v="110" actId="1076"/>
          <ac:spMkLst>
            <pc:docMk/>
            <pc:sldMk cId="0" sldId="257"/>
            <ac:spMk id="232" creationId="{00000000-0000-0000-0000-000000000000}"/>
          </ac:spMkLst>
        </pc:spChg>
        <pc:spChg chg="mod">
          <ac:chgData name="Wojtarowicz, Heather Mae" userId="893f9098-4580-4060-b43f-8d84ddcdc154" providerId="ADAL" clId="{20D73252-1FE3-49A4-BF35-E6596563D702}" dt="2024-11-11T17:13:07.276" v="52" actId="1076"/>
          <ac:spMkLst>
            <pc:docMk/>
            <pc:sldMk cId="0" sldId="257"/>
            <ac:spMk id="233" creationId="{00000000-0000-0000-0000-000000000000}"/>
          </ac:spMkLst>
        </pc:spChg>
        <pc:spChg chg="mod">
          <ac:chgData name="Wojtarowicz, Heather Mae" userId="893f9098-4580-4060-b43f-8d84ddcdc154" providerId="ADAL" clId="{20D73252-1FE3-49A4-BF35-E6596563D702}" dt="2024-11-11T17:24:20.184" v="111" actId="1076"/>
          <ac:spMkLst>
            <pc:docMk/>
            <pc:sldMk cId="0" sldId="257"/>
            <ac:spMk id="234" creationId="{00000000-0000-0000-0000-000000000000}"/>
          </ac:spMkLst>
        </pc:spChg>
        <pc:picChg chg="add mod">
          <ac:chgData name="Wojtarowicz, Heather Mae" userId="893f9098-4580-4060-b43f-8d84ddcdc154" providerId="ADAL" clId="{20D73252-1FE3-49A4-BF35-E6596563D702}" dt="2024-11-11T17:13:31.965" v="57" actId="1076"/>
          <ac:picMkLst>
            <pc:docMk/>
            <pc:sldMk cId="0" sldId="257"/>
            <ac:picMk id="3" creationId="{D3D33892-7114-7336-B055-FA769C0BF148}"/>
          </ac:picMkLst>
        </pc:picChg>
      </pc:sldChg>
      <pc:sldChg chg="addSp modSp mod">
        <pc:chgData name="Wojtarowicz, Heather Mae" userId="893f9098-4580-4060-b43f-8d84ddcdc154" providerId="ADAL" clId="{20D73252-1FE3-49A4-BF35-E6596563D702}" dt="2024-11-11T17:23:38.719" v="109" actId="1076"/>
        <pc:sldMkLst>
          <pc:docMk/>
          <pc:sldMk cId="0" sldId="258"/>
        </pc:sldMkLst>
        <pc:spChg chg="add mod">
          <ac:chgData name="Wojtarowicz, Heather Mae" userId="893f9098-4580-4060-b43f-8d84ddcdc154" providerId="ADAL" clId="{20D73252-1FE3-49A4-BF35-E6596563D702}" dt="2024-11-11T17:23:38.719" v="109" actId="1076"/>
          <ac:spMkLst>
            <pc:docMk/>
            <pc:sldMk cId="0" sldId="258"/>
            <ac:spMk id="2" creationId="{CEE50669-29B3-32DF-AA29-5252BDEE8CAA}"/>
          </ac:spMkLst>
        </pc:spChg>
        <pc:spChg chg="mod">
          <ac:chgData name="Wojtarowicz, Heather Mae" userId="893f9098-4580-4060-b43f-8d84ddcdc154" providerId="ADAL" clId="{20D73252-1FE3-49A4-BF35-E6596563D702}" dt="2024-11-11T17:23:00.897" v="69"/>
          <ac:spMkLst>
            <pc:docMk/>
            <pc:sldMk cId="0" sldId="258"/>
            <ac:spMk id="155" creationId="{00000000-0000-0000-0000-000000000000}"/>
          </ac:spMkLst>
        </pc:spChg>
      </pc:sldChg>
      <pc:sldChg chg="modSp mod ord">
        <pc:chgData name="Wojtarowicz, Heather Mae" userId="893f9098-4580-4060-b43f-8d84ddcdc154" providerId="ADAL" clId="{20D73252-1FE3-49A4-BF35-E6596563D702}" dt="2024-11-18T18:43:14.375" v="146" actId="20577"/>
        <pc:sldMkLst>
          <pc:docMk/>
          <pc:sldMk cId="1408908397" sldId="266"/>
        </pc:sldMkLst>
        <pc:spChg chg="mod">
          <ac:chgData name="Wojtarowicz, Heather Mae" userId="893f9098-4580-4060-b43f-8d84ddcdc154" providerId="ADAL" clId="{20D73252-1FE3-49A4-BF35-E6596563D702}" dt="2024-11-18T18:43:14.375" v="146" actId="20577"/>
          <ac:spMkLst>
            <pc:docMk/>
            <pc:sldMk cId="1408908397" sldId="266"/>
            <ac:spMk id="7" creationId="{C71AE5D1-C04E-5681-D824-8695294FB803}"/>
          </ac:spMkLst>
        </pc:spChg>
      </pc:sldChg>
      <pc:sldChg chg="add">
        <pc:chgData name="Wojtarowicz, Heather Mae" userId="893f9098-4580-4060-b43f-8d84ddcdc154" providerId="ADAL" clId="{20D73252-1FE3-49A4-BF35-E6596563D702}" dt="2024-11-18T15:23:16.083" v="115"/>
        <pc:sldMkLst>
          <pc:docMk/>
          <pc:sldMk cId="78214266" sldId="1291"/>
        </pc:sldMkLst>
      </pc:sldChg>
      <pc:sldChg chg="modSp add mod">
        <pc:chgData name="Wojtarowicz, Heather Mae" userId="893f9098-4580-4060-b43f-8d84ddcdc154" providerId="ADAL" clId="{20D73252-1FE3-49A4-BF35-E6596563D702}" dt="2024-11-18T18:43:07.175" v="142" actId="1076"/>
        <pc:sldMkLst>
          <pc:docMk/>
          <pc:sldMk cId="1813044086" sldId="1302"/>
        </pc:sldMkLst>
        <pc:picChg chg="mod">
          <ac:chgData name="Wojtarowicz, Heather Mae" userId="893f9098-4580-4060-b43f-8d84ddcdc154" providerId="ADAL" clId="{20D73252-1FE3-49A4-BF35-E6596563D702}" dt="2024-11-18T18:43:07.175" v="142" actId="1076"/>
          <ac:picMkLst>
            <pc:docMk/>
            <pc:sldMk cId="1813044086" sldId="1302"/>
            <ac:picMk id="4" creationId="{B74C01E4-ABCC-296A-5E3B-8E734D646C0B}"/>
          </ac:picMkLst>
        </pc:picChg>
      </pc:sldChg>
      <pc:sldChg chg="addSp modSp mod">
        <pc:chgData name="Wojtarowicz, Heather Mae" userId="893f9098-4580-4060-b43f-8d84ddcdc154" providerId="ADAL" clId="{20D73252-1FE3-49A4-BF35-E6596563D702}" dt="2024-11-11T17:22:29.568" v="63" actId="20577"/>
        <pc:sldMkLst>
          <pc:docMk/>
          <pc:sldMk cId="1678263066" sldId="4936"/>
        </pc:sldMkLst>
        <pc:spChg chg="add mod">
          <ac:chgData name="Wojtarowicz, Heather Mae" userId="893f9098-4580-4060-b43f-8d84ddcdc154" providerId="ADAL" clId="{20D73252-1FE3-49A4-BF35-E6596563D702}" dt="2024-11-11T17:22:23.862" v="61" actId="114"/>
          <ac:spMkLst>
            <pc:docMk/>
            <pc:sldMk cId="1678263066" sldId="4936"/>
            <ac:spMk id="2" creationId="{3BD8B24B-4A1C-9155-DC86-8A6B5FD53B64}"/>
          </ac:spMkLst>
        </pc:spChg>
        <pc:spChg chg="add mod">
          <ac:chgData name="Wojtarowicz, Heather Mae" userId="893f9098-4580-4060-b43f-8d84ddcdc154" providerId="ADAL" clId="{20D73252-1FE3-49A4-BF35-E6596563D702}" dt="2024-11-11T17:22:18.691" v="60" actId="207"/>
          <ac:spMkLst>
            <pc:docMk/>
            <pc:sldMk cId="1678263066" sldId="4936"/>
            <ac:spMk id="3" creationId="{D5F0031B-4943-ADB2-8ECB-FE331491B008}"/>
          </ac:spMkLst>
        </pc:spChg>
        <pc:spChg chg="mod">
          <ac:chgData name="Wojtarowicz, Heather Mae" userId="893f9098-4580-4060-b43f-8d84ddcdc154" providerId="ADAL" clId="{20D73252-1FE3-49A4-BF35-E6596563D702}" dt="2024-11-11T17:22:29.568" v="63" actId="20577"/>
          <ac:spMkLst>
            <pc:docMk/>
            <pc:sldMk cId="1678263066" sldId="4936"/>
            <ac:spMk id="5" creationId="{BF4FE490-DCBB-7847-9D0B-042F0E3E7C73}"/>
          </ac:spMkLst>
        </pc:spChg>
      </pc:sldChg>
      <pc:sldChg chg="del">
        <pc:chgData name="Wojtarowicz, Heather Mae" userId="893f9098-4580-4060-b43f-8d84ddcdc154" providerId="ADAL" clId="{20D73252-1FE3-49A4-BF35-E6596563D702}" dt="2024-11-11T16:42:31.318" v="46" actId="2696"/>
        <pc:sldMkLst>
          <pc:docMk/>
          <pc:sldMk cId="3322012261" sldId="4943"/>
        </pc:sldMkLst>
      </pc:sldChg>
      <pc:sldChg chg="del ord">
        <pc:chgData name="Wojtarowicz, Heather Mae" userId="893f9098-4580-4060-b43f-8d84ddcdc154" providerId="ADAL" clId="{20D73252-1FE3-49A4-BF35-E6596563D702}" dt="2024-11-11T16:41:06.095" v="45" actId="2696"/>
        <pc:sldMkLst>
          <pc:docMk/>
          <pc:sldMk cId="93098420" sldId="5117"/>
        </pc:sldMkLst>
      </pc:sldChg>
      <pc:sldChg chg="del mod modShow">
        <pc:chgData name="Wojtarowicz, Heather Mae" userId="893f9098-4580-4060-b43f-8d84ddcdc154" providerId="ADAL" clId="{20D73252-1FE3-49A4-BF35-E6596563D702}" dt="2024-11-11T17:00:50.085" v="49" actId="2696"/>
        <pc:sldMkLst>
          <pc:docMk/>
          <pc:sldMk cId="484939121" sldId="5119"/>
        </pc:sldMkLst>
      </pc:sldChg>
      <pc:sldChg chg="del mod modShow">
        <pc:chgData name="Wojtarowicz, Heather Mae" userId="893f9098-4580-4060-b43f-8d84ddcdc154" providerId="ADAL" clId="{20D73252-1FE3-49A4-BF35-E6596563D702}" dt="2024-11-11T17:00:50.085" v="49" actId="2696"/>
        <pc:sldMkLst>
          <pc:docMk/>
          <pc:sldMk cId="1267782057" sldId="5120"/>
        </pc:sldMkLst>
      </pc:sldChg>
      <pc:sldChg chg="del mod modShow">
        <pc:chgData name="Wojtarowicz, Heather Mae" userId="893f9098-4580-4060-b43f-8d84ddcdc154" providerId="ADAL" clId="{20D73252-1FE3-49A4-BF35-E6596563D702}" dt="2024-11-11T17:00:50.085" v="49" actId="2696"/>
        <pc:sldMkLst>
          <pc:docMk/>
          <pc:sldMk cId="193474835" sldId="5121"/>
        </pc:sldMkLst>
      </pc:sldChg>
      <pc:sldChg chg="del mod modShow">
        <pc:chgData name="Wojtarowicz, Heather Mae" userId="893f9098-4580-4060-b43f-8d84ddcdc154" providerId="ADAL" clId="{20D73252-1FE3-49A4-BF35-E6596563D702}" dt="2024-11-11T17:00:50.085" v="49" actId="2696"/>
        <pc:sldMkLst>
          <pc:docMk/>
          <pc:sldMk cId="1788121627" sldId="5122"/>
        </pc:sldMkLst>
      </pc:sldChg>
      <pc:sldChg chg="del mod modShow">
        <pc:chgData name="Wojtarowicz, Heather Mae" userId="893f9098-4580-4060-b43f-8d84ddcdc154" providerId="ADAL" clId="{20D73252-1FE3-49A4-BF35-E6596563D702}" dt="2024-11-11T17:00:50.085" v="49" actId="2696"/>
        <pc:sldMkLst>
          <pc:docMk/>
          <pc:sldMk cId="2861315440" sldId="5123"/>
        </pc:sldMkLst>
      </pc:sldChg>
      <pc:sldChg chg="modSp mod">
        <pc:chgData name="Wojtarowicz, Heather Mae" userId="893f9098-4580-4060-b43f-8d84ddcdc154" providerId="ADAL" clId="{20D73252-1FE3-49A4-BF35-E6596563D702}" dt="2024-11-18T18:30:23.797" v="140" actId="6549"/>
        <pc:sldMkLst>
          <pc:docMk/>
          <pc:sldMk cId="4057113849" sldId="5157"/>
        </pc:sldMkLst>
        <pc:graphicFrameChg chg="mod modGraphic">
          <ac:chgData name="Wojtarowicz, Heather Mae" userId="893f9098-4580-4060-b43f-8d84ddcdc154" providerId="ADAL" clId="{20D73252-1FE3-49A4-BF35-E6596563D702}" dt="2024-11-18T18:30:23.797" v="140" actId="6549"/>
          <ac:graphicFrameMkLst>
            <pc:docMk/>
            <pc:sldMk cId="4057113849" sldId="5157"/>
            <ac:graphicFrameMk id="2" creationId="{4683A19B-29E6-2FDC-3D15-5C65CBC60B97}"/>
          </ac:graphicFrameMkLst>
        </pc:graphicFrameChg>
      </pc:sldChg>
      <pc:sldChg chg="ord">
        <pc:chgData name="Wojtarowicz, Heather Mae" userId="893f9098-4580-4060-b43f-8d84ddcdc154" providerId="ADAL" clId="{20D73252-1FE3-49A4-BF35-E6596563D702}" dt="2024-11-11T16:40:25.082" v="42"/>
        <pc:sldMkLst>
          <pc:docMk/>
          <pc:sldMk cId="2644662408" sldId="5158"/>
        </pc:sldMkLst>
      </pc:sldChg>
      <pc:sldChg chg="modSp new del mod">
        <pc:chgData name="Wojtarowicz, Heather Mae" userId="893f9098-4580-4060-b43f-8d84ddcdc154" providerId="ADAL" clId="{20D73252-1FE3-49A4-BF35-E6596563D702}" dt="2024-11-18T15:23:24.304" v="116" actId="2696"/>
        <pc:sldMkLst>
          <pc:docMk/>
          <pc:sldMk cId="909252195" sldId="5171"/>
        </pc:sldMkLst>
        <pc:spChg chg="mod">
          <ac:chgData name="Wojtarowicz, Heather Mae" userId="893f9098-4580-4060-b43f-8d84ddcdc154" providerId="ADAL" clId="{20D73252-1FE3-49A4-BF35-E6596563D702}" dt="2024-11-11T16:39:56.268" v="39" actId="20577"/>
          <ac:spMkLst>
            <pc:docMk/>
            <pc:sldMk cId="909252195" sldId="5171"/>
            <ac:spMk id="4" creationId="{26C412C4-E95D-514D-C649-EC02A8FA5F67}"/>
          </ac:spMkLst>
        </pc:spChg>
      </pc:sldChg>
      <pc:sldChg chg="add del">
        <pc:chgData name="Wojtarowicz, Heather Mae" userId="893f9098-4580-4060-b43f-8d84ddcdc154" providerId="ADAL" clId="{20D73252-1FE3-49A4-BF35-E6596563D702}" dt="2024-11-11T17:00:34.526" v="48" actId="2696"/>
        <pc:sldMkLst>
          <pc:docMk/>
          <pc:sldMk cId="1367881457" sldId="5172"/>
        </pc:sldMkLst>
      </pc:sldChg>
      <pc:sldChg chg="add del">
        <pc:chgData name="Wojtarowicz, Heather Mae" userId="893f9098-4580-4060-b43f-8d84ddcdc154" providerId="ADAL" clId="{20D73252-1FE3-49A4-BF35-E6596563D702}" dt="2024-11-11T17:00:34.526" v="48" actId="2696"/>
        <pc:sldMkLst>
          <pc:docMk/>
          <pc:sldMk cId="2233684240" sldId="5173"/>
        </pc:sldMkLst>
      </pc:sldChg>
      <pc:sldChg chg="add del">
        <pc:chgData name="Wojtarowicz, Heather Mae" userId="893f9098-4580-4060-b43f-8d84ddcdc154" providerId="ADAL" clId="{20D73252-1FE3-49A4-BF35-E6596563D702}" dt="2024-11-11T17:00:34.526" v="48" actId="2696"/>
        <pc:sldMkLst>
          <pc:docMk/>
          <pc:sldMk cId="2988765889" sldId="5174"/>
        </pc:sldMkLst>
      </pc:sldChg>
      <pc:sldChg chg="modSp mod">
        <pc:chgData name="Wojtarowicz, Heather Mae" userId="893f9098-4580-4060-b43f-8d84ddcdc154" providerId="ADAL" clId="{20D73252-1FE3-49A4-BF35-E6596563D702}" dt="2024-11-11T17:03:23.436" v="50" actId="14100"/>
        <pc:sldMkLst>
          <pc:docMk/>
          <pc:sldMk cId="350599639" sldId="5175"/>
        </pc:sldMkLst>
        <pc:picChg chg="mod">
          <ac:chgData name="Wojtarowicz, Heather Mae" userId="893f9098-4580-4060-b43f-8d84ddcdc154" providerId="ADAL" clId="{20D73252-1FE3-49A4-BF35-E6596563D702}" dt="2024-11-11T17:03:23.436" v="50" actId="14100"/>
          <ac:picMkLst>
            <pc:docMk/>
            <pc:sldMk cId="350599639" sldId="5175"/>
            <ac:picMk id="7" creationId="{DD90B3E4-63AC-47C2-ECF6-8DD55A5984B1}"/>
          </ac:picMkLst>
        </pc:picChg>
      </pc:sldChg>
    </pc:docChg>
  </pc:docChgLst>
  <pc:docChgLst>
    <pc:chgData name="Shenvi, Christina L" userId="6617040b-80d0-4d9c-87f8-f4ff3b349be1" providerId="ADAL" clId="{A47A793D-F187-864F-AD8F-5E3D4B6186F3}"/>
    <pc:docChg chg="custSel modSld">
      <pc:chgData name="Shenvi, Christina L" userId="6617040b-80d0-4d9c-87f8-f4ff3b349be1" providerId="ADAL" clId="{A47A793D-F187-864F-AD8F-5E3D4B6186F3}" dt="2024-11-18T01:48:39.951" v="111" actId="20577"/>
      <pc:docMkLst>
        <pc:docMk/>
      </pc:docMkLst>
      <pc:sldChg chg="modNotesTx">
        <pc:chgData name="Shenvi, Christina L" userId="6617040b-80d0-4d9c-87f8-f4ff3b349be1" providerId="ADAL" clId="{A47A793D-F187-864F-AD8F-5E3D4B6186F3}" dt="2024-11-18T01:48:39.951" v="111" actId="20577"/>
        <pc:sldMkLst>
          <pc:docMk/>
          <pc:sldMk cId="3679354020" sldId="5147"/>
        </pc:sldMkLst>
      </pc:sldChg>
      <pc:sldChg chg="modNotesTx">
        <pc:chgData name="Shenvi, Christina L" userId="6617040b-80d0-4d9c-87f8-f4ff3b349be1" providerId="ADAL" clId="{A47A793D-F187-864F-AD8F-5E3D4B6186F3}" dt="2024-11-18T01:48:25.855" v="63" actId="20577"/>
        <pc:sldMkLst>
          <pc:docMk/>
          <pc:sldMk cId="753279814" sldId="5160"/>
        </pc:sldMkLst>
      </pc:sldChg>
    </pc:docChg>
  </pc:docChgLst>
  <pc:docChgLst>
    <pc:chgData name="Shenvi, Christina L" userId="6617040b-80d0-4d9c-87f8-f4ff3b349be1" providerId="ADAL" clId="{B1053EEC-2D50-4AE6-8304-3BB58BECA272}"/>
    <pc:docChg chg="undo custSel addSld modSld sldOrd modSection">
      <pc:chgData name="Shenvi, Christina L" userId="6617040b-80d0-4d9c-87f8-f4ff3b349be1" providerId="ADAL" clId="{B1053EEC-2D50-4AE6-8304-3BB58BECA272}" dt="2024-11-11T17:04:58.872" v="118"/>
      <pc:docMkLst>
        <pc:docMk/>
      </pc:docMkLst>
      <pc:sldChg chg="ord">
        <pc:chgData name="Shenvi, Christina L" userId="6617040b-80d0-4d9c-87f8-f4ff3b349be1" providerId="ADAL" clId="{B1053EEC-2D50-4AE6-8304-3BB58BECA272}" dt="2024-11-11T16:54:47.486" v="79"/>
        <pc:sldMkLst>
          <pc:docMk/>
          <pc:sldMk cId="2169940253" sldId="5145"/>
        </pc:sldMkLst>
      </pc:sldChg>
      <pc:sldChg chg="ord">
        <pc:chgData name="Shenvi, Christina L" userId="6617040b-80d0-4d9c-87f8-f4ff3b349be1" providerId="ADAL" clId="{B1053EEC-2D50-4AE6-8304-3BB58BECA272}" dt="2024-11-11T16:54:47.486" v="79"/>
        <pc:sldMkLst>
          <pc:docMk/>
          <pc:sldMk cId="3609888693" sldId="5146"/>
        </pc:sldMkLst>
      </pc:sldChg>
      <pc:sldChg chg="ord">
        <pc:chgData name="Shenvi, Christina L" userId="6617040b-80d0-4d9c-87f8-f4ff3b349be1" providerId="ADAL" clId="{B1053EEC-2D50-4AE6-8304-3BB58BECA272}" dt="2024-11-11T16:54:47.486" v="79"/>
        <pc:sldMkLst>
          <pc:docMk/>
          <pc:sldMk cId="3679354020" sldId="5147"/>
        </pc:sldMkLst>
      </pc:sldChg>
      <pc:sldChg chg="ord">
        <pc:chgData name="Shenvi, Christina L" userId="6617040b-80d0-4d9c-87f8-f4ff3b349be1" providerId="ADAL" clId="{B1053EEC-2D50-4AE6-8304-3BB58BECA272}" dt="2024-11-11T16:54:47.486" v="79"/>
        <pc:sldMkLst>
          <pc:docMk/>
          <pc:sldMk cId="3535673610" sldId="5152"/>
        </pc:sldMkLst>
      </pc:sldChg>
      <pc:sldChg chg="ord modNotesTx">
        <pc:chgData name="Shenvi, Christina L" userId="6617040b-80d0-4d9c-87f8-f4ff3b349be1" providerId="ADAL" clId="{B1053EEC-2D50-4AE6-8304-3BB58BECA272}" dt="2024-11-11T16:54:47.486" v="79"/>
        <pc:sldMkLst>
          <pc:docMk/>
          <pc:sldMk cId="1008008411" sldId="5159"/>
        </pc:sldMkLst>
      </pc:sldChg>
      <pc:sldChg chg="ord">
        <pc:chgData name="Shenvi, Christina L" userId="6617040b-80d0-4d9c-87f8-f4ff3b349be1" providerId="ADAL" clId="{B1053EEC-2D50-4AE6-8304-3BB58BECA272}" dt="2024-11-11T16:54:47.486" v="79"/>
        <pc:sldMkLst>
          <pc:docMk/>
          <pc:sldMk cId="753279814" sldId="5160"/>
        </pc:sldMkLst>
      </pc:sldChg>
      <pc:sldChg chg="ord">
        <pc:chgData name="Shenvi, Christina L" userId="6617040b-80d0-4d9c-87f8-f4ff3b349be1" providerId="ADAL" clId="{B1053EEC-2D50-4AE6-8304-3BB58BECA272}" dt="2024-11-11T16:54:47.486" v="79"/>
        <pc:sldMkLst>
          <pc:docMk/>
          <pc:sldMk cId="3702129949" sldId="5161"/>
        </pc:sldMkLst>
      </pc:sldChg>
      <pc:sldChg chg="ord">
        <pc:chgData name="Shenvi, Christina L" userId="6617040b-80d0-4d9c-87f8-f4ff3b349be1" providerId="ADAL" clId="{B1053EEC-2D50-4AE6-8304-3BB58BECA272}" dt="2024-11-11T16:54:47.486" v="79"/>
        <pc:sldMkLst>
          <pc:docMk/>
          <pc:sldMk cId="1449127580" sldId="5162"/>
        </pc:sldMkLst>
      </pc:sldChg>
      <pc:sldChg chg="ord">
        <pc:chgData name="Shenvi, Christina L" userId="6617040b-80d0-4d9c-87f8-f4ff3b349be1" providerId="ADAL" clId="{B1053EEC-2D50-4AE6-8304-3BB58BECA272}" dt="2024-11-11T16:54:47.486" v="79"/>
        <pc:sldMkLst>
          <pc:docMk/>
          <pc:sldMk cId="3900706174" sldId="5163"/>
        </pc:sldMkLst>
      </pc:sldChg>
      <pc:sldChg chg="ord">
        <pc:chgData name="Shenvi, Christina L" userId="6617040b-80d0-4d9c-87f8-f4ff3b349be1" providerId="ADAL" clId="{B1053EEC-2D50-4AE6-8304-3BB58BECA272}" dt="2024-11-11T16:54:47.486" v="79"/>
        <pc:sldMkLst>
          <pc:docMk/>
          <pc:sldMk cId="3786052981" sldId="5164"/>
        </pc:sldMkLst>
      </pc:sldChg>
      <pc:sldChg chg="addSp delSp modSp new mod ord modNotesTx">
        <pc:chgData name="Shenvi, Christina L" userId="6617040b-80d0-4d9c-87f8-f4ff3b349be1" providerId="ADAL" clId="{B1053EEC-2D50-4AE6-8304-3BB58BECA272}" dt="2024-11-11T17:04:58.872" v="118"/>
        <pc:sldMkLst>
          <pc:docMk/>
          <pc:sldMk cId="350599639" sldId="5175"/>
        </pc:sldMkLst>
        <pc:spChg chg="mod">
          <ac:chgData name="Shenvi, Christina L" userId="6617040b-80d0-4d9c-87f8-f4ff3b349be1" providerId="ADAL" clId="{B1053EEC-2D50-4AE6-8304-3BB58BECA272}" dt="2024-11-11T16:51:24.889" v="50" actId="20577"/>
          <ac:spMkLst>
            <pc:docMk/>
            <pc:sldMk cId="350599639" sldId="5175"/>
            <ac:spMk id="3" creationId="{868F116C-311A-5C06-3081-5744BB5A214A}"/>
          </ac:spMkLst>
        </pc:spChg>
        <pc:spChg chg="add mod">
          <ac:chgData name="Shenvi, Christina L" userId="6617040b-80d0-4d9c-87f8-f4ff3b349be1" providerId="ADAL" clId="{B1053EEC-2D50-4AE6-8304-3BB58BECA272}" dt="2024-11-11T17:03:50.327" v="117" actId="1038"/>
          <ac:spMkLst>
            <pc:docMk/>
            <pc:sldMk cId="350599639" sldId="5175"/>
            <ac:spMk id="8" creationId="{C1A6FFB3-1E2A-2DC8-0F33-B79EE4E19840}"/>
          </ac:spMkLst>
        </pc:spChg>
        <pc:picChg chg="add mod">
          <ac:chgData name="Shenvi, Christina L" userId="6617040b-80d0-4d9c-87f8-f4ff3b349be1" providerId="ADAL" clId="{B1053EEC-2D50-4AE6-8304-3BB58BECA272}" dt="2024-11-11T16:55:16.365" v="81" actId="1076"/>
          <ac:picMkLst>
            <pc:docMk/>
            <pc:sldMk cId="350599639" sldId="5175"/>
            <ac:picMk id="7" creationId="{DD90B3E4-63AC-47C2-ECF6-8DD55A5984B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C9D-9445-817B-53FD171500B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C9D-9445-817B-53FD171500BB}"/>
              </c:ext>
            </c:extLst>
          </c:dPt>
          <c:dLbls>
            <c:dLbl>
              <c:idx val="0"/>
              <c:delete val="1"/>
              <c:extLst>
                <c:ext xmlns:c15="http://schemas.microsoft.com/office/drawing/2012/chart" uri="{CE6537A1-D6FC-4f65-9D91-7224C49458BB}"/>
                <c:ext xmlns:c16="http://schemas.microsoft.com/office/drawing/2014/chart" uri="{C3380CC4-5D6E-409C-BE32-E72D297353CC}">
                  <c16:uniqueId val="{00000001-5C9D-9445-817B-53FD171500BB}"/>
                </c:ext>
              </c:extLst>
            </c:dLbl>
            <c:dLbl>
              <c:idx val="1"/>
              <c:layout>
                <c:manualLayout>
                  <c:x val="-1.8578753298489684E-2"/>
                  <c:y val="-7.6245692099023626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r>
                      <a:rPr lang="en-US" sz="1600"/>
                      <a:t>33%</a:t>
                    </a:r>
                    <a:r>
                      <a:rPr lang="en-US" sz="1600" baseline="0"/>
                      <a:t> pts </a:t>
                    </a:r>
                    <a:r>
                      <a:rPr lang="en-US" sz="1600" u="sng" baseline="0"/>
                      <a:t>&gt; </a:t>
                    </a:r>
                    <a:r>
                      <a:rPr lang="en-US" sz="1600" u="none" baseline="0"/>
                      <a:t>65</a:t>
                    </a:r>
                    <a:endParaRPr lang="en-US" sz="1600" u="none"/>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725151620732622"/>
                      <c:h val="0.28119837174050039"/>
                    </c:manualLayout>
                  </c15:layout>
                  <c15:showDataLabelsRange val="0"/>
                </c:ext>
                <c:ext xmlns:c16="http://schemas.microsoft.com/office/drawing/2014/chart" uri="{C3380CC4-5D6E-409C-BE32-E72D297353CC}">
                  <c16:uniqueId val="{00000003-5C9D-9445-817B-53FD171500BB}"/>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'[Chart in Microsoft PowerPoint]Sheet1'!$G$4:$G$5</c:f>
              <c:numCache>
                <c:formatCode>#,##0</c:formatCode>
                <c:ptCount val="2"/>
                <c:pt idx="0" formatCode="General">
                  <c:v>569500</c:v>
                </c:pt>
                <c:pt idx="1">
                  <c:v>280500</c:v>
                </c:pt>
              </c:numCache>
            </c:numRef>
          </c:val>
          <c:extLst>
            <c:ext xmlns:c16="http://schemas.microsoft.com/office/drawing/2014/chart" uri="{C3380CC4-5D6E-409C-BE32-E72D297353CC}">
              <c16:uniqueId val="{00000004-5C9D-9445-817B-53FD171500B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5F4535-73F0-6C4C-92C9-8E0DE2E2786F}"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US"/>
        </a:p>
      </dgm:t>
    </dgm:pt>
    <dgm:pt modelId="{DC615204-F1FA-7E4B-B2CA-590C3A95D8B8}">
      <dgm:prSet phldrT="[Text]"/>
      <dgm:spPr/>
      <dgm:t>
        <a:bodyPr/>
        <a:lstStyle/>
        <a:p>
          <a:r>
            <a:rPr lang="en-US"/>
            <a:t>What</a:t>
          </a:r>
        </a:p>
      </dgm:t>
    </dgm:pt>
    <dgm:pt modelId="{93A1D534-76A7-8C47-A427-0921D2EFC47C}" type="parTrans" cxnId="{D7EF893A-53E0-204F-AE4E-CD4FCED06F80}">
      <dgm:prSet/>
      <dgm:spPr/>
      <dgm:t>
        <a:bodyPr/>
        <a:lstStyle/>
        <a:p>
          <a:endParaRPr lang="en-US"/>
        </a:p>
      </dgm:t>
    </dgm:pt>
    <dgm:pt modelId="{C8A7D300-9997-1B48-AB10-F985C5F81789}" type="sibTrans" cxnId="{D7EF893A-53E0-204F-AE4E-CD4FCED06F80}">
      <dgm:prSet/>
      <dgm:spPr/>
      <dgm:t>
        <a:bodyPr/>
        <a:lstStyle/>
        <a:p>
          <a:endParaRPr lang="en-US"/>
        </a:p>
      </dgm:t>
    </dgm:pt>
    <dgm:pt modelId="{0BF57B28-EAD0-ED40-9B51-D4BD6DCDAC22}">
      <dgm:prSet phldrT="[Text]"/>
      <dgm:spPr/>
      <dgm:t>
        <a:bodyPr/>
        <a:lstStyle/>
        <a:p>
          <a:r>
            <a:rPr lang="en-US"/>
            <a:t>What is a GOC?</a:t>
          </a:r>
        </a:p>
      </dgm:t>
    </dgm:pt>
    <dgm:pt modelId="{121DB6DC-E01F-9547-928E-7DCD040A4D01}" type="parTrans" cxnId="{69905884-23CB-594D-B87D-7CE059D97627}">
      <dgm:prSet/>
      <dgm:spPr/>
      <dgm:t>
        <a:bodyPr/>
        <a:lstStyle/>
        <a:p>
          <a:endParaRPr lang="en-US"/>
        </a:p>
      </dgm:t>
    </dgm:pt>
    <dgm:pt modelId="{8B92E5E4-5795-D849-A5F3-32585C8A4F0B}" type="sibTrans" cxnId="{69905884-23CB-594D-B87D-7CE059D97627}">
      <dgm:prSet/>
      <dgm:spPr/>
      <dgm:t>
        <a:bodyPr/>
        <a:lstStyle/>
        <a:p>
          <a:endParaRPr lang="en-US"/>
        </a:p>
      </dgm:t>
    </dgm:pt>
    <dgm:pt modelId="{BAA03E27-73DD-6348-8B01-ABE3B628C665}">
      <dgm:prSet phldrT="[Text]"/>
      <dgm:spPr/>
      <dgm:t>
        <a:bodyPr/>
        <a:lstStyle/>
        <a:p>
          <a:r>
            <a:rPr lang="en-US"/>
            <a:t>Who</a:t>
          </a:r>
        </a:p>
      </dgm:t>
    </dgm:pt>
    <dgm:pt modelId="{B93CD19C-106B-BE4D-91EA-02DF96EC274E}" type="parTrans" cxnId="{03CDFCED-518D-A04C-8286-5DDFE165B1A0}">
      <dgm:prSet/>
      <dgm:spPr/>
      <dgm:t>
        <a:bodyPr/>
        <a:lstStyle/>
        <a:p>
          <a:endParaRPr lang="en-US"/>
        </a:p>
      </dgm:t>
    </dgm:pt>
    <dgm:pt modelId="{9942B7DD-96E4-EC40-B48C-5DBA6EFB5128}" type="sibTrans" cxnId="{03CDFCED-518D-A04C-8286-5DDFE165B1A0}">
      <dgm:prSet/>
      <dgm:spPr/>
      <dgm:t>
        <a:bodyPr/>
        <a:lstStyle/>
        <a:p>
          <a:endParaRPr lang="en-US"/>
        </a:p>
      </dgm:t>
    </dgm:pt>
    <dgm:pt modelId="{BEB46CCE-9614-A643-B977-A040AB291F4E}">
      <dgm:prSet phldrT="[Text]"/>
      <dgm:spPr/>
      <dgm:t>
        <a:bodyPr/>
        <a:lstStyle/>
        <a:p>
          <a:r>
            <a:rPr lang="en-US"/>
            <a:t>Who should I have a GOC conversation with?</a:t>
          </a:r>
        </a:p>
      </dgm:t>
    </dgm:pt>
    <dgm:pt modelId="{3859A8E3-C01B-6646-A74A-494EA183E3DD}" type="parTrans" cxnId="{6BCFAB50-F025-0646-A305-31B9C47F9A89}">
      <dgm:prSet/>
      <dgm:spPr/>
      <dgm:t>
        <a:bodyPr/>
        <a:lstStyle/>
        <a:p>
          <a:endParaRPr lang="en-US"/>
        </a:p>
      </dgm:t>
    </dgm:pt>
    <dgm:pt modelId="{DF54F450-0297-B045-8677-15D500D665C9}" type="sibTrans" cxnId="{6BCFAB50-F025-0646-A305-31B9C47F9A89}">
      <dgm:prSet/>
      <dgm:spPr/>
      <dgm:t>
        <a:bodyPr/>
        <a:lstStyle/>
        <a:p>
          <a:endParaRPr lang="en-US"/>
        </a:p>
      </dgm:t>
    </dgm:pt>
    <dgm:pt modelId="{79667D7E-3342-C04A-8A30-717C7FC9FAD5}">
      <dgm:prSet phldrT="[Text]"/>
      <dgm:spPr/>
      <dgm:t>
        <a:bodyPr/>
        <a:lstStyle/>
        <a:p>
          <a:r>
            <a:rPr lang="en-US"/>
            <a:t>Why</a:t>
          </a:r>
        </a:p>
      </dgm:t>
    </dgm:pt>
    <dgm:pt modelId="{AF9C451F-F68C-F44C-8AD9-8BAFA9B3CBCE}" type="parTrans" cxnId="{AD135D70-5B22-5744-9526-5FC3684C2466}">
      <dgm:prSet/>
      <dgm:spPr/>
      <dgm:t>
        <a:bodyPr/>
        <a:lstStyle/>
        <a:p>
          <a:endParaRPr lang="en-US"/>
        </a:p>
      </dgm:t>
    </dgm:pt>
    <dgm:pt modelId="{DF34708A-A275-4140-9C31-8833307986AA}" type="sibTrans" cxnId="{AD135D70-5B22-5744-9526-5FC3684C2466}">
      <dgm:prSet/>
      <dgm:spPr/>
      <dgm:t>
        <a:bodyPr/>
        <a:lstStyle/>
        <a:p>
          <a:endParaRPr lang="en-US"/>
        </a:p>
      </dgm:t>
    </dgm:pt>
    <dgm:pt modelId="{3EFA495B-9E4E-D24B-ACD4-945E658AF926}">
      <dgm:prSet phldrT="[Text]"/>
      <dgm:spPr/>
      <dgm:t>
        <a:bodyPr/>
        <a:lstStyle/>
        <a:p>
          <a:r>
            <a:rPr lang="en-US"/>
            <a:t>Why should I, the ED doc have this conversation?</a:t>
          </a:r>
        </a:p>
      </dgm:t>
    </dgm:pt>
    <dgm:pt modelId="{D5BF312A-84A4-E048-8398-967F7FD39056}" type="parTrans" cxnId="{88075F82-F0C7-D449-9450-4A2515A10D08}">
      <dgm:prSet/>
      <dgm:spPr/>
      <dgm:t>
        <a:bodyPr/>
        <a:lstStyle/>
        <a:p>
          <a:endParaRPr lang="en-US"/>
        </a:p>
      </dgm:t>
    </dgm:pt>
    <dgm:pt modelId="{94154551-442D-A34C-9E1C-179434B840F3}" type="sibTrans" cxnId="{88075F82-F0C7-D449-9450-4A2515A10D08}">
      <dgm:prSet/>
      <dgm:spPr/>
      <dgm:t>
        <a:bodyPr/>
        <a:lstStyle/>
        <a:p>
          <a:endParaRPr lang="en-US"/>
        </a:p>
      </dgm:t>
    </dgm:pt>
    <dgm:pt modelId="{5C1A918E-B1CA-8843-9978-148E02A65947}">
      <dgm:prSet phldrT="[Text]"/>
      <dgm:spPr/>
      <dgm:t>
        <a:bodyPr/>
        <a:lstStyle/>
        <a:p>
          <a:r>
            <a:rPr lang="en-US"/>
            <a:t>How</a:t>
          </a:r>
        </a:p>
      </dgm:t>
    </dgm:pt>
    <dgm:pt modelId="{3AB028BE-7EB4-A54F-A304-E53F4CF52F6C}" type="parTrans" cxnId="{D65416DF-8AE4-B143-964D-39596A06CE6A}">
      <dgm:prSet/>
      <dgm:spPr/>
      <dgm:t>
        <a:bodyPr/>
        <a:lstStyle/>
        <a:p>
          <a:endParaRPr lang="en-US"/>
        </a:p>
      </dgm:t>
    </dgm:pt>
    <dgm:pt modelId="{B3623F5C-A62E-9D46-B0FF-D163E151E5A8}" type="sibTrans" cxnId="{D65416DF-8AE4-B143-964D-39596A06CE6A}">
      <dgm:prSet/>
      <dgm:spPr/>
      <dgm:t>
        <a:bodyPr/>
        <a:lstStyle/>
        <a:p>
          <a:endParaRPr lang="en-US"/>
        </a:p>
      </dgm:t>
    </dgm:pt>
    <dgm:pt modelId="{BCCBCFF5-3B04-CF4C-8707-87C91F0E4501}">
      <dgm:prSet phldrT="[Text]"/>
      <dgm:spPr/>
      <dgm:t>
        <a:bodyPr/>
        <a:lstStyle/>
        <a:p>
          <a:r>
            <a:rPr lang="en-US"/>
            <a:t>Document in a way that it can be easily found</a:t>
          </a:r>
        </a:p>
      </dgm:t>
    </dgm:pt>
    <dgm:pt modelId="{06986310-D030-E345-B4D5-ADB18A5EF978}" type="parTrans" cxnId="{9DF52015-AFE7-A342-890F-8EE6F6672CA6}">
      <dgm:prSet/>
      <dgm:spPr/>
      <dgm:t>
        <a:bodyPr/>
        <a:lstStyle/>
        <a:p>
          <a:endParaRPr lang="en-US"/>
        </a:p>
      </dgm:t>
    </dgm:pt>
    <dgm:pt modelId="{DF60730D-81D8-E24D-A1BD-5079DDF04943}" type="sibTrans" cxnId="{9DF52015-AFE7-A342-890F-8EE6F6672CA6}">
      <dgm:prSet/>
      <dgm:spPr/>
      <dgm:t>
        <a:bodyPr/>
        <a:lstStyle/>
        <a:p>
          <a:endParaRPr lang="en-US"/>
        </a:p>
      </dgm:t>
    </dgm:pt>
    <dgm:pt modelId="{419F64D9-70FC-954F-97E1-0E42983CB23B}">
      <dgm:prSet phldrT="[Text]"/>
      <dgm:spPr/>
      <dgm:t>
        <a:bodyPr/>
        <a:lstStyle/>
        <a:p>
          <a:r>
            <a:rPr lang="en-US"/>
            <a:t>Beyond just advanced care planning</a:t>
          </a:r>
        </a:p>
      </dgm:t>
    </dgm:pt>
    <dgm:pt modelId="{64A13843-3453-134A-859D-FC9EEE32839A}" type="parTrans" cxnId="{602B004A-9DAC-B04E-9A8C-7568EA0176A9}">
      <dgm:prSet/>
      <dgm:spPr/>
      <dgm:t>
        <a:bodyPr/>
        <a:lstStyle/>
        <a:p>
          <a:endParaRPr lang="en-US"/>
        </a:p>
      </dgm:t>
    </dgm:pt>
    <dgm:pt modelId="{5A3F40E2-FA36-7243-9622-410BA0FB6DA8}" type="sibTrans" cxnId="{602B004A-9DAC-B04E-9A8C-7568EA0176A9}">
      <dgm:prSet/>
      <dgm:spPr/>
      <dgm:t>
        <a:bodyPr/>
        <a:lstStyle/>
        <a:p>
          <a:endParaRPr lang="en-US"/>
        </a:p>
      </dgm:t>
    </dgm:pt>
    <dgm:pt modelId="{5CB04549-7722-3044-B42E-0CE9E4B5AB37}">
      <dgm:prSet phldrT="[Text]"/>
      <dgm:spPr/>
      <dgm:t>
        <a:bodyPr/>
        <a:lstStyle/>
        <a:p>
          <a:r>
            <a:rPr lang="en-US"/>
            <a:t>What is important to you today?</a:t>
          </a:r>
        </a:p>
      </dgm:t>
    </dgm:pt>
    <dgm:pt modelId="{8538C7E8-4757-734C-B4ED-14E915FF8AC6}" type="parTrans" cxnId="{9F378B16-9FCA-984D-93D0-784E0C1DF7FB}">
      <dgm:prSet/>
      <dgm:spPr/>
      <dgm:t>
        <a:bodyPr/>
        <a:lstStyle/>
        <a:p>
          <a:endParaRPr lang="en-US"/>
        </a:p>
      </dgm:t>
    </dgm:pt>
    <dgm:pt modelId="{C60C57A4-DC1A-B843-B774-DB3A793E8A24}" type="sibTrans" cxnId="{9F378B16-9FCA-984D-93D0-784E0C1DF7FB}">
      <dgm:prSet/>
      <dgm:spPr/>
      <dgm:t>
        <a:bodyPr/>
        <a:lstStyle/>
        <a:p>
          <a:endParaRPr lang="en-US"/>
        </a:p>
      </dgm:t>
    </dgm:pt>
    <dgm:pt modelId="{0EC46DFC-4C55-194C-9A89-10E938FACF8C}">
      <dgm:prSet phldrT="[Text]"/>
      <dgm:spPr/>
      <dgm:t>
        <a:bodyPr/>
        <a:lstStyle/>
        <a:p>
          <a:r>
            <a:rPr lang="en-US"/>
            <a:t>What are your hopes for this hospitalization?</a:t>
          </a:r>
        </a:p>
      </dgm:t>
    </dgm:pt>
    <dgm:pt modelId="{20A20AA2-E6CE-0946-9F7F-F0F498464248}" type="parTrans" cxnId="{E8BA6FDF-DB77-6346-80AD-F59C78255B4D}">
      <dgm:prSet/>
      <dgm:spPr/>
      <dgm:t>
        <a:bodyPr/>
        <a:lstStyle/>
        <a:p>
          <a:endParaRPr lang="en-US"/>
        </a:p>
      </dgm:t>
    </dgm:pt>
    <dgm:pt modelId="{2578A2B5-EEEB-5A4F-9E3F-A5272EE1C981}" type="sibTrans" cxnId="{E8BA6FDF-DB77-6346-80AD-F59C78255B4D}">
      <dgm:prSet/>
      <dgm:spPr/>
      <dgm:t>
        <a:bodyPr/>
        <a:lstStyle/>
        <a:p>
          <a:endParaRPr lang="en-US"/>
        </a:p>
      </dgm:t>
    </dgm:pt>
    <dgm:pt modelId="{BBB0D1E4-2D25-5442-81EA-DA4E6B9D89F4}">
      <dgm:prSet phldrT="[Text]"/>
      <dgm:spPr/>
      <dgm:t>
        <a:bodyPr/>
        <a:lstStyle/>
        <a:p>
          <a:r>
            <a:rPr lang="en-US"/>
            <a:t>Consider for pts 65 and older with HF, PNA, COPD, acute MI, CVA, dementia, hip fracture, sepsis, cancer, FTT, multiple hospitalizations, decreased mobility, prior GOC conversations, prior palliative conversations</a:t>
          </a:r>
        </a:p>
      </dgm:t>
    </dgm:pt>
    <dgm:pt modelId="{8A1E2F2A-B393-804A-BA5C-35432EC17A1E}" type="parTrans" cxnId="{560C40F2-2316-1249-80F6-6A385950E368}">
      <dgm:prSet/>
      <dgm:spPr/>
      <dgm:t>
        <a:bodyPr/>
        <a:lstStyle/>
        <a:p>
          <a:endParaRPr lang="en-US"/>
        </a:p>
      </dgm:t>
    </dgm:pt>
    <dgm:pt modelId="{CD07ABEB-4582-DC4B-BDD1-E8BA0FB55178}" type="sibTrans" cxnId="{560C40F2-2316-1249-80F6-6A385950E368}">
      <dgm:prSet/>
      <dgm:spPr/>
      <dgm:t>
        <a:bodyPr/>
        <a:lstStyle/>
        <a:p>
          <a:endParaRPr lang="en-US"/>
        </a:p>
      </dgm:t>
    </dgm:pt>
    <dgm:pt modelId="{F2F6B709-B9FA-4D4C-8823-7F66CB3CE72A}">
      <dgm:prSet phldrT="[Text]"/>
      <dgm:spPr/>
      <dgm:t>
        <a:bodyPr/>
        <a:lstStyle/>
        <a:p>
          <a:r>
            <a:rPr lang="en-US"/>
            <a:t>First do no harm</a:t>
          </a:r>
        </a:p>
      </dgm:t>
    </dgm:pt>
    <dgm:pt modelId="{3FDA9201-AF67-7F4B-922E-9821ED8B4FA0}" type="parTrans" cxnId="{B0D2BCEB-BAED-DD46-8377-2E76442B7F79}">
      <dgm:prSet/>
      <dgm:spPr/>
      <dgm:t>
        <a:bodyPr/>
        <a:lstStyle/>
        <a:p>
          <a:endParaRPr lang="en-US"/>
        </a:p>
      </dgm:t>
    </dgm:pt>
    <dgm:pt modelId="{9CD5F536-9980-214A-8889-FC8DA45EBF9F}" type="sibTrans" cxnId="{B0D2BCEB-BAED-DD46-8377-2E76442B7F79}">
      <dgm:prSet/>
      <dgm:spPr/>
      <dgm:t>
        <a:bodyPr/>
        <a:lstStyle/>
        <a:p>
          <a:endParaRPr lang="en-US"/>
        </a:p>
      </dgm:t>
    </dgm:pt>
    <dgm:pt modelId="{4DEF67E7-1758-E945-9E2C-95E8DA43B4BD}">
      <dgm:prSet phldrT="[Text]"/>
      <dgm:spPr/>
      <dgm:t>
        <a:bodyPr/>
        <a:lstStyle/>
        <a:p>
          <a:r>
            <a:rPr lang="en-US"/>
            <a:t>Frees up your time</a:t>
          </a:r>
        </a:p>
      </dgm:t>
    </dgm:pt>
    <dgm:pt modelId="{59A51A03-6C63-AD4D-AE2A-37C3D8BB838B}" type="parTrans" cxnId="{92E1383B-3AE2-A946-87C4-C4BDA20E50EE}">
      <dgm:prSet/>
      <dgm:spPr/>
      <dgm:t>
        <a:bodyPr/>
        <a:lstStyle/>
        <a:p>
          <a:endParaRPr lang="en-US"/>
        </a:p>
      </dgm:t>
    </dgm:pt>
    <dgm:pt modelId="{B9EFC397-7D9E-D046-A33E-4E7F6EBC4C12}" type="sibTrans" cxnId="{92E1383B-3AE2-A946-87C4-C4BDA20E50EE}">
      <dgm:prSet/>
      <dgm:spPr/>
      <dgm:t>
        <a:bodyPr/>
        <a:lstStyle/>
        <a:p>
          <a:endParaRPr lang="en-US"/>
        </a:p>
      </dgm:t>
    </dgm:pt>
    <dgm:pt modelId="{B0954C67-DAF8-1541-85C2-14A50CF1080D}" type="pres">
      <dgm:prSet presAssocID="{F15F4535-73F0-6C4C-92C9-8E0DE2E2786F}" presName="cycleMatrixDiagram" presStyleCnt="0">
        <dgm:presLayoutVars>
          <dgm:chMax val="1"/>
          <dgm:dir/>
          <dgm:animLvl val="lvl"/>
          <dgm:resizeHandles val="exact"/>
        </dgm:presLayoutVars>
      </dgm:prSet>
      <dgm:spPr/>
    </dgm:pt>
    <dgm:pt modelId="{989BE511-F58E-FF4B-9B7A-DF46CC2E25F6}" type="pres">
      <dgm:prSet presAssocID="{F15F4535-73F0-6C4C-92C9-8E0DE2E2786F}" presName="children" presStyleCnt="0"/>
      <dgm:spPr/>
    </dgm:pt>
    <dgm:pt modelId="{F9C00577-D826-6841-9801-A6FD5B0E46BD}" type="pres">
      <dgm:prSet presAssocID="{F15F4535-73F0-6C4C-92C9-8E0DE2E2786F}" presName="child1group" presStyleCnt="0"/>
      <dgm:spPr/>
    </dgm:pt>
    <dgm:pt modelId="{E36D936A-66D8-7145-BA98-A73691C23D78}" type="pres">
      <dgm:prSet presAssocID="{F15F4535-73F0-6C4C-92C9-8E0DE2E2786F}" presName="child1" presStyleLbl="bgAcc1" presStyleIdx="0" presStyleCnt="4"/>
      <dgm:spPr/>
    </dgm:pt>
    <dgm:pt modelId="{EE3BD9DA-12C4-BE44-B5B4-AAB48F5B4618}" type="pres">
      <dgm:prSet presAssocID="{F15F4535-73F0-6C4C-92C9-8E0DE2E2786F}" presName="child1Text" presStyleLbl="bgAcc1" presStyleIdx="0" presStyleCnt="4">
        <dgm:presLayoutVars>
          <dgm:bulletEnabled val="1"/>
        </dgm:presLayoutVars>
      </dgm:prSet>
      <dgm:spPr/>
    </dgm:pt>
    <dgm:pt modelId="{03D49711-6D04-0C48-8F2C-E52BE51FCC44}" type="pres">
      <dgm:prSet presAssocID="{F15F4535-73F0-6C4C-92C9-8E0DE2E2786F}" presName="child2group" presStyleCnt="0"/>
      <dgm:spPr/>
    </dgm:pt>
    <dgm:pt modelId="{556B97FF-5C62-D541-AB24-311D3F9B8DA4}" type="pres">
      <dgm:prSet presAssocID="{F15F4535-73F0-6C4C-92C9-8E0DE2E2786F}" presName="child2" presStyleLbl="bgAcc1" presStyleIdx="1" presStyleCnt="4"/>
      <dgm:spPr/>
    </dgm:pt>
    <dgm:pt modelId="{0CD2EF28-7991-A546-BD8E-9A85A9DB58BA}" type="pres">
      <dgm:prSet presAssocID="{F15F4535-73F0-6C4C-92C9-8E0DE2E2786F}" presName="child2Text" presStyleLbl="bgAcc1" presStyleIdx="1" presStyleCnt="4">
        <dgm:presLayoutVars>
          <dgm:bulletEnabled val="1"/>
        </dgm:presLayoutVars>
      </dgm:prSet>
      <dgm:spPr/>
    </dgm:pt>
    <dgm:pt modelId="{21599860-2AAD-0D4A-8F56-01202A627664}" type="pres">
      <dgm:prSet presAssocID="{F15F4535-73F0-6C4C-92C9-8E0DE2E2786F}" presName="child3group" presStyleCnt="0"/>
      <dgm:spPr/>
    </dgm:pt>
    <dgm:pt modelId="{C5BFAFDA-983F-B34C-B6EB-F4A6825E9094}" type="pres">
      <dgm:prSet presAssocID="{F15F4535-73F0-6C4C-92C9-8E0DE2E2786F}" presName="child3" presStyleLbl="bgAcc1" presStyleIdx="2" presStyleCnt="4"/>
      <dgm:spPr/>
    </dgm:pt>
    <dgm:pt modelId="{173096C1-DC44-EF4A-B693-56ECE519531E}" type="pres">
      <dgm:prSet presAssocID="{F15F4535-73F0-6C4C-92C9-8E0DE2E2786F}" presName="child3Text" presStyleLbl="bgAcc1" presStyleIdx="2" presStyleCnt="4">
        <dgm:presLayoutVars>
          <dgm:bulletEnabled val="1"/>
        </dgm:presLayoutVars>
      </dgm:prSet>
      <dgm:spPr/>
    </dgm:pt>
    <dgm:pt modelId="{1CB83557-DF26-8A49-801F-13879FC6F6A2}" type="pres">
      <dgm:prSet presAssocID="{F15F4535-73F0-6C4C-92C9-8E0DE2E2786F}" presName="child4group" presStyleCnt="0"/>
      <dgm:spPr/>
    </dgm:pt>
    <dgm:pt modelId="{3D8869B7-DD5D-4741-80CD-07F607336AFA}" type="pres">
      <dgm:prSet presAssocID="{F15F4535-73F0-6C4C-92C9-8E0DE2E2786F}" presName="child4" presStyleLbl="bgAcc1" presStyleIdx="3" presStyleCnt="4"/>
      <dgm:spPr/>
    </dgm:pt>
    <dgm:pt modelId="{B2E14569-F3F6-3F4F-BE75-46A647077C57}" type="pres">
      <dgm:prSet presAssocID="{F15F4535-73F0-6C4C-92C9-8E0DE2E2786F}" presName="child4Text" presStyleLbl="bgAcc1" presStyleIdx="3" presStyleCnt="4">
        <dgm:presLayoutVars>
          <dgm:bulletEnabled val="1"/>
        </dgm:presLayoutVars>
      </dgm:prSet>
      <dgm:spPr/>
    </dgm:pt>
    <dgm:pt modelId="{134092A2-9464-134E-86A7-79900638C2F9}" type="pres">
      <dgm:prSet presAssocID="{F15F4535-73F0-6C4C-92C9-8E0DE2E2786F}" presName="childPlaceholder" presStyleCnt="0"/>
      <dgm:spPr/>
    </dgm:pt>
    <dgm:pt modelId="{9517ECD6-57A5-F349-AF8C-ECCDBDFB4A84}" type="pres">
      <dgm:prSet presAssocID="{F15F4535-73F0-6C4C-92C9-8E0DE2E2786F}" presName="circle" presStyleCnt="0"/>
      <dgm:spPr/>
    </dgm:pt>
    <dgm:pt modelId="{FEB217B7-97F2-2848-A6B0-D258EC300F5E}" type="pres">
      <dgm:prSet presAssocID="{F15F4535-73F0-6C4C-92C9-8E0DE2E2786F}" presName="quadrant1" presStyleLbl="node1" presStyleIdx="0" presStyleCnt="4">
        <dgm:presLayoutVars>
          <dgm:chMax val="1"/>
          <dgm:bulletEnabled val="1"/>
        </dgm:presLayoutVars>
      </dgm:prSet>
      <dgm:spPr/>
    </dgm:pt>
    <dgm:pt modelId="{DEF328C1-F79F-074D-9713-90931645357B}" type="pres">
      <dgm:prSet presAssocID="{F15F4535-73F0-6C4C-92C9-8E0DE2E2786F}" presName="quadrant2" presStyleLbl="node1" presStyleIdx="1" presStyleCnt="4">
        <dgm:presLayoutVars>
          <dgm:chMax val="1"/>
          <dgm:bulletEnabled val="1"/>
        </dgm:presLayoutVars>
      </dgm:prSet>
      <dgm:spPr/>
    </dgm:pt>
    <dgm:pt modelId="{93EE700E-E5F3-5541-9A1E-F18EB5BC7DEA}" type="pres">
      <dgm:prSet presAssocID="{F15F4535-73F0-6C4C-92C9-8E0DE2E2786F}" presName="quadrant3" presStyleLbl="node1" presStyleIdx="2" presStyleCnt="4">
        <dgm:presLayoutVars>
          <dgm:chMax val="1"/>
          <dgm:bulletEnabled val="1"/>
        </dgm:presLayoutVars>
      </dgm:prSet>
      <dgm:spPr/>
    </dgm:pt>
    <dgm:pt modelId="{9EE12A85-3CA4-6646-99D3-DC819635DDFB}" type="pres">
      <dgm:prSet presAssocID="{F15F4535-73F0-6C4C-92C9-8E0DE2E2786F}" presName="quadrant4" presStyleLbl="node1" presStyleIdx="3" presStyleCnt="4">
        <dgm:presLayoutVars>
          <dgm:chMax val="1"/>
          <dgm:bulletEnabled val="1"/>
        </dgm:presLayoutVars>
      </dgm:prSet>
      <dgm:spPr/>
    </dgm:pt>
    <dgm:pt modelId="{AFFC282C-0C86-2A49-A3CD-8B454B4630FF}" type="pres">
      <dgm:prSet presAssocID="{F15F4535-73F0-6C4C-92C9-8E0DE2E2786F}" presName="quadrantPlaceholder" presStyleCnt="0"/>
      <dgm:spPr/>
    </dgm:pt>
    <dgm:pt modelId="{29F06A6D-829B-5241-9432-BC45640118E5}" type="pres">
      <dgm:prSet presAssocID="{F15F4535-73F0-6C4C-92C9-8E0DE2E2786F}" presName="center1" presStyleLbl="fgShp" presStyleIdx="0" presStyleCnt="2"/>
      <dgm:spPr/>
    </dgm:pt>
    <dgm:pt modelId="{3387AF55-D610-3B48-8500-9C1C937E3A75}" type="pres">
      <dgm:prSet presAssocID="{F15F4535-73F0-6C4C-92C9-8E0DE2E2786F}" presName="center2" presStyleLbl="fgShp" presStyleIdx="1" presStyleCnt="2"/>
      <dgm:spPr/>
    </dgm:pt>
  </dgm:ptLst>
  <dgm:cxnLst>
    <dgm:cxn modelId="{A4EBCC06-E5E4-F642-91E6-779C784A6CE1}" type="presOf" srcId="{0BF57B28-EAD0-ED40-9B51-D4BD6DCDAC22}" destId="{E36D936A-66D8-7145-BA98-A73691C23D78}" srcOrd="0" destOrd="0" presId="urn:microsoft.com/office/officeart/2005/8/layout/cycle4"/>
    <dgm:cxn modelId="{5BE9AB11-D344-7449-97E1-3EA05BE9244C}" type="presOf" srcId="{BAA03E27-73DD-6348-8B01-ABE3B628C665}" destId="{DEF328C1-F79F-074D-9713-90931645357B}" srcOrd="0" destOrd="0" presId="urn:microsoft.com/office/officeart/2005/8/layout/cycle4"/>
    <dgm:cxn modelId="{9DF52015-AFE7-A342-890F-8EE6F6672CA6}" srcId="{5C1A918E-B1CA-8843-9978-148E02A65947}" destId="{BCCBCFF5-3B04-CF4C-8707-87C91F0E4501}" srcOrd="0" destOrd="0" parTransId="{06986310-D030-E345-B4D5-ADB18A5EF978}" sibTransId="{DF60730D-81D8-E24D-A1BD-5079DDF04943}"/>
    <dgm:cxn modelId="{9F378B16-9FCA-984D-93D0-784E0C1DF7FB}" srcId="{DC615204-F1FA-7E4B-B2CA-590C3A95D8B8}" destId="{5CB04549-7722-3044-B42E-0CE9E4B5AB37}" srcOrd="2" destOrd="0" parTransId="{8538C7E8-4757-734C-B4ED-14E915FF8AC6}" sibTransId="{C60C57A4-DC1A-B843-B774-DB3A793E8A24}"/>
    <dgm:cxn modelId="{0FB4A71D-C7A7-DD4D-A1D3-D5288CD3F04B}" type="presOf" srcId="{BEB46CCE-9614-A643-B977-A040AB291F4E}" destId="{0CD2EF28-7991-A546-BD8E-9A85A9DB58BA}" srcOrd="1" destOrd="0" presId="urn:microsoft.com/office/officeart/2005/8/layout/cycle4"/>
    <dgm:cxn modelId="{D9FFD01E-E9A3-8443-939E-8947B305F5E7}" type="presOf" srcId="{4DEF67E7-1758-E945-9E2C-95E8DA43B4BD}" destId="{173096C1-DC44-EF4A-B693-56ECE519531E}" srcOrd="1" destOrd="2" presId="urn:microsoft.com/office/officeart/2005/8/layout/cycle4"/>
    <dgm:cxn modelId="{BB0E6326-8F94-4640-B41B-7689192AE7BD}" type="presOf" srcId="{0EC46DFC-4C55-194C-9A89-10E938FACF8C}" destId="{E36D936A-66D8-7145-BA98-A73691C23D78}" srcOrd="0" destOrd="3" presId="urn:microsoft.com/office/officeart/2005/8/layout/cycle4"/>
    <dgm:cxn modelId="{1FA5BC33-2672-BA44-BEFA-7583D0CF8769}" type="presOf" srcId="{F2F6B709-B9FA-4D4C-8823-7F66CB3CE72A}" destId="{173096C1-DC44-EF4A-B693-56ECE519531E}" srcOrd="1" destOrd="1" presId="urn:microsoft.com/office/officeart/2005/8/layout/cycle4"/>
    <dgm:cxn modelId="{C4270E3A-8893-F444-B3C0-C1AF0630FC32}" type="presOf" srcId="{419F64D9-70FC-954F-97E1-0E42983CB23B}" destId="{EE3BD9DA-12C4-BE44-B5B4-AAB48F5B4618}" srcOrd="1" destOrd="1" presId="urn:microsoft.com/office/officeart/2005/8/layout/cycle4"/>
    <dgm:cxn modelId="{D7EF893A-53E0-204F-AE4E-CD4FCED06F80}" srcId="{F15F4535-73F0-6C4C-92C9-8E0DE2E2786F}" destId="{DC615204-F1FA-7E4B-B2CA-590C3A95D8B8}" srcOrd="0" destOrd="0" parTransId="{93A1D534-76A7-8C47-A427-0921D2EFC47C}" sibTransId="{C8A7D300-9997-1B48-AB10-F985C5F81789}"/>
    <dgm:cxn modelId="{92E1383B-3AE2-A946-87C4-C4BDA20E50EE}" srcId="{79667D7E-3342-C04A-8A30-717C7FC9FAD5}" destId="{4DEF67E7-1758-E945-9E2C-95E8DA43B4BD}" srcOrd="2" destOrd="0" parTransId="{59A51A03-6C63-AD4D-AE2A-37C3D8BB838B}" sibTransId="{B9EFC397-7D9E-D046-A33E-4E7F6EBC4C12}"/>
    <dgm:cxn modelId="{FB3D1E5F-CB56-014B-B207-753C821F65F8}" type="presOf" srcId="{F15F4535-73F0-6C4C-92C9-8E0DE2E2786F}" destId="{B0954C67-DAF8-1541-85C2-14A50CF1080D}" srcOrd="0" destOrd="0" presId="urn:microsoft.com/office/officeart/2005/8/layout/cycle4"/>
    <dgm:cxn modelId="{74B3ED44-023A-5D41-B8D9-725C09F3B567}" type="presOf" srcId="{5CB04549-7722-3044-B42E-0CE9E4B5AB37}" destId="{E36D936A-66D8-7145-BA98-A73691C23D78}" srcOrd="0" destOrd="2" presId="urn:microsoft.com/office/officeart/2005/8/layout/cycle4"/>
    <dgm:cxn modelId="{6BB6EA65-D072-BC44-B2A9-EEE454DED4BA}" type="presOf" srcId="{3EFA495B-9E4E-D24B-ACD4-945E658AF926}" destId="{C5BFAFDA-983F-B34C-B6EB-F4A6825E9094}" srcOrd="0" destOrd="0" presId="urn:microsoft.com/office/officeart/2005/8/layout/cycle4"/>
    <dgm:cxn modelId="{7445EC68-8DEC-4B46-8AC9-9C276ED15BA2}" type="presOf" srcId="{F2F6B709-B9FA-4D4C-8823-7F66CB3CE72A}" destId="{C5BFAFDA-983F-B34C-B6EB-F4A6825E9094}" srcOrd="0" destOrd="1" presId="urn:microsoft.com/office/officeart/2005/8/layout/cycle4"/>
    <dgm:cxn modelId="{602B004A-9DAC-B04E-9A8C-7568EA0176A9}" srcId="{DC615204-F1FA-7E4B-B2CA-590C3A95D8B8}" destId="{419F64D9-70FC-954F-97E1-0E42983CB23B}" srcOrd="1" destOrd="0" parTransId="{64A13843-3453-134A-859D-FC9EEE32839A}" sibTransId="{5A3F40E2-FA36-7243-9622-410BA0FB6DA8}"/>
    <dgm:cxn modelId="{AD135D70-5B22-5744-9526-5FC3684C2466}" srcId="{F15F4535-73F0-6C4C-92C9-8E0DE2E2786F}" destId="{79667D7E-3342-C04A-8A30-717C7FC9FAD5}" srcOrd="2" destOrd="0" parTransId="{AF9C451F-F68C-F44C-8AD9-8BAFA9B3CBCE}" sibTransId="{DF34708A-A275-4140-9C31-8833307986AA}"/>
    <dgm:cxn modelId="{6BCFAB50-F025-0646-A305-31B9C47F9A89}" srcId="{BAA03E27-73DD-6348-8B01-ABE3B628C665}" destId="{BEB46CCE-9614-A643-B977-A040AB291F4E}" srcOrd="0" destOrd="0" parTransId="{3859A8E3-C01B-6646-A74A-494EA183E3DD}" sibTransId="{DF54F450-0297-B045-8677-15D500D665C9}"/>
    <dgm:cxn modelId="{AE2C4E71-A788-ED4A-B29D-BBAA85B36848}" type="presOf" srcId="{DC615204-F1FA-7E4B-B2CA-590C3A95D8B8}" destId="{FEB217B7-97F2-2848-A6B0-D258EC300F5E}" srcOrd="0" destOrd="0" presId="urn:microsoft.com/office/officeart/2005/8/layout/cycle4"/>
    <dgm:cxn modelId="{FCAFF271-118F-A446-B764-3110A9F7128C}" type="presOf" srcId="{5C1A918E-B1CA-8843-9978-148E02A65947}" destId="{9EE12A85-3CA4-6646-99D3-DC819635DDFB}" srcOrd="0" destOrd="0" presId="urn:microsoft.com/office/officeart/2005/8/layout/cycle4"/>
    <dgm:cxn modelId="{EC658656-9B5E-D346-BAD0-CE1139B6C5CB}" type="presOf" srcId="{419F64D9-70FC-954F-97E1-0E42983CB23B}" destId="{E36D936A-66D8-7145-BA98-A73691C23D78}" srcOrd="0" destOrd="1" presId="urn:microsoft.com/office/officeart/2005/8/layout/cycle4"/>
    <dgm:cxn modelId="{71493D77-3CD9-8648-A4A5-15EB03137F44}" type="presOf" srcId="{BEB46CCE-9614-A643-B977-A040AB291F4E}" destId="{556B97FF-5C62-D541-AB24-311D3F9B8DA4}" srcOrd="0" destOrd="0" presId="urn:microsoft.com/office/officeart/2005/8/layout/cycle4"/>
    <dgm:cxn modelId="{3E409777-D72D-DF40-BDC7-601ECD4E1C98}" type="presOf" srcId="{BCCBCFF5-3B04-CF4C-8707-87C91F0E4501}" destId="{3D8869B7-DD5D-4741-80CD-07F607336AFA}" srcOrd="0" destOrd="0" presId="urn:microsoft.com/office/officeart/2005/8/layout/cycle4"/>
    <dgm:cxn modelId="{6979907A-8B53-8A4C-BECC-0A445C5ED078}" type="presOf" srcId="{4DEF67E7-1758-E945-9E2C-95E8DA43B4BD}" destId="{C5BFAFDA-983F-B34C-B6EB-F4A6825E9094}" srcOrd="0" destOrd="2" presId="urn:microsoft.com/office/officeart/2005/8/layout/cycle4"/>
    <dgm:cxn modelId="{88075F82-F0C7-D449-9450-4A2515A10D08}" srcId="{79667D7E-3342-C04A-8A30-717C7FC9FAD5}" destId="{3EFA495B-9E4E-D24B-ACD4-945E658AF926}" srcOrd="0" destOrd="0" parTransId="{D5BF312A-84A4-E048-8398-967F7FD39056}" sibTransId="{94154551-442D-A34C-9E1C-179434B840F3}"/>
    <dgm:cxn modelId="{7016DA82-7B10-254A-994D-1DBA3F1CCBB9}" type="presOf" srcId="{3EFA495B-9E4E-D24B-ACD4-945E658AF926}" destId="{173096C1-DC44-EF4A-B693-56ECE519531E}" srcOrd="1" destOrd="0" presId="urn:microsoft.com/office/officeart/2005/8/layout/cycle4"/>
    <dgm:cxn modelId="{69905884-23CB-594D-B87D-7CE059D97627}" srcId="{DC615204-F1FA-7E4B-B2CA-590C3A95D8B8}" destId="{0BF57B28-EAD0-ED40-9B51-D4BD6DCDAC22}" srcOrd="0" destOrd="0" parTransId="{121DB6DC-E01F-9547-928E-7DCD040A4D01}" sibTransId="{8B92E5E4-5795-D849-A5F3-32585C8A4F0B}"/>
    <dgm:cxn modelId="{9574E786-C911-FC4F-8E4D-1DEAE1C5C208}" type="presOf" srcId="{BBB0D1E4-2D25-5442-81EA-DA4E6B9D89F4}" destId="{0CD2EF28-7991-A546-BD8E-9A85A9DB58BA}" srcOrd="1" destOrd="1" presId="urn:microsoft.com/office/officeart/2005/8/layout/cycle4"/>
    <dgm:cxn modelId="{E2591F90-5EEF-0B43-AC8F-F0EB3D2B1C65}" type="presOf" srcId="{BCCBCFF5-3B04-CF4C-8707-87C91F0E4501}" destId="{B2E14569-F3F6-3F4F-BE75-46A647077C57}" srcOrd="1" destOrd="0" presId="urn:microsoft.com/office/officeart/2005/8/layout/cycle4"/>
    <dgm:cxn modelId="{9E6E1394-8006-DE43-9B6C-BE96F2863236}" type="presOf" srcId="{BBB0D1E4-2D25-5442-81EA-DA4E6B9D89F4}" destId="{556B97FF-5C62-D541-AB24-311D3F9B8DA4}" srcOrd="0" destOrd="1" presId="urn:microsoft.com/office/officeart/2005/8/layout/cycle4"/>
    <dgm:cxn modelId="{724B1EA3-7DD3-D241-ABC1-B0ABD11E2EEC}" type="presOf" srcId="{5CB04549-7722-3044-B42E-0CE9E4B5AB37}" destId="{EE3BD9DA-12C4-BE44-B5B4-AAB48F5B4618}" srcOrd="1" destOrd="2" presId="urn:microsoft.com/office/officeart/2005/8/layout/cycle4"/>
    <dgm:cxn modelId="{3BF982AA-73C2-DA4E-AECC-C63DA38FC34B}" type="presOf" srcId="{79667D7E-3342-C04A-8A30-717C7FC9FAD5}" destId="{93EE700E-E5F3-5541-9A1E-F18EB5BC7DEA}" srcOrd="0" destOrd="0" presId="urn:microsoft.com/office/officeart/2005/8/layout/cycle4"/>
    <dgm:cxn modelId="{04ABE5CB-A315-8C40-8869-EF77B39B2652}" type="presOf" srcId="{0EC46DFC-4C55-194C-9A89-10E938FACF8C}" destId="{EE3BD9DA-12C4-BE44-B5B4-AAB48F5B4618}" srcOrd="1" destOrd="3" presId="urn:microsoft.com/office/officeart/2005/8/layout/cycle4"/>
    <dgm:cxn modelId="{D65416DF-8AE4-B143-964D-39596A06CE6A}" srcId="{F15F4535-73F0-6C4C-92C9-8E0DE2E2786F}" destId="{5C1A918E-B1CA-8843-9978-148E02A65947}" srcOrd="3" destOrd="0" parTransId="{3AB028BE-7EB4-A54F-A304-E53F4CF52F6C}" sibTransId="{B3623F5C-A62E-9D46-B0FF-D163E151E5A8}"/>
    <dgm:cxn modelId="{E8BA6FDF-DB77-6346-80AD-F59C78255B4D}" srcId="{DC615204-F1FA-7E4B-B2CA-590C3A95D8B8}" destId="{0EC46DFC-4C55-194C-9A89-10E938FACF8C}" srcOrd="3" destOrd="0" parTransId="{20A20AA2-E6CE-0946-9F7F-F0F498464248}" sibTransId="{2578A2B5-EEEB-5A4F-9E3F-A5272EE1C981}"/>
    <dgm:cxn modelId="{B0D2BCEB-BAED-DD46-8377-2E76442B7F79}" srcId="{79667D7E-3342-C04A-8A30-717C7FC9FAD5}" destId="{F2F6B709-B9FA-4D4C-8823-7F66CB3CE72A}" srcOrd="1" destOrd="0" parTransId="{3FDA9201-AF67-7F4B-922E-9821ED8B4FA0}" sibTransId="{9CD5F536-9980-214A-8889-FC8DA45EBF9F}"/>
    <dgm:cxn modelId="{03CDFCED-518D-A04C-8286-5DDFE165B1A0}" srcId="{F15F4535-73F0-6C4C-92C9-8E0DE2E2786F}" destId="{BAA03E27-73DD-6348-8B01-ABE3B628C665}" srcOrd="1" destOrd="0" parTransId="{B93CD19C-106B-BE4D-91EA-02DF96EC274E}" sibTransId="{9942B7DD-96E4-EC40-B48C-5DBA6EFB5128}"/>
    <dgm:cxn modelId="{560C40F2-2316-1249-80F6-6A385950E368}" srcId="{BAA03E27-73DD-6348-8B01-ABE3B628C665}" destId="{BBB0D1E4-2D25-5442-81EA-DA4E6B9D89F4}" srcOrd="1" destOrd="0" parTransId="{8A1E2F2A-B393-804A-BA5C-35432EC17A1E}" sibTransId="{CD07ABEB-4582-DC4B-BDD1-E8BA0FB55178}"/>
    <dgm:cxn modelId="{1C27D8FC-D360-024C-9CC9-577B9B64A291}" type="presOf" srcId="{0BF57B28-EAD0-ED40-9B51-D4BD6DCDAC22}" destId="{EE3BD9DA-12C4-BE44-B5B4-AAB48F5B4618}" srcOrd="1" destOrd="0" presId="urn:microsoft.com/office/officeart/2005/8/layout/cycle4"/>
    <dgm:cxn modelId="{2A26B89C-08D6-9844-A4EE-52C46C7F08E1}" type="presParOf" srcId="{B0954C67-DAF8-1541-85C2-14A50CF1080D}" destId="{989BE511-F58E-FF4B-9B7A-DF46CC2E25F6}" srcOrd="0" destOrd="0" presId="urn:microsoft.com/office/officeart/2005/8/layout/cycle4"/>
    <dgm:cxn modelId="{37186368-DDC1-ED45-82DB-85E79F200A80}" type="presParOf" srcId="{989BE511-F58E-FF4B-9B7A-DF46CC2E25F6}" destId="{F9C00577-D826-6841-9801-A6FD5B0E46BD}" srcOrd="0" destOrd="0" presId="urn:microsoft.com/office/officeart/2005/8/layout/cycle4"/>
    <dgm:cxn modelId="{8ECE7E7F-0D0C-4641-92D1-076BB78BA126}" type="presParOf" srcId="{F9C00577-D826-6841-9801-A6FD5B0E46BD}" destId="{E36D936A-66D8-7145-BA98-A73691C23D78}" srcOrd="0" destOrd="0" presId="urn:microsoft.com/office/officeart/2005/8/layout/cycle4"/>
    <dgm:cxn modelId="{D94D350A-B7CC-0440-996E-E5806128A1CB}" type="presParOf" srcId="{F9C00577-D826-6841-9801-A6FD5B0E46BD}" destId="{EE3BD9DA-12C4-BE44-B5B4-AAB48F5B4618}" srcOrd="1" destOrd="0" presId="urn:microsoft.com/office/officeart/2005/8/layout/cycle4"/>
    <dgm:cxn modelId="{5114891C-77B2-1D4A-8CE6-F4A15118BD59}" type="presParOf" srcId="{989BE511-F58E-FF4B-9B7A-DF46CC2E25F6}" destId="{03D49711-6D04-0C48-8F2C-E52BE51FCC44}" srcOrd="1" destOrd="0" presId="urn:microsoft.com/office/officeart/2005/8/layout/cycle4"/>
    <dgm:cxn modelId="{DB2DD4CE-0F03-2448-90A7-119F3231071F}" type="presParOf" srcId="{03D49711-6D04-0C48-8F2C-E52BE51FCC44}" destId="{556B97FF-5C62-D541-AB24-311D3F9B8DA4}" srcOrd="0" destOrd="0" presId="urn:microsoft.com/office/officeart/2005/8/layout/cycle4"/>
    <dgm:cxn modelId="{FF1AED7C-F604-9B44-B38C-0E701B3876E9}" type="presParOf" srcId="{03D49711-6D04-0C48-8F2C-E52BE51FCC44}" destId="{0CD2EF28-7991-A546-BD8E-9A85A9DB58BA}" srcOrd="1" destOrd="0" presId="urn:microsoft.com/office/officeart/2005/8/layout/cycle4"/>
    <dgm:cxn modelId="{BA632E17-998A-A949-A47E-C4B374FDDEA6}" type="presParOf" srcId="{989BE511-F58E-FF4B-9B7A-DF46CC2E25F6}" destId="{21599860-2AAD-0D4A-8F56-01202A627664}" srcOrd="2" destOrd="0" presId="urn:microsoft.com/office/officeart/2005/8/layout/cycle4"/>
    <dgm:cxn modelId="{18456E73-61EF-D043-87E5-3FA3BBC3F783}" type="presParOf" srcId="{21599860-2AAD-0D4A-8F56-01202A627664}" destId="{C5BFAFDA-983F-B34C-B6EB-F4A6825E9094}" srcOrd="0" destOrd="0" presId="urn:microsoft.com/office/officeart/2005/8/layout/cycle4"/>
    <dgm:cxn modelId="{AA96E8BF-A500-8746-AF1B-D20C207094FB}" type="presParOf" srcId="{21599860-2AAD-0D4A-8F56-01202A627664}" destId="{173096C1-DC44-EF4A-B693-56ECE519531E}" srcOrd="1" destOrd="0" presId="urn:microsoft.com/office/officeart/2005/8/layout/cycle4"/>
    <dgm:cxn modelId="{CE7DAD6D-06AE-A14B-95EA-DA843E4A40FC}" type="presParOf" srcId="{989BE511-F58E-FF4B-9B7A-DF46CC2E25F6}" destId="{1CB83557-DF26-8A49-801F-13879FC6F6A2}" srcOrd="3" destOrd="0" presId="urn:microsoft.com/office/officeart/2005/8/layout/cycle4"/>
    <dgm:cxn modelId="{4E2E0ACA-03D1-DF47-B47D-841CD7E04B2B}" type="presParOf" srcId="{1CB83557-DF26-8A49-801F-13879FC6F6A2}" destId="{3D8869B7-DD5D-4741-80CD-07F607336AFA}" srcOrd="0" destOrd="0" presId="urn:microsoft.com/office/officeart/2005/8/layout/cycle4"/>
    <dgm:cxn modelId="{E83DF26D-C6C9-E444-9EB1-967FFD716883}" type="presParOf" srcId="{1CB83557-DF26-8A49-801F-13879FC6F6A2}" destId="{B2E14569-F3F6-3F4F-BE75-46A647077C57}" srcOrd="1" destOrd="0" presId="urn:microsoft.com/office/officeart/2005/8/layout/cycle4"/>
    <dgm:cxn modelId="{151C7F2C-75C7-C04A-B60B-14F61BDA76CB}" type="presParOf" srcId="{989BE511-F58E-FF4B-9B7A-DF46CC2E25F6}" destId="{134092A2-9464-134E-86A7-79900638C2F9}" srcOrd="4" destOrd="0" presId="urn:microsoft.com/office/officeart/2005/8/layout/cycle4"/>
    <dgm:cxn modelId="{337FF7DC-D8B0-D34E-AAE9-887FE7D03B5B}" type="presParOf" srcId="{B0954C67-DAF8-1541-85C2-14A50CF1080D}" destId="{9517ECD6-57A5-F349-AF8C-ECCDBDFB4A84}" srcOrd="1" destOrd="0" presId="urn:microsoft.com/office/officeart/2005/8/layout/cycle4"/>
    <dgm:cxn modelId="{3B849C94-9637-AE48-A183-7AA907F83969}" type="presParOf" srcId="{9517ECD6-57A5-F349-AF8C-ECCDBDFB4A84}" destId="{FEB217B7-97F2-2848-A6B0-D258EC300F5E}" srcOrd="0" destOrd="0" presId="urn:microsoft.com/office/officeart/2005/8/layout/cycle4"/>
    <dgm:cxn modelId="{74759521-DF2A-0C47-BAB0-F1E660F709BD}" type="presParOf" srcId="{9517ECD6-57A5-F349-AF8C-ECCDBDFB4A84}" destId="{DEF328C1-F79F-074D-9713-90931645357B}" srcOrd="1" destOrd="0" presId="urn:microsoft.com/office/officeart/2005/8/layout/cycle4"/>
    <dgm:cxn modelId="{7E8A1904-8BE7-344D-AC9E-F1981499ABED}" type="presParOf" srcId="{9517ECD6-57A5-F349-AF8C-ECCDBDFB4A84}" destId="{93EE700E-E5F3-5541-9A1E-F18EB5BC7DEA}" srcOrd="2" destOrd="0" presId="urn:microsoft.com/office/officeart/2005/8/layout/cycle4"/>
    <dgm:cxn modelId="{41A72AD4-874C-F04B-8995-2098F81D5DD5}" type="presParOf" srcId="{9517ECD6-57A5-F349-AF8C-ECCDBDFB4A84}" destId="{9EE12A85-3CA4-6646-99D3-DC819635DDFB}" srcOrd="3" destOrd="0" presId="urn:microsoft.com/office/officeart/2005/8/layout/cycle4"/>
    <dgm:cxn modelId="{48D89171-BBAF-5545-9806-DE5F40ACD734}" type="presParOf" srcId="{9517ECD6-57A5-F349-AF8C-ECCDBDFB4A84}" destId="{AFFC282C-0C86-2A49-A3CD-8B454B4630FF}" srcOrd="4" destOrd="0" presId="urn:microsoft.com/office/officeart/2005/8/layout/cycle4"/>
    <dgm:cxn modelId="{8FD6873B-D486-EF44-A5FE-0E32680AFDB7}" type="presParOf" srcId="{B0954C67-DAF8-1541-85C2-14A50CF1080D}" destId="{29F06A6D-829B-5241-9432-BC45640118E5}" srcOrd="2" destOrd="0" presId="urn:microsoft.com/office/officeart/2005/8/layout/cycle4"/>
    <dgm:cxn modelId="{8FA84663-0832-6D4A-A9AA-83BF122D32BC}" type="presParOf" srcId="{B0954C67-DAF8-1541-85C2-14A50CF1080D}" destId="{3387AF55-D610-3B48-8500-9C1C937E3A75}"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78C88D-5EDF-CF41-8547-B2F38A3C148D}" type="doc">
      <dgm:prSet loTypeId="urn:microsoft.com/office/officeart/2005/8/layout/matrix3" loCatId="matrix" qsTypeId="urn:microsoft.com/office/officeart/2005/8/quickstyle/3d1" qsCatId="3D" csTypeId="urn:microsoft.com/office/officeart/2005/8/colors/accent1_2" csCatId="accent1" phldr="1"/>
      <dgm:spPr/>
      <dgm:t>
        <a:bodyPr/>
        <a:lstStyle/>
        <a:p>
          <a:endParaRPr lang="en-US"/>
        </a:p>
      </dgm:t>
    </dgm:pt>
    <dgm:pt modelId="{A1976A5B-6525-C341-BBE5-2F628A8D7007}">
      <dgm:prSet custT="1"/>
      <dgm:spPr/>
      <dgm:t>
        <a:bodyPr/>
        <a:lstStyle/>
        <a:p>
          <a:r>
            <a:rPr lang="en-US" sz="2000">
              <a:solidFill>
                <a:srgbClr val="FFFF00"/>
              </a:solidFill>
            </a:rPr>
            <a:t>What</a:t>
          </a:r>
        </a:p>
      </dgm:t>
    </dgm:pt>
    <dgm:pt modelId="{476BD00C-FF87-BE40-BA50-F1134E4FE7E9}" type="parTrans" cxnId="{58C47C52-BBA6-C044-81B0-0390F3E0E361}">
      <dgm:prSet/>
      <dgm:spPr/>
      <dgm:t>
        <a:bodyPr/>
        <a:lstStyle/>
        <a:p>
          <a:endParaRPr lang="en-US"/>
        </a:p>
      </dgm:t>
    </dgm:pt>
    <dgm:pt modelId="{D3CAEB0B-E5F5-A04B-9F59-392F50516B4F}" type="sibTrans" cxnId="{58C47C52-BBA6-C044-81B0-0390F3E0E361}">
      <dgm:prSet/>
      <dgm:spPr/>
      <dgm:t>
        <a:bodyPr/>
        <a:lstStyle/>
        <a:p>
          <a:endParaRPr lang="en-US"/>
        </a:p>
      </dgm:t>
    </dgm:pt>
    <dgm:pt modelId="{207AA991-8C60-544F-9984-8DE145634AC5}">
      <dgm:prSet custT="1"/>
      <dgm:spPr/>
      <dgm:t>
        <a:bodyPr/>
        <a:lstStyle/>
        <a:p>
          <a:r>
            <a:rPr lang="en-US" sz="1200"/>
            <a:t>What is a GOC?</a:t>
          </a:r>
        </a:p>
      </dgm:t>
    </dgm:pt>
    <dgm:pt modelId="{DFFEB747-A0A1-2247-8FFC-1DC313775006}" type="parTrans" cxnId="{DD8AD4E5-7591-804A-8FB4-5379904F4CBA}">
      <dgm:prSet/>
      <dgm:spPr/>
      <dgm:t>
        <a:bodyPr/>
        <a:lstStyle/>
        <a:p>
          <a:endParaRPr lang="en-US"/>
        </a:p>
      </dgm:t>
    </dgm:pt>
    <dgm:pt modelId="{21BE3490-ADD9-A34E-B198-61A1297F28E6}" type="sibTrans" cxnId="{DD8AD4E5-7591-804A-8FB4-5379904F4CBA}">
      <dgm:prSet/>
      <dgm:spPr/>
      <dgm:t>
        <a:bodyPr/>
        <a:lstStyle/>
        <a:p>
          <a:endParaRPr lang="en-US"/>
        </a:p>
      </dgm:t>
    </dgm:pt>
    <dgm:pt modelId="{3DACCE19-6FEC-264D-A04D-A8A9F2DEE36F}">
      <dgm:prSet custT="1"/>
      <dgm:spPr/>
      <dgm:t>
        <a:bodyPr/>
        <a:lstStyle/>
        <a:p>
          <a:r>
            <a:rPr lang="en-US" sz="1200"/>
            <a:t>Beyond just advanced care planning</a:t>
          </a:r>
        </a:p>
      </dgm:t>
    </dgm:pt>
    <dgm:pt modelId="{F89F4059-F22B-BC46-97E2-936D2E26CCEA}" type="parTrans" cxnId="{9F473A31-DC03-F540-8EE6-FDE8C2193617}">
      <dgm:prSet/>
      <dgm:spPr/>
      <dgm:t>
        <a:bodyPr/>
        <a:lstStyle/>
        <a:p>
          <a:endParaRPr lang="en-US"/>
        </a:p>
      </dgm:t>
    </dgm:pt>
    <dgm:pt modelId="{DB1DE839-163E-FD4A-A2B8-4D6017EA6624}" type="sibTrans" cxnId="{9F473A31-DC03-F540-8EE6-FDE8C2193617}">
      <dgm:prSet/>
      <dgm:spPr/>
      <dgm:t>
        <a:bodyPr/>
        <a:lstStyle/>
        <a:p>
          <a:endParaRPr lang="en-US"/>
        </a:p>
      </dgm:t>
    </dgm:pt>
    <dgm:pt modelId="{395718DB-4D86-0E49-A08E-58BB87FE50CA}">
      <dgm:prSet custT="1"/>
      <dgm:spPr/>
      <dgm:t>
        <a:bodyPr/>
        <a:lstStyle/>
        <a:p>
          <a:r>
            <a:rPr lang="en-US" sz="1200"/>
            <a:t>What is important to you today?</a:t>
          </a:r>
        </a:p>
      </dgm:t>
    </dgm:pt>
    <dgm:pt modelId="{C02AE68E-0E60-0E43-A79D-45DF1E9E1B71}" type="parTrans" cxnId="{5F6BFE0F-245A-0547-B729-F1C34B48B436}">
      <dgm:prSet/>
      <dgm:spPr/>
      <dgm:t>
        <a:bodyPr/>
        <a:lstStyle/>
        <a:p>
          <a:endParaRPr lang="en-US"/>
        </a:p>
      </dgm:t>
    </dgm:pt>
    <dgm:pt modelId="{7A5D0DCF-B8D1-194C-85DB-B81690E362E4}" type="sibTrans" cxnId="{5F6BFE0F-245A-0547-B729-F1C34B48B436}">
      <dgm:prSet/>
      <dgm:spPr/>
      <dgm:t>
        <a:bodyPr/>
        <a:lstStyle/>
        <a:p>
          <a:endParaRPr lang="en-US"/>
        </a:p>
      </dgm:t>
    </dgm:pt>
    <dgm:pt modelId="{EB8A4277-7D52-ED4A-B2CB-C738CE663050}">
      <dgm:prSet custT="1"/>
      <dgm:spPr/>
      <dgm:t>
        <a:bodyPr/>
        <a:lstStyle/>
        <a:p>
          <a:r>
            <a:rPr lang="en-US" sz="1200"/>
            <a:t>What are your hopes for this hospitalization?</a:t>
          </a:r>
        </a:p>
      </dgm:t>
    </dgm:pt>
    <dgm:pt modelId="{1409BB66-DB48-A94E-B97E-B0EED0B0059D}" type="parTrans" cxnId="{5E9CD9E2-2DAD-D543-ADB2-2A7266139181}">
      <dgm:prSet/>
      <dgm:spPr/>
      <dgm:t>
        <a:bodyPr/>
        <a:lstStyle/>
        <a:p>
          <a:endParaRPr lang="en-US"/>
        </a:p>
      </dgm:t>
    </dgm:pt>
    <dgm:pt modelId="{0708DCF5-4A3E-594E-9737-1755879F4A97}" type="sibTrans" cxnId="{5E9CD9E2-2DAD-D543-ADB2-2A7266139181}">
      <dgm:prSet/>
      <dgm:spPr/>
      <dgm:t>
        <a:bodyPr/>
        <a:lstStyle/>
        <a:p>
          <a:endParaRPr lang="en-US"/>
        </a:p>
      </dgm:t>
    </dgm:pt>
    <dgm:pt modelId="{F3F1F4BE-B28A-0749-A3AF-3530424086F9}">
      <dgm:prSet custT="1"/>
      <dgm:spPr/>
      <dgm:t>
        <a:bodyPr/>
        <a:lstStyle/>
        <a:p>
          <a:r>
            <a:rPr lang="en-US" sz="2000">
              <a:solidFill>
                <a:srgbClr val="FFFF00"/>
              </a:solidFill>
            </a:rPr>
            <a:t>Who</a:t>
          </a:r>
        </a:p>
      </dgm:t>
    </dgm:pt>
    <dgm:pt modelId="{4638CFFB-98AF-D34B-9186-0CFD16D653E1}" type="parTrans" cxnId="{8353AA1D-7EEE-634A-9159-C79961A5893C}">
      <dgm:prSet/>
      <dgm:spPr/>
      <dgm:t>
        <a:bodyPr/>
        <a:lstStyle/>
        <a:p>
          <a:endParaRPr lang="en-US"/>
        </a:p>
      </dgm:t>
    </dgm:pt>
    <dgm:pt modelId="{8D5B7A76-CFD6-0B43-81C6-F937B7E0C4F5}" type="sibTrans" cxnId="{8353AA1D-7EEE-634A-9159-C79961A5893C}">
      <dgm:prSet/>
      <dgm:spPr/>
      <dgm:t>
        <a:bodyPr/>
        <a:lstStyle/>
        <a:p>
          <a:endParaRPr lang="en-US"/>
        </a:p>
      </dgm:t>
    </dgm:pt>
    <dgm:pt modelId="{3A367EE2-837A-3941-81D7-FF43DFF449C4}">
      <dgm:prSet custT="1"/>
      <dgm:spPr/>
      <dgm:t>
        <a:bodyPr/>
        <a:lstStyle/>
        <a:p>
          <a:r>
            <a:rPr lang="en-US" sz="1200"/>
            <a:t>Who should I have a GOC conversation with?</a:t>
          </a:r>
        </a:p>
      </dgm:t>
    </dgm:pt>
    <dgm:pt modelId="{29EC6984-3B8A-AF4F-8481-934545B5D63B}" type="parTrans" cxnId="{A354252C-82C8-D244-97ED-FFE215CFCE85}">
      <dgm:prSet/>
      <dgm:spPr/>
      <dgm:t>
        <a:bodyPr/>
        <a:lstStyle/>
        <a:p>
          <a:endParaRPr lang="en-US"/>
        </a:p>
      </dgm:t>
    </dgm:pt>
    <dgm:pt modelId="{8F22E128-EED6-7F4C-B9E0-4F8C55331089}" type="sibTrans" cxnId="{A354252C-82C8-D244-97ED-FFE215CFCE85}">
      <dgm:prSet/>
      <dgm:spPr/>
      <dgm:t>
        <a:bodyPr/>
        <a:lstStyle/>
        <a:p>
          <a:endParaRPr lang="en-US"/>
        </a:p>
      </dgm:t>
    </dgm:pt>
    <dgm:pt modelId="{902AF815-D900-0C48-BAEF-767ED392CE2A}">
      <dgm:prSet custT="1"/>
      <dgm:spPr/>
      <dgm:t>
        <a:bodyPr/>
        <a:lstStyle/>
        <a:p>
          <a:r>
            <a:rPr lang="en-US" sz="1200"/>
            <a:t>Consider for pts 65 and older with HF, PNA, COPD, acute  MI, CVA, dementia, hip fracture, sepsis, cancer, FTT, multiple hospitalizations, decreased mobility, prior GOC conversations, prior palliative consults</a:t>
          </a:r>
        </a:p>
      </dgm:t>
    </dgm:pt>
    <dgm:pt modelId="{C008AD9C-9ACC-744E-B82A-667A5011959D}" type="parTrans" cxnId="{E8E4BB51-668C-0845-8B46-B01148D570D2}">
      <dgm:prSet/>
      <dgm:spPr/>
      <dgm:t>
        <a:bodyPr/>
        <a:lstStyle/>
        <a:p>
          <a:endParaRPr lang="en-US"/>
        </a:p>
      </dgm:t>
    </dgm:pt>
    <dgm:pt modelId="{6728A9E4-D2C6-C24C-8A4E-5151E4D4435A}" type="sibTrans" cxnId="{E8E4BB51-668C-0845-8B46-B01148D570D2}">
      <dgm:prSet/>
      <dgm:spPr/>
      <dgm:t>
        <a:bodyPr/>
        <a:lstStyle/>
        <a:p>
          <a:endParaRPr lang="en-US"/>
        </a:p>
      </dgm:t>
    </dgm:pt>
    <dgm:pt modelId="{12C4AC59-96E4-D345-9AC9-F553607B177F}">
      <dgm:prSet custT="1"/>
      <dgm:spPr/>
      <dgm:t>
        <a:bodyPr/>
        <a:lstStyle/>
        <a:p>
          <a:r>
            <a:rPr lang="en-US" sz="2000">
              <a:solidFill>
                <a:srgbClr val="FFFF00"/>
              </a:solidFill>
            </a:rPr>
            <a:t>Why</a:t>
          </a:r>
        </a:p>
      </dgm:t>
    </dgm:pt>
    <dgm:pt modelId="{809339D8-9DEA-8F42-B326-95C8BB46C37C}" type="parTrans" cxnId="{84231FA3-FD91-A346-AC99-9E0A848C62DE}">
      <dgm:prSet/>
      <dgm:spPr/>
      <dgm:t>
        <a:bodyPr/>
        <a:lstStyle/>
        <a:p>
          <a:endParaRPr lang="en-US"/>
        </a:p>
      </dgm:t>
    </dgm:pt>
    <dgm:pt modelId="{DEEDC47D-AFC0-414D-AFAA-FABA5A9D3BF5}" type="sibTrans" cxnId="{84231FA3-FD91-A346-AC99-9E0A848C62DE}">
      <dgm:prSet/>
      <dgm:spPr/>
      <dgm:t>
        <a:bodyPr/>
        <a:lstStyle/>
        <a:p>
          <a:endParaRPr lang="en-US"/>
        </a:p>
      </dgm:t>
    </dgm:pt>
    <dgm:pt modelId="{44B33E04-D64D-E743-A36F-F255B0C832C7}">
      <dgm:prSet custT="1"/>
      <dgm:spPr/>
      <dgm:t>
        <a:bodyPr/>
        <a:lstStyle/>
        <a:p>
          <a:r>
            <a:rPr lang="en-US" sz="1200"/>
            <a:t>Why should I, the ED doc, have this conversation?</a:t>
          </a:r>
        </a:p>
      </dgm:t>
    </dgm:pt>
    <dgm:pt modelId="{F10066EA-4408-3E41-AD5A-4445C1B11BE6}" type="parTrans" cxnId="{48535F82-D757-0F41-8073-7BA306C03901}">
      <dgm:prSet/>
      <dgm:spPr/>
      <dgm:t>
        <a:bodyPr/>
        <a:lstStyle/>
        <a:p>
          <a:endParaRPr lang="en-US"/>
        </a:p>
      </dgm:t>
    </dgm:pt>
    <dgm:pt modelId="{0AAF945B-5E89-9246-ADD8-830BB1825F14}" type="sibTrans" cxnId="{48535F82-D757-0F41-8073-7BA306C03901}">
      <dgm:prSet/>
      <dgm:spPr/>
      <dgm:t>
        <a:bodyPr/>
        <a:lstStyle/>
        <a:p>
          <a:endParaRPr lang="en-US"/>
        </a:p>
      </dgm:t>
    </dgm:pt>
    <dgm:pt modelId="{9CC32055-4972-1048-A2D5-BC24F42E96A2}">
      <dgm:prSet custT="1"/>
      <dgm:spPr/>
      <dgm:t>
        <a:bodyPr/>
        <a:lstStyle/>
        <a:p>
          <a:r>
            <a:rPr lang="en-US" sz="1200"/>
            <a:t>First do no harm</a:t>
          </a:r>
        </a:p>
      </dgm:t>
    </dgm:pt>
    <dgm:pt modelId="{078C5EEE-A12D-2D48-AF9F-32BF059444BA}" type="parTrans" cxnId="{D4AB19D8-762E-9748-83F9-4FF49B70004A}">
      <dgm:prSet/>
      <dgm:spPr/>
      <dgm:t>
        <a:bodyPr/>
        <a:lstStyle/>
        <a:p>
          <a:endParaRPr lang="en-US"/>
        </a:p>
      </dgm:t>
    </dgm:pt>
    <dgm:pt modelId="{9A525A1E-8526-0146-B7A5-CD3C1E0B7229}" type="sibTrans" cxnId="{D4AB19D8-762E-9748-83F9-4FF49B70004A}">
      <dgm:prSet/>
      <dgm:spPr/>
      <dgm:t>
        <a:bodyPr/>
        <a:lstStyle/>
        <a:p>
          <a:endParaRPr lang="en-US"/>
        </a:p>
      </dgm:t>
    </dgm:pt>
    <dgm:pt modelId="{D465E793-554E-804D-A51B-CB7F7554FC25}">
      <dgm:prSet custT="1"/>
      <dgm:spPr/>
      <dgm:t>
        <a:bodyPr/>
        <a:lstStyle/>
        <a:p>
          <a:r>
            <a:rPr lang="en-US" sz="1200"/>
            <a:t>Respect </a:t>
          </a:r>
          <a:r>
            <a:rPr lang="en-US" sz="1200" err="1"/>
            <a:t>pt</a:t>
          </a:r>
          <a:r>
            <a:rPr lang="en-US" sz="1200"/>
            <a:t> wishes</a:t>
          </a:r>
        </a:p>
      </dgm:t>
    </dgm:pt>
    <dgm:pt modelId="{310F9A78-028C-AB43-AB25-DF3A82131830}" type="parTrans" cxnId="{C1255FF9-C9C3-E143-B656-204BCD126297}">
      <dgm:prSet/>
      <dgm:spPr/>
      <dgm:t>
        <a:bodyPr/>
        <a:lstStyle/>
        <a:p>
          <a:endParaRPr lang="en-US"/>
        </a:p>
      </dgm:t>
    </dgm:pt>
    <dgm:pt modelId="{BF360BA8-AFD7-EE4B-B374-2656A42EA151}" type="sibTrans" cxnId="{C1255FF9-C9C3-E143-B656-204BCD126297}">
      <dgm:prSet/>
      <dgm:spPr/>
      <dgm:t>
        <a:bodyPr/>
        <a:lstStyle/>
        <a:p>
          <a:endParaRPr lang="en-US"/>
        </a:p>
      </dgm:t>
    </dgm:pt>
    <dgm:pt modelId="{C17F78B9-A492-4943-93E2-89A79E027994}">
      <dgm:prSet custT="1"/>
      <dgm:spPr/>
      <dgm:t>
        <a:bodyPr/>
        <a:lstStyle/>
        <a:p>
          <a:r>
            <a:rPr lang="en-US" sz="1200"/>
            <a:t>Frees up your time</a:t>
          </a:r>
        </a:p>
      </dgm:t>
    </dgm:pt>
    <dgm:pt modelId="{7FF96B23-47EF-8D4C-9F9A-AC45C32DCF00}" type="parTrans" cxnId="{00FF5E40-4C30-EB4E-A03C-966A909F184B}">
      <dgm:prSet/>
      <dgm:spPr/>
      <dgm:t>
        <a:bodyPr/>
        <a:lstStyle/>
        <a:p>
          <a:endParaRPr lang="en-US"/>
        </a:p>
      </dgm:t>
    </dgm:pt>
    <dgm:pt modelId="{ABF0F3B7-C46B-AE46-ABA7-8D11FA351CB9}" type="sibTrans" cxnId="{00FF5E40-4C30-EB4E-A03C-966A909F184B}">
      <dgm:prSet/>
      <dgm:spPr/>
      <dgm:t>
        <a:bodyPr/>
        <a:lstStyle/>
        <a:p>
          <a:endParaRPr lang="en-US"/>
        </a:p>
      </dgm:t>
    </dgm:pt>
    <dgm:pt modelId="{75FF635B-3EB2-3540-9B33-3BE52C78ACA2}">
      <dgm:prSet custT="1"/>
      <dgm:spPr/>
      <dgm:t>
        <a:bodyPr/>
        <a:lstStyle/>
        <a:p>
          <a:r>
            <a:rPr lang="en-US" sz="2000">
              <a:solidFill>
                <a:srgbClr val="FFFF00"/>
              </a:solidFill>
            </a:rPr>
            <a:t>How</a:t>
          </a:r>
        </a:p>
      </dgm:t>
    </dgm:pt>
    <dgm:pt modelId="{AD2547B0-6FB7-FF46-AA1B-3350BD3E53B8}" type="parTrans" cxnId="{C1E971A8-3F57-6043-BDF4-39DCEB4C733C}">
      <dgm:prSet/>
      <dgm:spPr/>
      <dgm:t>
        <a:bodyPr/>
        <a:lstStyle/>
        <a:p>
          <a:endParaRPr lang="en-US"/>
        </a:p>
      </dgm:t>
    </dgm:pt>
    <dgm:pt modelId="{8306B6E9-C2E7-1245-AAF2-BC7D5457BD7E}" type="sibTrans" cxnId="{C1E971A8-3F57-6043-BDF4-39DCEB4C733C}">
      <dgm:prSet/>
      <dgm:spPr/>
      <dgm:t>
        <a:bodyPr/>
        <a:lstStyle/>
        <a:p>
          <a:endParaRPr lang="en-US"/>
        </a:p>
      </dgm:t>
    </dgm:pt>
    <dgm:pt modelId="{2DE6EDF6-DFE0-514C-9444-F833E341AAC9}">
      <dgm:prSet custT="1"/>
      <dgm:spPr/>
      <dgm:t>
        <a:bodyPr/>
        <a:lstStyle/>
        <a:p>
          <a:r>
            <a:rPr lang="en-US" sz="1200"/>
            <a:t>Document in a way that it can be easily found</a:t>
          </a:r>
        </a:p>
      </dgm:t>
    </dgm:pt>
    <dgm:pt modelId="{7C470D47-3478-F340-9CDC-FE4960BD63E3}" type="parTrans" cxnId="{B025A049-5706-6847-9EAC-1DDD659D1FAE}">
      <dgm:prSet/>
      <dgm:spPr/>
      <dgm:t>
        <a:bodyPr/>
        <a:lstStyle/>
        <a:p>
          <a:endParaRPr lang="en-US"/>
        </a:p>
      </dgm:t>
    </dgm:pt>
    <dgm:pt modelId="{1C9ABA75-1745-9444-9DEA-0AD2DEB4F2B7}" type="sibTrans" cxnId="{B025A049-5706-6847-9EAC-1DDD659D1FAE}">
      <dgm:prSet/>
      <dgm:spPr/>
      <dgm:t>
        <a:bodyPr/>
        <a:lstStyle/>
        <a:p>
          <a:endParaRPr lang="en-US"/>
        </a:p>
      </dgm:t>
    </dgm:pt>
    <dgm:pt modelId="{C069036E-E9D4-0548-8709-A7A89A39B04B}" type="pres">
      <dgm:prSet presAssocID="{7078C88D-5EDF-CF41-8547-B2F38A3C148D}" presName="matrix" presStyleCnt="0">
        <dgm:presLayoutVars>
          <dgm:chMax val="1"/>
          <dgm:dir/>
          <dgm:resizeHandles val="exact"/>
        </dgm:presLayoutVars>
      </dgm:prSet>
      <dgm:spPr/>
    </dgm:pt>
    <dgm:pt modelId="{A43E081E-A4DF-0C4A-92A4-65019F2D38C2}" type="pres">
      <dgm:prSet presAssocID="{7078C88D-5EDF-CF41-8547-B2F38A3C148D}" presName="diamond" presStyleLbl="bgShp" presStyleIdx="0" presStyleCnt="1"/>
      <dgm:spPr/>
    </dgm:pt>
    <dgm:pt modelId="{C01907A6-8039-AD4E-8AA6-ACE6D4D13F2C}" type="pres">
      <dgm:prSet presAssocID="{7078C88D-5EDF-CF41-8547-B2F38A3C148D}" presName="quad1" presStyleLbl="node1" presStyleIdx="0" presStyleCnt="4" custScaleX="117204" custScaleY="117204" custLinFactNeighborX="-7165" custLinFactNeighborY="-6444">
        <dgm:presLayoutVars>
          <dgm:chMax val="0"/>
          <dgm:chPref val="0"/>
          <dgm:bulletEnabled val="1"/>
        </dgm:presLayoutVars>
      </dgm:prSet>
      <dgm:spPr/>
    </dgm:pt>
    <dgm:pt modelId="{A39A96A9-A0A9-284A-B37F-7C5C25686437}" type="pres">
      <dgm:prSet presAssocID="{7078C88D-5EDF-CF41-8547-B2F38A3C148D}" presName="quad2" presStyleLbl="node1" presStyleIdx="1" presStyleCnt="4" custScaleX="118636" custScaleY="117204" custLinFactNeighborX="7876" custLinFactNeighborY="-7160">
        <dgm:presLayoutVars>
          <dgm:chMax val="0"/>
          <dgm:chPref val="0"/>
          <dgm:bulletEnabled val="1"/>
        </dgm:presLayoutVars>
      </dgm:prSet>
      <dgm:spPr/>
    </dgm:pt>
    <dgm:pt modelId="{790BA490-3DE9-5643-80EF-ED10279C7C5F}" type="pres">
      <dgm:prSet presAssocID="{7078C88D-5EDF-CF41-8547-B2F38A3C148D}" presName="quad3" presStyleLbl="node1" presStyleIdx="2" presStyleCnt="4" custScaleX="117204" custScaleY="117204" custLinFactNeighborX="-7165" custLinFactNeighborY="5040">
        <dgm:presLayoutVars>
          <dgm:chMax val="0"/>
          <dgm:chPref val="0"/>
          <dgm:bulletEnabled val="1"/>
        </dgm:presLayoutVars>
      </dgm:prSet>
      <dgm:spPr/>
    </dgm:pt>
    <dgm:pt modelId="{3E9A1425-9B11-2141-831D-2F53ED4AD6A4}" type="pres">
      <dgm:prSet presAssocID="{7078C88D-5EDF-CF41-8547-B2F38A3C148D}" presName="quad4" presStyleLbl="node1" presStyleIdx="3" presStyleCnt="4" custScaleX="117203" custScaleY="117203" custLinFactNeighborX="8592" custLinFactNeighborY="3610">
        <dgm:presLayoutVars>
          <dgm:chMax val="0"/>
          <dgm:chPref val="0"/>
          <dgm:bulletEnabled val="1"/>
        </dgm:presLayoutVars>
      </dgm:prSet>
      <dgm:spPr/>
    </dgm:pt>
  </dgm:ptLst>
  <dgm:cxnLst>
    <dgm:cxn modelId="{2F01AF0E-6E4E-3843-8AF1-927D2AAC71BD}" type="presOf" srcId="{3DACCE19-6FEC-264D-A04D-A8A9F2DEE36F}" destId="{C01907A6-8039-AD4E-8AA6-ACE6D4D13F2C}" srcOrd="0" destOrd="2" presId="urn:microsoft.com/office/officeart/2005/8/layout/matrix3"/>
    <dgm:cxn modelId="{5F6BFE0F-245A-0547-B729-F1C34B48B436}" srcId="{A1976A5B-6525-C341-BBE5-2F628A8D7007}" destId="{395718DB-4D86-0E49-A08E-58BB87FE50CA}" srcOrd="2" destOrd="0" parTransId="{C02AE68E-0E60-0E43-A79D-45DF1E9E1B71}" sibTransId="{7A5D0DCF-B8D1-194C-85DB-B81690E362E4}"/>
    <dgm:cxn modelId="{DABEA611-D677-E14E-89B4-C44BC91558EE}" type="presOf" srcId="{395718DB-4D86-0E49-A08E-58BB87FE50CA}" destId="{C01907A6-8039-AD4E-8AA6-ACE6D4D13F2C}" srcOrd="0" destOrd="3" presId="urn:microsoft.com/office/officeart/2005/8/layout/matrix3"/>
    <dgm:cxn modelId="{8353AA1D-7EEE-634A-9159-C79961A5893C}" srcId="{7078C88D-5EDF-CF41-8547-B2F38A3C148D}" destId="{F3F1F4BE-B28A-0749-A3AF-3530424086F9}" srcOrd="1" destOrd="0" parTransId="{4638CFFB-98AF-D34B-9186-0CFD16D653E1}" sibTransId="{8D5B7A76-CFD6-0B43-81C6-F937B7E0C4F5}"/>
    <dgm:cxn modelId="{B2617220-A905-0B42-9674-57F960068401}" type="presOf" srcId="{F3F1F4BE-B28A-0749-A3AF-3530424086F9}" destId="{A39A96A9-A0A9-284A-B37F-7C5C25686437}" srcOrd="0" destOrd="0" presId="urn:microsoft.com/office/officeart/2005/8/layout/matrix3"/>
    <dgm:cxn modelId="{A354252C-82C8-D244-97ED-FFE215CFCE85}" srcId="{F3F1F4BE-B28A-0749-A3AF-3530424086F9}" destId="{3A367EE2-837A-3941-81D7-FF43DFF449C4}" srcOrd="0" destOrd="0" parTransId="{29EC6984-3B8A-AF4F-8481-934545B5D63B}" sibTransId="{8F22E128-EED6-7F4C-B9E0-4F8C55331089}"/>
    <dgm:cxn modelId="{E810C12F-6B9A-FD43-A7A0-B99DD12428FD}" type="presOf" srcId="{7078C88D-5EDF-CF41-8547-B2F38A3C148D}" destId="{C069036E-E9D4-0548-8709-A7A89A39B04B}" srcOrd="0" destOrd="0" presId="urn:microsoft.com/office/officeart/2005/8/layout/matrix3"/>
    <dgm:cxn modelId="{9F473A31-DC03-F540-8EE6-FDE8C2193617}" srcId="{A1976A5B-6525-C341-BBE5-2F628A8D7007}" destId="{3DACCE19-6FEC-264D-A04D-A8A9F2DEE36F}" srcOrd="1" destOrd="0" parTransId="{F89F4059-F22B-BC46-97E2-936D2E26CCEA}" sibTransId="{DB1DE839-163E-FD4A-A2B8-4D6017EA6624}"/>
    <dgm:cxn modelId="{00FF5E40-4C30-EB4E-A03C-966A909F184B}" srcId="{12C4AC59-96E4-D345-9AC9-F553607B177F}" destId="{C17F78B9-A492-4943-93E2-89A79E027994}" srcOrd="3" destOrd="0" parTransId="{7FF96B23-47EF-8D4C-9F9A-AC45C32DCF00}" sibTransId="{ABF0F3B7-C46B-AE46-ABA7-8D11FA351CB9}"/>
    <dgm:cxn modelId="{8B4BD968-477B-EC49-8E74-BCECF1416F49}" type="presOf" srcId="{44B33E04-D64D-E743-A36F-F255B0C832C7}" destId="{790BA490-3DE9-5643-80EF-ED10279C7C5F}" srcOrd="0" destOrd="1" presId="urn:microsoft.com/office/officeart/2005/8/layout/matrix3"/>
    <dgm:cxn modelId="{B025A049-5706-6847-9EAC-1DDD659D1FAE}" srcId="{75FF635B-3EB2-3540-9B33-3BE52C78ACA2}" destId="{2DE6EDF6-DFE0-514C-9444-F833E341AAC9}" srcOrd="0" destOrd="0" parTransId="{7C470D47-3478-F340-9CDC-FE4960BD63E3}" sibTransId="{1C9ABA75-1745-9444-9DEA-0AD2DEB4F2B7}"/>
    <dgm:cxn modelId="{E8E4BB51-668C-0845-8B46-B01148D570D2}" srcId="{F3F1F4BE-B28A-0749-A3AF-3530424086F9}" destId="{902AF815-D900-0C48-BAEF-767ED392CE2A}" srcOrd="1" destOrd="0" parTransId="{C008AD9C-9ACC-744E-B82A-667A5011959D}" sibTransId="{6728A9E4-D2C6-C24C-8A4E-5151E4D4435A}"/>
    <dgm:cxn modelId="{58C47C52-BBA6-C044-81B0-0390F3E0E361}" srcId="{7078C88D-5EDF-CF41-8547-B2F38A3C148D}" destId="{A1976A5B-6525-C341-BBE5-2F628A8D7007}" srcOrd="0" destOrd="0" parTransId="{476BD00C-FF87-BE40-BA50-F1134E4FE7E9}" sibTransId="{D3CAEB0B-E5F5-A04B-9F59-392F50516B4F}"/>
    <dgm:cxn modelId="{E8671A77-E715-B646-BEF4-11431671C3A7}" type="presOf" srcId="{A1976A5B-6525-C341-BBE5-2F628A8D7007}" destId="{C01907A6-8039-AD4E-8AA6-ACE6D4D13F2C}" srcOrd="0" destOrd="0" presId="urn:microsoft.com/office/officeart/2005/8/layout/matrix3"/>
    <dgm:cxn modelId="{91D7C67B-82BE-CF41-B2C1-1FB93D9A07FE}" type="presOf" srcId="{902AF815-D900-0C48-BAEF-767ED392CE2A}" destId="{A39A96A9-A0A9-284A-B37F-7C5C25686437}" srcOrd="0" destOrd="2" presId="urn:microsoft.com/office/officeart/2005/8/layout/matrix3"/>
    <dgm:cxn modelId="{B6CD2A82-94EE-AE42-B4D3-8757FA0E6A20}" type="presOf" srcId="{9CC32055-4972-1048-A2D5-BC24F42E96A2}" destId="{790BA490-3DE9-5643-80EF-ED10279C7C5F}" srcOrd="0" destOrd="2" presId="urn:microsoft.com/office/officeart/2005/8/layout/matrix3"/>
    <dgm:cxn modelId="{48535F82-D757-0F41-8073-7BA306C03901}" srcId="{12C4AC59-96E4-D345-9AC9-F553607B177F}" destId="{44B33E04-D64D-E743-A36F-F255B0C832C7}" srcOrd="0" destOrd="0" parTransId="{F10066EA-4408-3E41-AD5A-4445C1B11BE6}" sibTransId="{0AAF945B-5E89-9246-ADD8-830BB1825F14}"/>
    <dgm:cxn modelId="{0D428886-610D-6941-B28E-FF782613A23A}" type="presOf" srcId="{EB8A4277-7D52-ED4A-B2CB-C738CE663050}" destId="{C01907A6-8039-AD4E-8AA6-ACE6D4D13F2C}" srcOrd="0" destOrd="4" presId="urn:microsoft.com/office/officeart/2005/8/layout/matrix3"/>
    <dgm:cxn modelId="{740B189F-2858-E54F-B075-3A82BF664EE8}" type="presOf" srcId="{75FF635B-3EB2-3540-9B33-3BE52C78ACA2}" destId="{3E9A1425-9B11-2141-831D-2F53ED4AD6A4}" srcOrd="0" destOrd="0" presId="urn:microsoft.com/office/officeart/2005/8/layout/matrix3"/>
    <dgm:cxn modelId="{84231FA3-FD91-A346-AC99-9E0A848C62DE}" srcId="{7078C88D-5EDF-CF41-8547-B2F38A3C148D}" destId="{12C4AC59-96E4-D345-9AC9-F553607B177F}" srcOrd="2" destOrd="0" parTransId="{809339D8-9DEA-8F42-B326-95C8BB46C37C}" sibTransId="{DEEDC47D-AFC0-414D-AFAA-FABA5A9D3BF5}"/>
    <dgm:cxn modelId="{C1E971A8-3F57-6043-BDF4-39DCEB4C733C}" srcId="{7078C88D-5EDF-CF41-8547-B2F38A3C148D}" destId="{75FF635B-3EB2-3540-9B33-3BE52C78ACA2}" srcOrd="3" destOrd="0" parTransId="{AD2547B0-6FB7-FF46-AA1B-3350BD3E53B8}" sibTransId="{8306B6E9-C2E7-1245-AAF2-BC7D5457BD7E}"/>
    <dgm:cxn modelId="{FD6AFAA8-BD47-3A45-B849-E8E067A25267}" type="presOf" srcId="{D465E793-554E-804D-A51B-CB7F7554FC25}" destId="{790BA490-3DE9-5643-80EF-ED10279C7C5F}" srcOrd="0" destOrd="3" presId="urn:microsoft.com/office/officeart/2005/8/layout/matrix3"/>
    <dgm:cxn modelId="{19E721CB-4E88-B945-8351-3748CD7B0925}" type="presOf" srcId="{C17F78B9-A492-4943-93E2-89A79E027994}" destId="{790BA490-3DE9-5643-80EF-ED10279C7C5F}" srcOrd="0" destOrd="4" presId="urn:microsoft.com/office/officeart/2005/8/layout/matrix3"/>
    <dgm:cxn modelId="{D4AB19D8-762E-9748-83F9-4FF49B70004A}" srcId="{12C4AC59-96E4-D345-9AC9-F553607B177F}" destId="{9CC32055-4972-1048-A2D5-BC24F42E96A2}" srcOrd="1" destOrd="0" parTransId="{078C5EEE-A12D-2D48-AF9F-32BF059444BA}" sibTransId="{9A525A1E-8526-0146-B7A5-CD3C1E0B7229}"/>
    <dgm:cxn modelId="{5E9CD9E2-2DAD-D543-ADB2-2A7266139181}" srcId="{A1976A5B-6525-C341-BBE5-2F628A8D7007}" destId="{EB8A4277-7D52-ED4A-B2CB-C738CE663050}" srcOrd="3" destOrd="0" parTransId="{1409BB66-DB48-A94E-B97E-B0EED0B0059D}" sibTransId="{0708DCF5-4A3E-594E-9737-1755879F4A97}"/>
    <dgm:cxn modelId="{95CC3AE3-8550-6749-AED6-06FE16C9162C}" type="presOf" srcId="{2DE6EDF6-DFE0-514C-9444-F833E341AAC9}" destId="{3E9A1425-9B11-2141-831D-2F53ED4AD6A4}" srcOrd="0" destOrd="1" presId="urn:microsoft.com/office/officeart/2005/8/layout/matrix3"/>
    <dgm:cxn modelId="{DD8AD4E5-7591-804A-8FB4-5379904F4CBA}" srcId="{A1976A5B-6525-C341-BBE5-2F628A8D7007}" destId="{207AA991-8C60-544F-9984-8DE145634AC5}" srcOrd="0" destOrd="0" parTransId="{DFFEB747-A0A1-2247-8FFC-1DC313775006}" sibTransId="{21BE3490-ADD9-A34E-B198-61A1297F28E6}"/>
    <dgm:cxn modelId="{8E5592F6-E801-D149-B2FE-4DF983D4CB09}" type="presOf" srcId="{3A367EE2-837A-3941-81D7-FF43DFF449C4}" destId="{A39A96A9-A0A9-284A-B37F-7C5C25686437}" srcOrd="0" destOrd="1" presId="urn:microsoft.com/office/officeart/2005/8/layout/matrix3"/>
    <dgm:cxn modelId="{421719F8-D3B2-A749-A126-A889F9A78399}" type="presOf" srcId="{12C4AC59-96E4-D345-9AC9-F553607B177F}" destId="{790BA490-3DE9-5643-80EF-ED10279C7C5F}" srcOrd="0" destOrd="0" presId="urn:microsoft.com/office/officeart/2005/8/layout/matrix3"/>
    <dgm:cxn modelId="{C1255FF9-C9C3-E143-B656-204BCD126297}" srcId="{12C4AC59-96E4-D345-9AC9-F553607B177F}" destId="{D465E793-554E-804D-A51B-CB7F7554FC25}" srcOrd="2" destOrd="0" parTransId="{310F9A78-028C-AB43-AB25-DF3A82131830}" sibTransId="{BF360BA8-AFD7-EE4B-B374-2656A42EA151}"/>
    <dgm:cxn modelId="{4891C9FA-B6E5-3A4D-A7D2-E58334377FD3}" type="presOf" srcId="{207AA991-8C60-544F-9984-8DE145634AC5}" destId="{C01907A6-8039-AD4E-8AA6-ACE6D4D13F2C}" srcOrd="0" destOrd="1" presId="urn:microsoft.com/office/officeart/2005/8/layout/matrix3"/>
    <dgm:cxn modelId="{B39925C0-02FC-4F4F-91C8-696FF0A1428D}" type="presParOf" srcId="{C069036E-E9D4-0548-8709-A7A89A39B04B}" destId="{A43E081E-A4DF-0C4A-92A4-65019F2D38C2}" srcOrd="0" destOrd="0" presId="urn:microsoft.com/office/officeart/2005/8/layout/matrix3"/>
    <dgm:cxn modelId="{920E72D7-2270-C841-9061-6AEB71FB9F11}" type="presParOf" srcId="{C069036E-E9D4-0548-8709-A7A89A39B04B}" destId="{C01907A6-8039-AD4E-8AA6-ACE6D4D13F2C}" srcOrd="1" destOrd="0" presId="urn:microsoft.com/office/officeart/2005/8/layout/matrix3"/>
    <dgm:cxn modelId="{6C1D1852-0008-BC4F-BF1D-103D2E8F86A3}" type="presParOf" srcId="{C069036E-E9D4-0548-8709-A7A89A39B04B}" destId="{A39A96A9-A0A9-284A-B37F-7C5C25686437}" srcOrd="2" destOrd="0" presId="urn:microsoft.com/office/officeart/2005/8/layout/matrix3"/>
    <dgm:cxn modelId="{251DB80B-2B08-C54D-953E-BFA4392EB262}" type="presParOf" srcId="{C069036E-E9D4-0548-8709-A7A89A39B04B}" destId="{790BA490-3DE9-5643-80EF-ED10279C7C5F}" srcOrd="3" destOrd="0" presId="urn:microsoft.com/office/officeart/2005/8/layout/matrix3"/>
    <dgm:cxn modelId="{371C10BB-2B27-9147-B557-C264A8D91BDE}" type="presParOf" srcId="{C069036E-E9D4-0548-8709-A7A89A39B04B}" destId="{3E9A1425-9B11-2141-831D-2F53ED4AD6A4}"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5F4535-73F0-6C4C-92C9-8E0DE2E2786F}"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US"/>
        </a:p>
      </dgm:t>
    </dgm:pt>
    <dgm:pt modelId="{DC615204-F1FA-7E4B-B2CA-590C3A95D8B8}">
      <dgm:prSet phldrT="[Text]"/>
      <dgm:spPr/>
      <dgm:t>
        <a:bodyPr/>
        <a:lstStyle/>
        <a:p>
          <a:r>
            <a:rPr lang="en-US"/>
            <a:t>What</a:t>
          </a:r>
        </a:p>
      </dgm:t>
    </dgm:pt>
    <dgm:pt modelId="{93A1D534-76A7-8C47-A427-0921D2EFC47C}" type="parTrans" cxnId="{D7EF893A-53E0-204F-AE4E-CD4FCED06F80}">
      <dgm:prSet/>
      <dgm:spPr/>
      <dgm:t>
        <a:bodyPr/>
        <a:lstStyle/>
        <a:p>
          <a:endParaRPr lang="en-US"/>
        </a:p>
      </dgm:t>
    </dgm:pt>
    <dgm:pt modelId="{C8A7D300-9997-1B48-AB10-F985C5F81789}" type="sibTrans" cxnId="{D7EF893A-53E0-204F-AE4E-CD4FCED06F80}">
      <dgm:prSet/>
      <dgm:spPr/>
      <dgm:t>
        <a:bodyPr/>
        <a:lstStyle/>
        <a:p>
          <a:endParaRPr lang="en-US"/>
        </a:p>
      </dgm:t>
    </dgm:pt>
    <dgm:pt modelId="{0BF57B28-EAD0-ED40-9B51-D4BD6DCDAC22}">
      <dgm:prSet phldrT="[Text]"/>
      <dgm:spPr/>
      <dgm:t>
        <a:bodyPr/>
        <a:lstStyle/>
        <a:p>
          <a:r>
            <a:rPr lang="en-US"/>
            <a:t>What is a GOC?</a:t>
          </a:r>
        </a:p>
      </dgm:t>
    </dgm:pt>
    <dgm:pt modelId="{121DB6DC-E01F-9547-928E-7DCD040A4D01}" type="parTrans" cxnId="{69905884-23CB-594D-B87D-7CE059D97627}">
      <dgm:prSet/>
      <dgm:spPr/>
      <dgm:t>
        <a:bodyPr/>
        <a:lstStyle/>
        <a:p>
          <a:endParaRPr lang="en-US"/>
        </a:p>
      </dgm:t>
    </dgm:pt>
    <dgm:pt modelId="{8B92E5E4-5795-D849-A5F3-32585C8A4F0B}" type="sibTrans" cxnId="{69905884-23CB-594D-B87D-7CE059D97627}">
      <dgm:prSet/>
      <dgm:spPr/>
      <dgm:t>
        <a:bodyPr/>
        <a:lstStyle/>
        <a:p>
          <a:endParaRPr lang="en-US"/>
        </a:p>
      </dgm:t>
    </dgm:pt>
    <dgm:pt modelId="{BAA03E27-73DD-6348-8B01-ABE3B628C665}">
      <dgm:prSet phldrT="[Text]"/>
      <dgm:spPr/>
      <dgm:t>
        <a:bodyPr/>
        <a:lstStyle/>
        <a:p>
          <a:r>
            <a:rPr lang="en-US"/>
            <a:t>Who</a:t>
          </a:r>
        </a:p>
      </dgm:t>
    </dgm:pt>
    <dgm:pt modelId="{B93CD19C-106B-BE4D-91EA-02DF96EC274E}" type="parTrans" cxnId="{03CDFCED-518D-A04C-8286-5DDFE165B1A0}">
      <dgm:prSet/>
      <dgm:spPr/>
      <dgm:t>
        <a:bodyPr/>
        <a:lstStyle/>
        <a:p>
          <a:endParaRPr lang="en-US"/>
        </a:p>
      </dgm:t>
    </dgm:pt>
    <dgm:pt modelId="{9942B7DD-96E4-EC40-B48C-5DBA6EFB5128}" type="sibTrans" cxnId="{03CDFCED-518D-A04C-8286-5DDFE165B1A0}">
      <dgm:prSet/>
      <dgm:spPr/>
      <dgm:t>
        <a:bodyPr/>
        <a:lstStyle/>
        <a:p>
          <a:endParaRPr lang="en-US"/>
        </a:p>
      </dgm:t>
    </dgm:pt>
    <dgm:pt modelId="{BEB46CCE-9614-A643-B977-A040AB291F4E}">
      <dgm:prSet phldrT="[Text]"/>
      <dgm:spPr/>
      <dgm:t>
        <a:bodyPr/>
        <a:lstStyle/>
        <a:p>
          <a:r>
            <a:rPr lang="en-US"/>
            <a:t>Who should I have a GOC conversation with?</a:t>
          </a:r>
        </a:p>
      </dgm:t>
    </dgm:pt>
    <dgm:pt modelId="{3859A8E3-C01B-6646-A74A-494EA183E3DD}" type="parTrans" cxnId="{6BCFAB50-F025-0646-A305-31B9C47F9A89}">
      <dgm:prSet/>
      <dgm:spPr/>
      <dgm:t>
        <a:bodyPr/>
        <a:lstStyle/>
        <a:p>
          <a:endParaRPr lang="en-US"/>
        </a:p>
      </dgm:t>
    </dgm:pt>
    <dgm:pt modelId="{DF54F450-0297-B045-8677-15D500D665C9}" type="sibTrans" cxnId="{6BCFAB50-F025-0646-A305-31B9C47F9A89}">
      <dgm:prSet/>
      <dgm:spPr/>
      <dgm:t>
        <a:bodyPr/>
        <a:lstStyle/>
        <a:p>
          <a:endParaRPr lang="en-US"/>
        </a:p>
      </dgm:t>
    </dgm:pt>
    <dgm:pt modelId="{79667D7E-3342-C04A-8A30-717C7FC9FAD5}">
      <dgm:prSet phldrT="[Text]"/>
      <dgm:spPr/>
      <dgm:t>
        <a:bodyPr/>
        <a:lstStyle/>
        <a:p>
          <a:r>
            <a:rPr lang="en-US"/>
            <a:t>Why</a:t>
          </a:r>
        </a:p>
      </dgm:t>
    </dgm:pt>
    <dgm:pt modelId="{AF9C451F-F68C-F44C-8AD9-8BAFA9B3CBCE}" type="parTrans" cxnId="{AD135D70-5B22-5744-9526-5FC3684C2466}">
      <dgm:prSet/>
      <dgm:spPr/>
      <dgm:t>
        <a:bodyPr/>
        <a:lstStyle/>
        <a:p>
          <a:endParaRPr lang="en-US"/>
        </a:p>
      </dgm:t>
    </dgm:pt>
    <dgm:pt modelId="{DF34708A-A275-4140-9C31-8833307986AA}" type="sibTrans" cxnId="{AD135D70-5B22-5744-9526-5FC3684C2466}">
      <dgm:prSet/>
      <dgm:spPr/>
      <dgm:t>
        <a:bodyPr/>
        <a:lstStyle/>
        <a:p>
          <a:endParaRPr lang="en-US"/>
        </a:p>
      </dgm:t>
    </dgm:pt>
    <dgm:pt modelId="{3EFA495B-9E4E-D24B-ACD4-945E658AF926}">
      <dgm:prSet phldrT="[Text]"/>
      <dgm:spPr/>
      <dgm:t>
        <a:bodyPr/>
        <a:lstStyle/>
        <a:p>
          <a:r>
            <a:rPr lang="en-US"/>
            <a:t>Why should I, the ED doc have this conversation?</a:t>
          </a:r>
        </a:p>
      </dgm:t>
    </dgm:pt>
    <dgm:pt modelId="{D5BF312A-84A4-E048-8398-967F7FD39056}" type="parTrans" cxnId="{88075F82-F0C7-D449-9450-4A2515A10D08}">
      <dgm:prSet/>
      <dgm:spPr/>
      <dgm:t>
        <a:bodyPr/>
        <a:lstStyle/>
        <a:p>
          <a:endParaRPr lang="en-US"/>
        </a:p>
      </dgm:t>
    </dgm:pt>
    <dgm:pt modelId="{94154551-442D-A34C-9E1C-179434B840F3}" type="sibTrans" cxnId="{88075F82-F0C7-D449-9450-4A2515A10D08}">
      <dgm:prSet/>
      <dgm:spPr/>
      <dgm:t>
        <a:bodyPr/>
        <a:lstStyle/>
        <a:p>
          <a:endParaRPr lang="en-US"/>
        </a:p>
      </dgm:t>
    </dgm:pt>
    <dgm:pt modelId="{5C1A918E-B1CA-8843-9978-148E02A65947}">
      <dgm:prSet phldrT="[Text]"/>
      <dgm:spPr/>
      <dgm:t>
        <a:bodyPr/>
        <a:lstStyle/>
        <a:p>
          <a:r>
            <a:rPr lang="en-US"/>
            <a:t>How</a:t>
          </a:r>
        </a:p>
      </dgm:t>
    </dgm:pt>
    <dgm:pt modelId="{3AB028BE-7EB4-A54F-A304-E53F4CF52F6C}" type="parTrans" cxnId="{D65416DF-8AE4-B143-964D-39596A06CE6A}">
      <dgm:prSet/>
      <dgm:spPr/>
      <dgm:t>
        <a:bodyPr/>
        <a:lstStyle/>
        <a:p>
          <a:endParaRPr lang="en-US"/>
        </a:p>
      </dgm:t>
    </dgm:pt>
    <dgm:pt modelId="{B3623F5C-A62E-9D46-B0FF-D163E151E5A8}" type="sibTrans" cxnId="{D65416DF-8AE4-B143-964D-39596A06CE6A}">
      <dgm:prSet/>
      <dgm:spPr/>
      <dgm:t>
        <a:bodyPr/>
        <a:lstStyle/>
        <a:p>
          <a:endParaRPr lang="en-US"/>
        </a:p>
      </dgm:t>
    </dgm:pt>
    <dgm:pt modelId="{BCCBCFF5-3B04-CF4C-8707-87C91F0E4501}">
      <dgm:prSet phldrT="[Text]"/>
      <dgm:spPr/>
      <dgm:t>
        <a:bodyPr/>
        <a:lstStyle/>
        <a:p>
          <a:r>
            <a:rPr lang="en-US"/>
            <a:t>Document in a way that it can be easily found</a:t>
          </a:r>
        </a:p>
      </dgm:t>
    </dgm:pt>
    <dgm:pt modelId="{06986310-D030-E345-B4D5-ADB18A5EF978}" type="parTrans" cxnId="{9DF52015-AFE7-A342-890F-8EE6F6672CA6}">
      <dgm:prSet/>
      <dgm:spPr/>
      <dgm:t>
        <a:bodyPr/>
        <a:lstStyle/>
        <a:p>
          <a:endParaRPr lang="en-US"/>
        </a:p>
      </dgm:t>
    </dgm:pt>
    <dgm:pt modelId="{DF60730D-81D8-E24D-A1BD-5079DDF04943}" type="sibTrans" cxnId="{9DF52015-AFE7-A342-890F-8EE6F6672CA6}">
      <dgm:prSet/>
      <dgm:spPr/>
      <dgm:t>
        <a:bodyPr/>
        <a:lstStyle/>
        <a:p>
          <a:endParaRPr lang="en-US"/>
        </a:p>
      </dgm:t>
    </dgm:pt>
    <dgm:pt modelId="{419F64D9-70FC-954F-97E1-0E42983CB23B}">
      <dgm:prSet phldrT="[Text]"/>
      <dgm:spPr/>
      <dgm:t>
        <a:bodyPr/>
        <a:lstStyle/>
        <a:p>
          <a:r>
            <a:rPr lang="en-US"/>
            <a:t>Beyond just advanced care planning</a:t>
          </a:r>
        </a:p>
      </dgm:t>
    </dgm:pt>
    <dgm:pt modelId="{64A13843-3453-134A-859D-FC9EEE32839A}" type="parTrans" cxnId="{602B004A-9DAC-B04E-9A8C-7568EA0176A9}">
      <dgm:prSet/>
      <dgm:spPr/>
      <dgm:t>
        <a:bodyPr/>
        <a:lstStyle/>
        <a:p>
          <a:endParaRPr lang="en-US"/>
        </a:p>
      </dgm:t>
    </dgm:pt>
    <dgm:pt modelId="{5A3F40E2-FA36-7243-9622-410BA0FB6DA8}" type="sibTrans" cxnId="{602B004A-9DAC-B04E-9A8C-7568EA0176A9}">
      <dgm:prSet/>
      <dgm:spPr/>
      <dgm:t>
        <a:bodyPr/>
        <a:lstStyle/>
        <a:p>
          <a:endParaRPr lang="en-US"/>
        </a:p>
      </dgm:t>
    </dgm:pt>
    <dgm:pt modelId="{5CB04549-7722-3044-B42E-0CE9E4B5AB37}">
      <dgm:prSet phldrT="[Text]"/>
      <dgm:spPr/>
      <dgm:t>
        <a:bodyPr/>
        <a:lstStyle/>
        <a:p>
          <a:r>
            <a:rPr lang="en-US"/>
            <a:t>What is important to you today?</a:t>
          </a:r>
        </a:p>
      </dgm:t>
    </dgm:pt>
    <dgm:pt modelId="{8538C7E8-4757-734C-B4ED-14E915FF8AC6}" type="parTrans" cxnId="{9F378B16-9FCA-984D-93D0-784E0C1DF7FB}">
      <dgm:prSet/>
      <dgm:spPr/>
      <dgm:t>
        <a:bodyPr/>
        <a:lstStyle/>
        <a:p>
          <a:endParaRPr lang="en-US"/>
        </a:p>
      </dgm:t>
    </dgm:pt>
    <dgm:pt modelId="{C60C57A4-DC1A-B843-B774-DB3A793E8A24}" type="sibTrans" cxnId="{9F378B16-9FCA-984D-93D0-784E0C1DF7FB}">
      <dgm:prSet/>
      <dgm:spPr/>
      <dgm:t>
        <a:bodyPr/>
        <a:lstStyle/>
        <a:p>
          <a:endParaRPr lang="en-US"/>
        </a:p>
      </dgm:t>
    </dgm:pt>
    <dgm:pt modelId="{0EC46DFC-4C55-194C-9A89-10E938FACF8C}">
      <dgm:prSet phldrT="[Text]"/>
      <dgm:spPr/>
      <dgm:t>
        <a:bodyPr/>
        <a:lstStyle/>
        <a:p>
          <a:r>
            <a:rPr lang="en-US"/>
            <a:t>What are your hopes for this hospitalization?</a:t>
          </a:r>
        </a:p>
      </dgm:t>
    </dgm:pt>
    <dgm:pt modelId="{20A20AA2-E6CE-0946-9F7F-F0F498464248}" type="parTrans" cxnId="{E8BA6FDF-DB77-6346-80AD-F59C78255B4D}">
      <dgm:prSet/>
      <dgm:spPr/>
      <dgm:t>
        <a:bodyPr/>
        <a:lstStyle/>
        <a:p>
          <a:endParaRPr lang="en-US"/>
        </a:p>
      </dgm:t>
    </dgm:pt>
    <dgm:pt modelId="{2578A2B5-EEEB-5A4F-9E3F-A5272EE1C981}" type="sibTrans" cxnId="{E8BA6FDF-DB77-6346-80AD-F59C78255B4D}">
      <dgm:prSet/>
      <dgm:spPr/>
      <dgm:t>
        <a:bodyPr/>
        <a:lstStyle/>
        <a:p>
          <a:endParaRPr lang="en-US"/>
        </a:p>
      </dgm:t>
    </dgm:pt>
    <dgm:pt modelId="{BBB0D1E4-2D25-5442-81EA-DA4E6B9D89F4}">
      <dgm:prSet phldrT="[Text]"/>
      <dgm:spPr/>
      <dgm:t>
        <a:bodyPr/>
        <a:lstStyle/>
        <a:p>
          <a:r>
            <a:rPr lang="en-US"/>
            <a:t>Consider for pts 65 and older with HF, PNA, COPD, acute MI, CVA, dementia, hip fracture, sepsis, cancer, FTT, multiple hospitalizations, decreased mobility, prior GOC conversations, prior palliative conversations</a:t>
          </a:r>
        </a:p>
      </dgm:t>
    </dgm:pt>
    <dgm:pt modelId="{8A1E2F2A-B393-804A-BA5C-35432EC17A1E}" type="parTrans" cxnId="{560C40F2-2316-1249-80F6-6A385950E368}">
      <dgm:prSet/>
      <dgm:spPr/>
      <dgm:t>
        <a:bodyPr/>
        <a:lstStyle/>
        <a:p>
          <a:endParaRPr lang="en-US"/>
        </a:p>
      </dgm:t>
    </dgm:pt>
    <dgm:pt modelId="{CD07ABEB-4582-DC4B-BDD1-E8BA0FB55178}" type="sibTrans" cxnId="{560C40F2-2316-1249-80F6-6A385950E368}">
      <dgm:prSet/>
      <dgm:spPr/>
      <dgm:t>
        <a:bodyPr/>
        <a:lstStyle/>
        <a:p>
          <a:endParaRPr lang="en-US"/>
        </a:p>
      </dgm:t>
    </dgm:pt>
    <dgm:pt modelId="{F2F6B709-B9FA-4D4C-8823-7F66CB3CE72A}">
      <dgm:prSet phldrT="[Text]"/>
      <dgm:spPr/>
      <dgm:t>
        <a:bodyPr/>
        <a:lstStyle/>
        <a:p>
          <a:r>
            <a:rPr lang="en-US"/>
            <a:t>First do no harm</a:t>
          </a:r>
        </a:p>
      </dgm:t>
    </dgm:pt>
    <dgm:pt modelId="{3FDA9201-AF67-7F4B-922E-9821ED8B4FA0}" type="parTrans" cxnId="{B0D2BCEB-BAED-DD46-8377-2E76442B7F79}">
      <dgm:prSet/>
      <dgm:spPr/>
      <dgm:t>
        <a:bodyPr/>
        <a:lstStyle/>
        <a:p>
          <a:endParaRPr lang="en-US"/>
        </a:p>
      </dgm:t>
    </dgm:pt>
    <dgm:pt modelId="{9CD5F536-9980-214A-8889-FC8DA45EBF9F}" type="sibTrans" cxnId="{B0D2BCEB-BAED-DD46-8377-2E76442B7F79}">
      <dgm:prSet/>
      <dgm:spPr/>
      <dgm:t>
        <a:bodyPr/>
        <a:lstStyle/>
        <a:p>
          <a:endParaRPr lang="en-US"/>
        </a:p>
      </dgm:t>
    </dgm:pt>
    <dgm:pt modelId="{4DEF67E7-1758-E945-9E2C-95E8DA43B4BD}">
      <dgm:prSet phldrT="[Text]"/>
      <dgm:spPr/>
      <dgm:t>
        <a:bodyPr/>
        <a:lstStyle/>
        <a:p>
          <a:r>
            <a:rPr lang="en-US"/>
            <a:t>Frees up your time</a:t>
          </a:r>
        </a:p>
      </dgm:t>
    </dgm:pt>
    <dgm:pt modelId="{59A51A03-6C63-AD4D-AE2A-37C3D8BB838B}" type="parTrans" cxnId="{92E1383B-3AE2-A946-87C4-C4BDA20E50EE}">
      <dgm:prSet/>
      <dgm:spPr/>
      <dgm:t>
        <a:bodyPr/>
        <a:lstStyle/>
        <a:p>
          <a:endParaRPr lang="en-US"/>
        </a:p>
      </dgm:t>
    </dgm:pt>
    <dgm:pt modelId="{B9EFC397-7D9E-D046-A33E-4E7F6EBC4C12}" type="sibTrans" cxnId="{92E1383B-3AE2-A946-87C4-C4BDA20E50EE}">
      <dgm:prSet/>
      <dgm:spPr/>
      <dgm:t>
        <a:bodyPr/>
        <a:lstStyle/>
        <a:p>
          <a:endParaRPr lang="en-US"/>
        </a:p>
      </dgm:t>
    </dgm:pt>
    <dgm:pt modelId="{B0954C67-DAF8-1541-85C2-14A50CF1080D}" type="pres">
      <dgm:prSet presAssocID="{F15F4535-73F0-6C4C-92C9-8E0DE2E2786F}" presName="cycleMatrixDiagram" presStyleCnt="0">
        <dgm:presLayoutVars>
          <dgm:chMax val="1"/>
          <dgm:dir/>
          <dgm:animLvl val="lvl"/>
          <dgm:resizeHandles val="exact"/>
        </dgm:presLayoutVars>
      </dgm:prSet>
      <dgm:spPr/>
    </dgm:pt>
    <dgm:pt modelId="{989BE511-F58E-FF4B-9B7A-DF46CC2E25F6}" type="pres">
      <dgm:prSet presAssocID="{F15F4535-73F0-6C4C-92C9-8E0DE2E2786F}" presName="children" presStyleCnt="0"/>
      <dgm:spPr/>
    </dgm:pt>
    <dgm:pt modelId="{F9C00577-D826-6841-9801-A6FD5B0E46BD}" type="pres">
      <dgm:prSet presAssocID="{F15F4535-73F0-6C4C-92C9-8E0DE2E2786F}" presName="child1group" presStyleCnt="0"/>
      <dgm:spPr/>
    </dgm:pt>
    <dgm:pt modelId="{E36D936A-66D8-7145-BA98-A73691C23D78}" type="pres">
      <dgm:prSet presAssocID="{F15F4535-73F0-6C4C-92C9-8E0DE2E2786F}" presName="child1" presStyleLbl="bgAcc1" presStyleIdx="0" presStyleCnt="4"/>
      <dgm:spPr/>
    </dgm:pt>
    <dgm:pt modelId="{EE3BD9DA-12C4-BE44-B5B4-AAB48F5B4618}" type="pres">
      <dgm:prSet presAssocID="{F15F4535-73F0-6C4C-92C9-8E0DE2E2786F}" presName="child1Text" presStyleLbl="bgAcc1" presStyleIdx="0" presStyleCnt="4">
        <dgm:presLayoutVars>
          <dgm:bulletEnabled val="1"/>
        </dgm:presLayoutVars>
      </dgm:prSet>
      <dgm:spPr/>
    </dgm:pt>
    <dgm:pt modelId="{03D49711-6D04-0C48-8F2C-E52BE51FCC44}" type="pres">
      <dgm:prSet presAssocID="{F15F4535-73F0-6C4C-92C9-8E0DE2E2786F}" presName="child2group" presStyleCnt="0"/>
      <dgm:spPr/>
    </dgm:pt>
    <dgm:pt modelId="{556B97FF-5C62-D541-AB24-311D3F9B8DA4}" type="pres">
      <dgm:prSet presAssocID="{F15F4535-73F0-6C4C-92C9-8E0DE2E2786F}" presName="child2" presStyleLbl="bgAcc1" presStyleIdx="1" presStyleCnt="4"/>
      <dgm:spPr/>
    </dgm:pt>
    <dgm:pt modelId="{0CD2EF28-7991-A546-BD8E-9A85A9DB58BA}" type="pres">
      <dgm:prSet presAssocID="{F15F4535-73F0-6C4C-92C9-8E0DE2E2786F}" presName="child2Text" presStyleLbl="bgAcc1" presStyleIdx="1" presStyleCnt="4">
        <dgm:presLayoutVars>
          <dgm:bulletEnabled val="1"/>
        </dgm:presLayoutVars>
      </dgm:prSet>
      <dgm:spPr/>
    </dgm:pt>
    <dgm:pt modelId="{21599860-2AAD-0D4A-8F56-01202A627664}" type="pres">
      <dgm:prSet presAssocID="{F15F4535-73F0-6C4C-92C9-8E0DE2E2786F}" presName="child3group" presStyleCnt="0"/>
      <dgm:spPr/>
    </dgm:pt>
    <dgm:pt modelId="{C5BFAFDA-983F-B34C-B6EB-F4A6825E9094}" type="pres">
      <dgm:prSet presAssocID="{F15F4535-73F0-6C4C-92C9-8E0DE2E2786F}" presName="child3" presStyleLbl="bgAcc1" presStyleIdx="2" presStyleCnt="4"/>
      <dgm:spPr/>
    </dgm:pt>
    <dgm:pt modelId="{173096C1-DC44-EF4A-B693-56ECE519531E}" type="pres">
      <dgm:prSet presAssocID="{F15F4535-73F0-6C4C-92C9-8E0DE2E2786F}" presName="child3Text" presStyleLbl="bgAcc1" presStyleIdx="2" presStyleCnt="4">
        <dgm:presLayoutVars>
          <dgm:bulletEnabled val="1"/>
        </dgm:presLayoutVars>
      </dgm:prSet>
      <dgm:spPr/>
    </dgm:pt>
    <dgm:pt modelId="{1CB83557-DF26-8A49-801F-13879FC6F6A2}" type="pres">
      <dgm:prSet presAssocID="{F15F4535-73F0-6C4C-92C9-8E0DE2E2786F}" presName="child4group" presStyleCnt="0"/>
      <dgm:spPr/>
    </dgm:pt>
    <dgm:pt modelId="{3D8869B7-DD5D-4741-80CD-07F607336AFA}" type="pres">
      <dgm:prSet presAssocID="{F15F4535-73F0-6C4C-92C9-8E0DE2E2786F}" presName="child4" presStyleLbl="bgAcc1" presStyleIdx="3" presStyleCnt="4"/>
      <dgm:spPr/>
    </dgm:pt>
    <dgm:pt modelId="{B2E14569-F3F6-3F4F-BE75-46A647077C57}" type="pres">
      <dgm:prSet presAssocID="{F15F4535-73F0-6C4C-92C9-8E0DE2E2786F}" presName="child4Text" presStyleLbl="bgAcc1" presStyleIdx="3" presStyleCnt="4">
        <dgm:presLayoutVars>
          <dgm:bulletEnabled val="1"/>
        </dgm:presLayoutVars>
      </dgm:prSet>
      <dgm:spPr/>
    </dgm:pt>
    <dgm:pt modelId="{134092A2-9464-134E-86A7-79900638C2F9}" type="pres">
      <dgm:prSet presAssocID="{F15F4535-73F0-6C4C-92C9-8E0DE2E2786F}" presName="childPlaceholder" presStyleCnt="0"/>
      <dgm:spPr/>
    </dgm:pt>
    <dgm:pt modelId="{9517ECD6-57A5-F349-AF8C-ECCDBDFB4A84}" type="pres">
      <dgm:prSet presAssocID="{F15F4535-73F0-6C4C-92C9-8E0DE2E2786F}" presName="circle" presStyleCnt="0"/>
      <dgm:spPr/>
    </dgm:pt>
    <dgm:pt modelId="{FEB217B7-97F2-2848-A6B0-D258EC300F5E}" type="pres">
      <dgm:prSet presAssocID="{F15F4535-73F0-6C4C-92C9-8E0DE2E2786F}" presName="quadrant1" presStyleLbl="node1" presStyleIdx="0" presStyleCnt="4">
        <dgm:presLayoutVars>
          <dgm:chMax val="1"/>
          <dgm:bulletEnabled val="1"/>
        </dgm:presLayoutVars>
      </dgm:prSet>
      <dgm:spPr/>
    </dgm:pt>
    <dgm:pt modelId="{DEF328C1-F79F-074D-9713-90931645357B}" type="pres">
      <dgm:prSet presAssocID="{F15F4535-73F0-6C4C-92C9-8E0DE2E2786F}" presName="quadrant2" presStyleLbl="node1" presStyleIdx="1" presStyleCnt="4">
        <dgm:presLayoutVars>
          <dgm:chMax val="1"/>
          <dgm:bulletEnabled val="1"/>
        </dgm:presLayoutVars>
      </dgm:prSet>
      <dgm:spPr/>
    </dgm:pt>
    <dgm:pt modelId="{93EE700E-E5F3-5541-9A1E-F18EB5BC7DEA}" type="pres">
      <dgm:prSet presAssocID="{F15F4535-73F0-6C4C-92C9-8E0DE2E2786F}" presName="quadrant3" presStyleLbl="node1" presStyleIdx="2" presStyleCnt="4">
        <dgm:presLayoutVars>
          <dgm:chMax val="1"/>
          <dgm:bulletEnabled val="1"/>
        </dgm:presLayoutVars>
      </dgm:prSet>
      <dgm:spPr/>
    </dgm:pt>
    <dgm:pt modelId="{9EE12A85-3CA4-6646-99D3-DC819635DDFB}" type="pres">
      <dgm:prSet presAssocID="{F15F4535-73F0-6C4C-92C9-8E0DE2E2786F}" presName="quadrant4" presStyleLbl="node1" presStyleIdx="3" presStyleCnt="4">
        <dgm:presLayoutVars>
          <dgm:chMax val="1"/>
          <dgm:bulletEnabled val="1"/>
        </dgm:presLayoutVars>
      </dgm:prSet>
      <dgm:spPr/>
    </dgm:pt>
    <dgm:pt modelId="{AFFC282C-0C86-2A49-A3CD-8B454B4630FF}" type="pres">
      <dgm:prSet presAssocID="{F15F4535-73F0-6C4C-92C9-8E0DE2E2786F}" presName="quadrantPlaceholder" presStyleCnt="0"/>
      <dgm:spPr/>
    </dgm:pt>
    <dgm:pt modelId="{29F06A6D-829B-5241-9432-BC45640118E5}" type="pres">
      <dgm:prSet presAssocID="{F15F4535-73F0-6C4C-92C9-8E0DE2E2786F}" presName="center1" presStyleLbl="fgShp" presStyleIdx="0" presStyleCnt="2"/>
      <dgm:spPr/>
    </dgm:pt>
    <dgm:pt modelId="{3387AF55-D610-3B48-8500-9C1C937E3A75}" type="pres">
      <dgm:prSet presAssocID="{F15F4535-73F0-6C4C-92C9-8E0DE2E2786F}" presName="center2" presStyleLbl="fgShp" presStyleIdx="1" presStyleCnt="2"/>
      <dgm:spPr/>
    </dgm:pt>
  </dgm:ptLst>
  <dgm:cxnLst>
    <dgm:cxn modelId="{A4EBCC06-E5E4-F642-91E6-779C784A6CE1}" type="presOf" srcId="{0BF57B28-EAD0-ED40-9B51-D4BD6DCDAC22}" destId="{E36D936A-66D8-7145-BA98-A73691C23D78}" srcOrd="0" destOrd="0" presId="urn:microsoft.com/office/officeart/2005/8/layout/cycle4"/>
    <dgm:cxn modelId="{5BE9AB11-D344-7449-97E1-3EA05BE9244C}" type="presOf" srcId="{BAA03E27-73DD-6348-8B01-ABE3B628C665}" destId="{DEF328C1-F79F-074D-9713-90931645357B}" srcOrd="0" destOrd="0" presId="urn:microsoft.com/office/officeart/2005/8/layout/cycle4"/>
    <dgm:cxn modelId="{9DF52015-AFE7-A342-890F-8EE6F6672CA6}" srcId="{5C1A918E-B1CA-8843-9978-148E02A65947}" destId="{BCCBCFF5-3B04-CF4C-8707-87C91F0E4501}" srcOrd="0" destOrd="0" parTransId="{06986310-D030-E345-B4D5-ADB18A5EF978}" sibTransId="{DF60730D-81D8-E24D-A1BD-5079DDF04943}"/>
    <dgm:cxn modelId="{9F378B16-9FCA-984D-93D0-784E0C1DF7FB}" srcId="{DC615204-F1FA-7E4B-B2CA-590C3A95D8B8}" destId="{5CB04549-7722-3044-B42E-0CE9E4B5AB37}" srcOrd="2" destOrd="0" parTransId="{8538C7E8-4757-734C-B4ED-14E915FF8AC6}" sibTransId="{C60C57A4-DC1A-B843-B774-DB3A793E8A24}"/>
    <dgm:cxn modelId="{0FB4A71D-C7A7-DD4D-A1D3-D5288CD3F04B}" type="presOf" srcId="{BEB46CCE-9614-A643-B977-A040AB291F4E}" destId="{0CD2EF28-7991-A546-BD8E-9A85A9DB58BA}" srcOrd="1" destOrd="0" presId="urn:microsoft.com/office/officeart/2005/8/layout/cycle4"/>
    <dgm:cxn modelId="{D9FFD01E-E9A3-8443-939E-8947B305F5E7}" type="presOf" srcId="{4DEF67E7-1758-E945-9E2C-95E8DA43B4BD}" destId="{173096C1-DC44-EF4A-B693-56ECE519531E}" srcOrd="1" destOrd="2" presId="urn:microsoft.com/office/officeart/2005/8/layout/cycle4"/>
    <dgm:cxn modelId="{BB0E6326-8F94-4640-B41B-7689192AE7BD}" type="presOf" srcId="{0EC46DFC-4C55-194C-9A89-10E938FACF8C}" destId="{E36D936A-66D8-7145-BA98-A73691C23D78}" srcOrd="0" destOrd="3" presId="urn:microsoft.com/office/officeart/2005/8/layout/cycle4"/>
    <dgm:cxn modelId="{1FA5BC33-2672-BA44-BEFA-7583D0CF8769}" type="presOf" srcId="{F2F6B709-B9FA-4D4C-8823-7F66CB3CE72A}" destId="{173096C1-DC44-EF4A-B693-56ECE519531E}" srcOrd="1" destOrd="1" presId="urn:microsoft.com/office/officeart/2005/8/layout/cycle4"/>
    <dgm:cxn modelId="{C4270E3A-8893-F444-B3C0-C1AF0630FC32}" type="presOf" srcId="{419F64D9-70FC-954F-97E1-0E42983CB23B}" destId="{EE3BD9DA-12C4-BE44-B5B4-AAB48F5B4618}" srcOrd="1" destOrd="1" presId="urn:microsoft.com/office/officeart/2005/8/layout/cycle4"/>
    <dgm:cxn modelId="{D7EF893A-53E0-204F-AE4E-CD4FCED06F80}" srcId="{F15F4535-73F0-6C4C-92C9-8E0DE2E2786F}" destId="{DC615204-F1FA-7E4B-B2CA-590C3A95D8B8}" srcOrd="0" destOrd="0" parTransId="{93A1D534-76A7-8C47-A427-0921D2EFC47C}" sibTransId="{C8A7D300-9997-1B48-AB10-F985C5F81789}"/>
    <dgm:cxn modelId="{92E1383B-3AE2-A946-87C4-C4BDA20E50EE}" srcId="{79667D7E-3342-C04A-8A30-717C7FC9FAD5}" destId="{4DEF67E7-1758-E945-9E2C-95E8DA43B4BD}" srcOrd="2" destOrd="0" parTransId="{59A51A03-6C63-AD4D-AE2A-37C3D8BB838B}" sibTransId="{B9EFC397-7D9E-D046-A33E-4E7F6EBC4C12}"/>
    <dgm:cxn modelId="{FB3D1E5F-CB56-014B-B207-753C821F65F8}" type="presOf" srcId="{F15F4535-73F0-6C4C-92C9-8E0DE2E2786F}" destId="{B0954C67-DAF8-1541-85C2-14A50CF1080D}" srcOrd="0" destOrd="0" presId="urn:microsoft.com/office/officeart/2005/8/layout/cycle4"/>
    <dgm:cxn modelId="{74B3ED44-023A-5D41-B8D9-725C09F3B567}" type="presOf" srcId="{5CB04549-7722-3044-B42E-0CE9E4B5AB37}" destId="{E36D936A-66D8-7145-BA98-A73691C23D78}" srcOrd="0" destOrd="2" presId="urn:microsoft.com/office/officeart/2005/8/layout/cycle4"/>
    <dgm:cxn modelId="{6BB6EA65-D072-BC44-B2A9-EEE454DED4BA}" type="presOf" srcId="{3EFA495B-9E4E-D24B-ACD4-945E658AF926}" destId="{C5BFAFDA-983F-B34C-B6EB-F4A6825E9094}" srcOrd="0" destOrd="0" presId="urn:microsoft.com/office/officeart/2005/8/layout/cycle4"/>
    <dgm:cxn modelId="{7445EC68-8DEC-4B46-8AC9-9C276ED15BA2}" type="presOf" srcId="{F2F6B709-B9FA-4D4C-8823-7F66CB3CE72A}" destId="{C5BFAFDA-983F-B34C-B6EB-F4A6825E9094}" srcOrd="0" destOrd="1" presId="urn:microsoft.com/office/officeart/2005/8/layout/cycle4"/>
    <dgm:cxn modelId="{602B004A-9DAC-B04E-9A8C-7568EA0176A9}" srcId="{DC615204-F1FA-7E4B-B2CA-590C3A95D8B8}" destId="{419F64D9-70FC-954F-97E1-0E42983CB23B}" srcOrd="1" destOrd="0" parTransId="{64A13843-3453-134A-859D-FC9EEE32839A}" sibTransId="{5A3F40E2-FA36-7243-9622-410BA0FB6DA8}"/>
    <dgm:cxn modelId="{AD135D70-5B22-5744-9526-5FC3684C2466}" srcId="{F15F4535-73F0-6C4C-92C9-8E0DE2E2786F}" destId="{79667D7E-3342-C04A-8A30-717C7FC9FAD5}" srcOrd="2" destOrd="0" parTransId="{AF9C451F-F68C-F44C-8AD9-8BAFA9B3CBCE}" sibTransId="{DF34708A-A275-4140-9C31-8833307986AA}"/>
    <dgm:cxn modelId="{6BCFAB50-F025-0646-A305-31B9C47F9A89}" srcId="{BAA03E27-73DD-6348-8B01-ABE3B628C665}" destId="{BEB46CCE-9614-A643-B977-A040AB291F4E}" srcOrd="0" destOrd="0" parTransId="{3859A8E3-C01B-6646-A74A-494EA183E3DD}" sibTransId="{DF54F450-0297-B045-8677-15D500D665C9}"/>
    <dgm:cxn modelId="{AE2C4E71-A788-ED4A-B29D-BBAA85B36848}" type="presOf" srcId="{DC615204-F1FA-7E4B-B2CA-590C3A95D8B8}" destId="{FEB217B7-97F2-2848-A6B0-D258EC300F5E}" srcOrd="0" destOrd="0" presId="urn:microsoft.com/office/officeart/2005/8/layout/cycle4"/>
    <dgm:cxn modelId="{FCAFF271-118F-A446-B764-3110A9F7128C}" type="presOf" srcId="{5C1A918E-B1CA-8843-9978-148E02A65947}" destId="{9EE12A85-3CA4-6646-99D3-DC819635DDFB}" srcOrd="0" destOrd="0" presId="urn:microsoft.com/office/officeart/2005/8/layout/cycle4"/>
    <dgm:cxn modelId="{EC658656-9B5E-D346-BAD0-CE1139B6C5CB}" type="presOf" srcId="{419F64D9-70FC-954F-97E1-0E42983CB23B}" destId="{E36D936A-66D8-7145-BA98-A73691C23D78}" srcOrd="0" destOrd="1" presId="urn:microsoft.com/office/officeart/2005/8/layout/cycle4"/>
    <dgm:cxn modelId="{71493D77-3CD9-8648-A4A5-15EB03137F44}" type="presOf" srcId="{BEB46CCE-9614-A643-B977-A040AB291F4E}" destId="{556B97FF-5C62-D541-AB24-311D3F9B8DA4}" srcOrd="0" destOrd="0" presId="urn:microsoft.com/office/officeart/2005/8/layout/cycle4"/>
    <dgm:cxn modelId="{3E409777-D72D-DF40-BDC7-601ECD4E1C98}" type="presOf" srcId="{BCCBCFF5-3B04-CF4C-8707-87C91F0E4501}" destId="{3D8869B7-DD5D-4741-80CD-07F607336AFA}" srcOrd="0" destOrd="0" presId="urn:microsoft.com/office/officeart/2005/8/layout/cycle4"/>
    <dgm:cxn modelId="{6979907A-8B53-8A4C-BECC-0A445C5ED078}" type="presOf" srcId="{4DEF67E7-1758-E945-9E2C-95E8DA43B4BD}" destId="{C5BFAFDA-983F-B34C-B6EB-F4A6825E9094}" srcOrd="0" destOrd="2" presId="urn:microsoft.com/office/officeart/2005/8/layout/cycle4"/>
    <dgm:cxn modelId="{88075F82-F0C7-D449-9450-4A2515A10D08}" srcId="{79667D7E-3342-C04A-8A30-717C7FC9FAD5}" destId="{3EFA495B-9E4E-D24B-ACD4-945E658AF926}" srcOrd="0" destOrd="0" parTransId="{D5BF312A-84A4-E048-8398-967F7FD39056}" sibTransId="{94154551-442D-A34C-9E1C-179434B840F3}"/>
    <dgm:cxn modelId="{7016DA82-7B10-254A-994D-1DBA3F1CCBB9}" type="presOf" srcId="{3EFA495B-9E4E-D24B-ACD4-945E658AF926}" destId="{173096C1-DC44-EF4A-B693-56ECE519531E}" srcOrd="1" destOrd="0" presId="urn:microsoft.com/office/officeart/2005/8/layout/cycle4"/>
    <dgm:cxn modelId="{69905884-23CB-594D-B87D-7CE059D97627}" srcId="{DC615204-F1FA-7E4B-B2CA-590C3A95D8B8}" destId="{0BF57B28-EAD0-ED40-9B51-D4BD6DCDAC22}" srcOrd="0" destOrd="0" parTransId="{121DB6DC-E01F-9547-928E-7DCD040A4D01}" sibTransId="{8B92E5E4-5795-D849-A5F3-32585C8A4F0B}"/>
    <dgm:cxn modelId="{9574E786-C911-FC4F-8E4D-1DEAE1C5C208}" type="presOf" srcId="{BBB0D1E4-2D25-5442-81EA-DA4E6B9D89F4}" destId="{0CD2EF28-7991-A546-BD8E-9A85A9DB58BA}" srcOrd="1" destOrd="1" presId="urn:microsoft.com/office/officeart/2005/8/layout/cycle4"/>
    <dgm:cxn modelId="{E2591F90-5EEF-0B43-AC8F-F0EB3D2B1C65}" type="presOf" srcId="{BCCBCFF5-3B04-CF4C-8707-87C91F0E4501}" destId="{B2E14569-F3F6-3F4F-BE75-46A647077C57}" srcOrd="1" destOrd="0" presId="urn:microsoft.com/office/officeart/2005/8/layout/cycle4"/>
    <dgm:cxn modelId="{9E6E1394-8006-DE43-9B6C-BE96F2863236}" type="presOf" srcId="{BBB0D1E4-2D25-5442-81EA-DA4E6B9D89F4}" destId="{556B97FF-5C62-D541-AB24-311D3F9B8DA4}" srcOrd="0" destOrd="1" presId="urn:microsoft.com/office/officeart/2005/8/layout/cycle4"/>
    <dgm:cxn modelId="{724B1EA3-7DD3-D241-ABC1-B0ABD11E2EEC}" type="presOf" srcId="{5CB04549-7722-3044-B42E-0CE9E4B5AB37}" destId="{EE3BD9DA-12C4-BE44-B5B4-AAB48F5B4618}" srcOrd="1" destOrd="2" presId="urn:microsoft.com/office/officeart/2005/8/layout/cycle4"/>
    <dgm:cxn modelId="{3BF982AA-73C2-DA4E-AECC-C63DA38FC34B}" type="presOf" srcId="{79667D7E-3342-C04A-8A30-717C7FC9FAD5}" destId="{93EE700E-E5F3-5541-9A1E-F18EB5BC7DEA}" srcOrd="0" destOrd="0" presId="urn:microsoft.com/office/officeart/2005/8/layout/cycle4"/>
    <dgm:cxn modelId="{04ABE5CB-A315-8C40-8869-EF77B39B2652}" type="presOf" srcId="{0EC46DFC-4C55-194C-9A89-10E938FACF8C}" destId="{EE3BD9DA-12C4-BE44-B5B4-AAB48F5B4618}" srcOrd="1" destOrd="3" presId="urn:microsoft.com/office/officeart/2005/8/layout/cycle4"/>
    <dgm:cxn modelId="{D65416DF-8AE4-B143-964D-39596A06CE6A}" srcId="{F15F4535-73F0-6C4C-92C9-8E0DE2E2786F}" destId="{5C1A918E-B1CA-8843-9978-148E02A65947}" srcOrd="3" destOrd="0" parTransId="{3AB028BE-7EB4-A54F-A304-E53F4CF52F6C}" sibTransId="{B3623F5C-A62E-9D46-B0FF-D163E151E5A8}"/>
    <dgm:cxn modelId="{E8BA6FDF-DB77-6346-80AD-F59C78255B4D}" srcId="{DC615204-F1FA-7E4B-B2CA-590C3A95D8B8}" destId="{0EC46DFC-4C55-194C-9A89-10E938FACF8C}" srcOrd="3" destOrd="0" parTransId="{20A20AA2-E6CE-0946-9F7F-F0F498464248}" sibTransId="{2578A2B5-EEEB-5A4F-9E3F-A5272EE1C981}"/>
    <dgm:cxn modelId="{B0D2BCEB-BAED-DD46-8377-2E76442B7F79}" srcId="{79667D7E-3342-C04A-8A30-717C7FC9FAD5}" destId="{F2F6B709-B9FA-4D4C-8823-7F66CB3CE72A}" srcOrd="1" destOrd="0" parTransId="{3FDA9201-AF67-7F4B-922E-9821ED8B4FA0}" sibTransId="{9CD5F536-9980-214A-8889-FC8DA45EBF9F}"/>
    <dgm:cxn modelId="{03CDFCED-518D-A04C-8286-5DDFE165B1A0}" srcId="{F15F4535-73F0-6C4C-92C9-8E0DE2E2786F}" destId="{BAA03E27-73DD-6348-8B01-ABE3B628C665}" srcOrd="1" destOrd="0" parTransId="{B93CD19C-106B-BE4D-91EA-02DF96EC274E}" sibTransId="{9942B7DD-96E4-EC40-B48C-5DBA6EFB5128}"/>
    <dgm:cxn modelId="{560C40F2-2316-1249-80F6-6A385950E368}" srcId="{BAA03E27-73DD-6348-8B01-ABE3B628C665}" destId="{BBB0D1E4-2D25-5442-81EA-DA4E6B9D89F4}" srcOrd="1" destOrd="0" parTransId="{8A1E2F2A-B393-804A-BA5C-35432EC17A1E}" sibTransId="{CD07ABEB-4582-DC4B-BDD1-E8BA0FB55178}"/>
    <dgm:cxn modelId="{1C27D8FC-D360-024C-9CC9-577B9B64A291}" type="presOf" srcId="{0BF57B28-EAD0-ED40-9B51-D4BD6DCDAC22}" destId="{EE3BD9DA-12C4-BE44-B5B4-AAB48F5B4618}" srcOrd="1" destOrd="0" presId="urn:microsoft.com/office/officeart/2005/8/layout/cycle4"/>
    <dgm:cxn modelId="{2A26B89C-08D6-9844-A4EE-52C46C7F08E1}" type="presParOf" srcId="{B0954C67-DAF8-1541-85C2-14A50CF1080D}" destId="{989BE511-F58E-FF4B-9B7A-DF46CC2E25F6}" srcOrd="0" destOrd="0" presId="urn:microsoft.com/office/officeart/2005/8/layout/cycle4"/>
    <dgm:cxn modelId="{37186368-DDC1-ED45-82DB-85E79F200A80}" type="presParOf" srcId="{989BE511-F58E-FF4B-9B7A-DF46CC2E25F6}" destId="{F9C00577-D826-6841-9801-A6FD5B0E46BD}" srcOrd="0" destOrd="0" presId="urn:microsoft.com/office/officeart/2005/8/layout/cycle4"/>
    <dgm:cxn modelId="{8ECE7E7F-0D0C-4641-92D1-076BB78BA126}" type="presParOf" srcId="{F9C00577-D826-6841-9801-A6FD5B0E46BD}" destId="{E36D936A-66D8-7145-BA98-A73691C23D78}" srcOrd="0" destOrd="0" presId="urn:microsoft.com/office/officeart/2005/8/layout/cycle4"/>
    <dgm:cxn modelId="{D94D350A-B7CC-0440-996E-E5806128A1CB}" type="presParOf" srcId="{F9C00577-D826-6841-9801-A6FD5B0E46BD}" destId="{EE3BD9DA-12C4-BE44-B5B4-AAB48F5B4618}" srcOrd="1" destOrd="0" presId="urn:microsoft.com/office/officeart/2005/8/layout/cycle4"/>
    <dgm:cxn modelId="{5114891C-77B2-1D4A-8CE6-F4A15118BD59}" type="presParOf" srcId="{989BE511-F58E-FF4B-9B7A-DF46CC2E25F6}" destId="{03D49711-6D04-0C48-8F2C-E52BE51FCC44}" srcOrd="1" destOrd="0" presId="urn:microsoft.com/office/officeart/2005/8/layout/cycle4"/>
    <dgm:cxn modelId="{DB2DD4CE-0F03-2448-90A7-119F3231071F}" type="presParOf" srcId="{03D49711-6D04-0C48-8F2C-E52BE51FCC44}" destId="{556B97FF-5C62-D541-AB24-311D3F9B8DA4}" srcOrd="0" destOrd="0" presId="urn:microsoft.com/office/officeart/2005/8/layout/cycle4"/>
    <dgm:cxn modelId="{FF1AED7C-F604-9B44-B38C-0E701B3876E9}" type="presParOf" srcId="{03D49711-6D04-0C48-8F2C-E52BE51FCC44}" destId="{0CD2EF28-7991-A546-BD8E-9A85A9DB58BA}" srcOrd="1" destOrd="0" presId="urn:microsoft.com/office/officeart/2005/8/layout/cycle4"/>
    <dgm:cxn modelId="{BA632E17-998A-A949-A47E-C4B374FDDEA6}" type="presParOf" srcId="{989BE511-F58E-FF4B-9B7A-DF46CC2E25F6}" destId="{21599860-2AAD-0D4A-8F56-01202A627664}" srcOrd="2" destOrd="0" presId="urn:microsoft.com/office/officeart/2005/8/layout/cycle4"/>
    <dgm:cxn modelId="{18456E73-61EF-D043-87E5-3FA3BBC3F783}" type="presParOf" srcId="{21599860-2AAD-0D4A-8F56-01202A627664}" destId="{C5BFAFDA-983F-B34C-B6EB-F4A6825E9094}" srcOrd="0" destOrd="0" presId="urn:microsoft.com/office/officeart/2005/8/layout/cycle4"/>
    <dgm:cxn modelId="{AA96E8BF-A500-8746-AF1B-D20C207094FB}" type="presParOf" srcId="{21599860-2AAD-0D4A-8F56-01202A627664}" destId="{173096C1-DC44-EF4A-B693-56ECE519531E}" srcOrd="1" destOrd="0" presId="urn:microsoft.com/office/officeart/2005/8/layout/cycle4"/>
    <dgm:cxn modelId="{CE7DAD6D-06AE-A14B-95EA-DA843E4A40FC}" type="presParOf" srcId="{989BE511-F58E-FF4B-9B7A-DF46CC2E25F6}" destId="{1CB83557-DF26-8A49-801F-13879FC6F6A2}" srcOrd="3" destOrd="0" presId="urn:microsoft.com/office/officeart/2005/8/layout/cycle4"/>
    <dgm:cxn modelId="{4E2E0ACA-03D1-DF47-B47D-841CD7E04B2B}" type="presParOf" srcId="{1CB83557-DF26-8A49-801F-13879FC6F6A2}" destId="{3D8869B7-DD5D-4741-80CD-07F607336AFA}" srcOrd="0" destOrd="0" presId="urn:microsoft.com/office/officeart/2005/8/layout/cycle4"/>
    <dgm:cxn modelId="{E83DF26D-C6C9-E444-9EB1-967FFD716883}" type="presParOf" srcId="{1CB83557-DF26-8A49-801F-13879FC6F6A2}" destId="{B2E14569-F3F6-3F4F-BE75-46A647077C57}" srcOrd="1" destOrd="0" presId="urn:microsoft.com/office/officeart/2005/8/layout/cycle4"/>
    <dgm:cxn modelId="{151C7F2C-75C7-C04A-B60B-14F61BDA76CB}" type="presParOf" srcId="{989BE511-F58E-FF4B-9B7A-DF46CC2E25F6}" destId="{134092A2-9464-134E-86A7-79900638C2F9}" srcOrd="4" destOrd="0" presId="urn:microsoft.com/office/officeart/2005/8/layout/cycle4"/>
    <dgm:cxn modelId="{337FF7DC-D8B0-D34E-AAE9-887FE7D03B5B}" type="presParOf" srcId="{B0954C67-DAF8-1541-85C2-14A50CF1080D}" destId="{9517ECD6-57A5-F349-AF8C-ECCDBDFB4A84}" srcOrd="1" destOrd="0" presId="urn:microsoft.com/office/officeart/2005/8/layout/cycle4"/>
    <dgm:cxn modelId="{3B849C94-9637-AE48-A183-7AA907F83969}" type="presParOf" srcId="{9517ECD6-57A5-F349-AF8C-ECCDBDFB4A84}" destId="{FEB217B7-97F2-2848-A6B0-D258EC300F5E}" srcOrd="0" destOrd="0" presId="urn:microsoft.com/office/officeart/2005/8/layout/cycle4"/>
    <dgm:cxn modelId="{74759521-DF2A-0C47-BAB0-F1E660F709BD}" type="presParOf" srcId="{9517ECD6-57A5-F349-AF8C-ECCDBDFB4A84}" destId="{DEF328C1-F79F-074D-9713-90931645357B}" srcOrd="1" destOrd="0" presId="urn:microsoft.com/office/officeart/2005/8/layout/cycle4"/>
    <dgm:cxn modelId="{7E8A1904-8BE7-344D-AC9E-F1981499ABED}" type="presParOf" srcId="{9517ECD6-57A5-F349-AF8C-ECCDBDFB4A84}" destId="{93EE700E-E5F3-5541-9A1E-F18EB5BC7DEA}" srcOrd="2" destOrd="0" presId="urn:microsoft.com/office/officeart/2005/8/layout/cycle4"/>
    <dgm:cxn modelId="{41A72AD4-874C-F04B-8995-2098F81D5DD5}" type="presParOf" srcId="{9517ECD6-57A5-F349-AF8C-ECCDBDFB4A84}" destId="{9EE12A85-3CA4-6646-99D3-DC819635DDFB}" srcOrd="3" destOrd="0" presId="urn:microsoft.com/office/officeart/2005/8/layout/cycle4"/>
    <dgm:cxn modelId="{48D89171-BBAF-5545-9806-DE5F40ACD734}" type="presParOf" srcId="{9517ECD6-57A5-F349-AF8C-ECCDBDFB4A84}" destId="{AFFC282C-0C86-2A49-A3CD-8B454B4630FF}" srcOrd="4" destOrd="0" presId="urn:microsoft.com/office/officeart/2005/8/layout/cycle4"/>
    <dgm:cxn modelId="{8FD6873B-D486-EF44-A5FE-0E32680AFDB7}" type="presParOf" srcId="{B0954C67-DAF8-1541-85C2-14A50CF1080D}" destId="{29F06A6D-829B-5241-9432-BC45640118E5}" srcOrd="2" destOrd="0" presId="urn:microsoft.com/office/officeart/2005/8/layout/cycle4"/>
    <dgm:cxn modelId="{8FA84663-0832-6D4A-A9AA-83BF122D32BC}" type="presParOf" srcId="{B0954C67-DAF8-1541-85C2-14A50CF1080D}" destId="{3387AF55-D610-3B48-8500-9C1C937E3A75}"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E081E-A4DF-0C4A-92A4-65019F2D38C2}">
      <dsp:nvSpPr>
        <dsp:cNvPr id="0" name=""/>
        <dsp:cNvSpPr/>
      </dsp:nvSpPr>
      <dsp:spPr>
        <a:xfrm>
          <a:off x="777239" y="0"/>
          <a:ext cx="5455920" cy="5455920"/>
        </a:xfrm>
        <a:prstGeom prst="diamond">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01907A6-8039-AD4E-8AA6-ACE6D4D13F2C}">
      <dsp:nvSpPr>
        <dsp:cNvPr id="0" name=""/>
        <dsp:cNvSpPr/>
      </dsp:nvSpPr>
      <dsp:spPr>
        <a:xfrm>
          <a:off x="960060" y="198162"/>
          <a:ext cx="2493877" cy="249387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rgbClr val="FFFF00"/>
              </a:solidFill>
            </a:rPr>
            <a:t>What</a:t>
          </a:r>
        </a:p>
        <a:p>
          <a:pPr marL="114300" lvl="1" indent="-114300" algn="l" defTabSz="533400">
            <a:lnSpc>
              <a:spcPct val="90000"/>
            </a:lnSpc>
            <a:spcBef>
              <a:spcPct val="0"/>
            </a:spcBef>
            <a:spcAft>
              <a:spcPct val="15000"/>
            </a:spcAft>
            <a:buChar char="•"/>
          </a:pPr>
          <a:r>
            <a:rPr lang="en-US" sz="1200" kern="1200"/>
            <a:t>What is a GOC?</a:t>
          </a:r>
        </a:p>
        <a:p>
          <a:pPr marL="114300" lvl="1" indent="-114300" algn="l" defTabSz="533400">
            <a:lnSpc>
              <a:spcPct val="90000"/>
            </a:lnSpc>
            <a:spcBef>
              <a:spcPct val="0"/>
            </a:spcBef>
            <a:spcAft>
              <a:spcPct val="15000"/>
            </a:spcAft>
            <a:buChar char="•"/>
          </a:pPr>
          <a:r>
            <a:rPr lang="en-US" sz="1200" kern="1200"/>
            <a:t>Beyond just advanced care planning</a:t>
          </a:r>
        </a:p>
        <a:p>
          <a:pPr marL="114300" lvl="1" indent="-114300" algn="l" defTabSz="533400">
            <a:lnSpc>
              <a:spcPct val="90000"/>
            </a:lnSpc>
            <a:spcBef>
              <a:spcPct val="0"/>
            </a:spcBef>
            <a:spcAft>
              <a:spcPct val="15000"/>
            </a:spcAft>
            <a:buChar char="•"/>
          </a:pPr>
          <a:r>
            <a:rPr lang="en-US" sz="1200" kern="1200"/>
            <a:t>What is important to you today?</a:t>
          </a:r>
        </a:p>
        <a:p>
          <a:pPr marL="114300" lvl="1" indent="-114300" algn="l" defTabSz="533400">
            <a:lnSpc>
              <a:spcPct val="90000"/>
            </a:lnSpc>
            <a:spcBef>
              <a:spcPct val="0"/>
            </a:spcBef>
            <a:spcAft>
              <a:spcPct val="15000"/>
            </a:spcAft>
            <a:buChar char="•"/>
          </a:pPr>
          <a:r>
            <a:rPr lang="en-US" sz="1200" kern="1200"/>
            <a:t>What are your hopes for this hospitalization?</a:t>
          </a:r>
        </a:p>
      </dsp:txBody>
      <dsp:txXfrm>
        <a:off x="1081801" y="319903"/>
        <a:ext cx="2250395" cy="2250395"/>
      </dsp:txXfrm>
    </dsp:sp>
    <dsp:sp modelId="{A39A96A9-A0A9-284A-B37F-7C5C25686437}">
      <dsp:nvSpPr>
        <dsp:cNvPr id="0" name=""/>
        <dsp:cNvSpPr/>
      </dsp:nvSpPr>
      <dsp:spPr>
        <a:xfrm>
          <a:off x="3556355" y="182927"/>
          <a:ext cx="2524347" cy="249387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rgbClr val="FFFF00"/>
              </a:solidFill>
            </a:rPr>
            <a:t>Who</a:t>
          </a:r>
        </a:p>
        <a:p>
          <a:pPr marL="114300" lvl="1" indent="-114300" algn="l" defTabSz="533400">
            <a:lnSpc>
              <a:spcPct val="90000"/>
            </a:lnSpc>
            <a:spcBef>
              <a:spcPct val="0"/>
            </a:spcBef>
            <a:spcAft>
              <a:spcPct val="15000"/>
            </a:spcAft>
            <a:buChar char="•"/>
          </a:pPr>
          <a:r>
            <a:rPr lang="en-US" sz="1200" kern="1200"/>
            <a:t>Who should I have a GOC conversation with?</a:t>
          </a:r>
        </a:p>
        <a:p>
          <a:pPr marL="114300" lvl="1" indent="-114300" algn="l" defTabSz="533400">
            <a:lnSpc>
              <a:spcPct val="90000"/>
            </a:lnSpc>
            <a:spcBef>
              <a:spcPct val="0"/>
            </a:spcBef>
            <a:spcAft>
              <a:spcPct val="15000"/>
            </a:spcAft>
            <a:buChar char="•"/>
          </a:pPr>
          <a:r>
            <a:rPr lang="en-US" sz="1200" kern="1200"/>
            <a:t>Consider for pts 65 and older with HF, PNA, COPD, acute  MI, CVA, dementia, hip fracture, sepsis, cancer, FTT, multiple hospitalizations, decreased mobility, prior GOC conversations, prior palliative consults</a:t>
          </a:r>
        </a:p>
      </dsp:txBody>
      <dsp:txXfrm>
        <a:off x="3678096" y="304668"/>
        <a:ext cx="2280865" cy="2250395"/>
      </dsp:txXfrm>
    </dsp:sp>
    <dsp:sp modelId="{790BA490-3DE9-5643-80EF-ED10279C7C5F}">
      <dsp:nvSpPr>
        <dsp:cNvPr id="0" name=""/>
        <dsp:cNvSpPr/>
      </dsp:nvSpPr>
      <dsp:spPr>
        <a:xfrm>
          <a:off x="960060" y="2734006"/>
          <a:ext cx="2493877" cy="249387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rgbClr val="FFFF00"/>
              </a:solidFill>
            </a:rPr>
            <a:t>Why</a:t>
          </a:r>
        </a:p>
        <a:p>
          <a:pPr marL="114300" lvl="1" indent="-114300" algn="l" defTabSz="533400">
            <a:lnSpc>
              <a:spcPct val="90000"/>
            </a:lnSpc>
            <a:spcBef>
              <a:spcPct val="0"/>
            </a:spcBef>
            <a:spcAft>
              <a:spcPct val="15000"/>
            </a:spcAft>
            <a:buChar char="•"/>
          </a:pPr>
          <a:r>
            <a:rPr lang="en-US" sz="1200" kern="1200"/>
            <a:t>Why should I, the ED doc, have this conversation?</a:t>
          </a:r>
        </a:p>
        <a:p>
          <a:pPr marL="114300" lvl="1" indent="-114300" algn="l" defTabSz="533400">
            <a:lnSpc>
              <a:spcPct val="90000"/>
            </a:lnSpc>
            <a:spcBef>
              <a:spcPct val="0"/>
            </a:spcBef>
            <a:spcAft>
              <a:spcPct val="15000"/>
            </a:spcAft>
            <a:buChar char="•"/>
          </a:pPr>
          <a:r>
            <a:rPr lang="en-US" sz="1200" kern="1200"/>
            <a:t>First do no harm</a:t>
          </a:r>
        </a:p>
        <a:p>
          <a:pPr marL="114300" lvl="1" indent="-114300" algn="l" defTabSz="533400">
            <a:lnSpc>
              <a:spcPct val="90000"/>
            </a:lnSpc>
            <a:spcBef>
              <a:spcPct val="0"/>
            </a:spcBef>
            <a:spcAft>
              <a:spcPct val="15000"/>
            </a:spcAft>
            <a:buChar char="•"/>
          </a:pPr>
          <a:r>
            <a:rPr lang="en-US" sz="1200" kern="1200"/>
            <a:t>Respect </a:t>
          </a:r>
          <a:r>
            <a:rPr lang="en-US" sz="1200" kern="1200" err="1"/>
            <a:t>pt</a:t>
          </a:r>
          <a:r>
            <a:rPr lang="en-US" sz="1200" kern="1200"/>
            <a:t> wishes</a:t>
          </a:r>
        </a:p>
        <a:p>
          <a:pPr marL="114300" lvl="1" indent="-114300" algn="l" defTabSz="533400">
            <a:lnSpc>
              <a:spcPct val="90000"/>
            </a:lnSpc>
            <a:spcBef>
              <a:spcPct val="0"/>
            </a:spcBef>
            <a:spcAft>
              <a:spcPct val="15000"/>
            </a:spcAft>
            <a:buChar char="•"/>
          </a:pPr>
          <a:r>
            <a:rPr lang="en-US" sz="1200" kern="1200"/>
            <a:t>Frees up your time</a:t>
          </a:r>
        </a:p>
      </dsp:txBody>
      <dsp:txXfrm>
        <a:off x="1081801" y="2855747"/>
        <a:ext cx="2250395" cy="2250395"/>
      </dsp:txXfrm>
    </dsp:sp>
    <dsp:sp modelId="{3E9A1425-9B11-2141-831D-2F53ED4AD6A4}">
      <dsp:nvSpPr>
        <dsp:cNvPr id="0" name=""/>
        <dsp:cNvSpPr/>
      </dsp:nvSpPr>
      <dsp:spPr>
        <a:xfrm>
          <a:off x="3586836" y="2703589"/>
          <a:ext cx="2493855" cy="249385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rgbClr val="FFFF00"/>
              </a:solidFill>
            </a:rPr>
            <a:t>How</a:t>
          </a:r>
        </a:p>
        <a:p>
          <a:pPr marL="114300" lvl="1" indent="-114300" algn="l" defTabSz="533400">
            <a:lnSpc>
              <a:spcPct val="90000"/>
            </a:lnSpc>
            <a:spcBef>
              <a:spcPct val="0"/>
            </a:spcBef>
            <a:spcAft>
              <a:spcPct val="15000"/>
            </a:spcAft>
            <a:buChar char="•"/>
          </a:pPr>
          <a:r>
            <a:rPr lang="en-US" sz="1200" kern="1200"/>
            <a:t>Document in a way that it can be easily found</a:t>
          </a:r>
        </a:p>
      </dsp:txBody>
      <dsp:txXfrm>
        <a:off x="3708576" y="2825329"/>
        <a:ext cx="2250375" cy="2250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0.28764</cdr:x>
      <cdr:y>0.8576</cdr:y>
    </cdr:from>
    <cdr:to>
      <cdr:x>0.93493</cdr:x>
      <cdr:y>0.95253</cdr:y>
    </cdr:to>
    <cdr:sp macro="" textlink="">
      <cdr:nvSpPr>
        <cdr:cNvPr id="2" name="TextBox 1">
          <a:extLst xmlns:a="http://schemas.openxmlformats.org/drawingml/2006/main">
            <a:ext uri="{FF2B5EF4-FFF2-40B4-BE49-F238E27FC236}">
              <a16:creationId xmlns:a16="http://schemas.microsoft.com/office/drawing/2014/main" id="{BC6B822E-EB7C-073C-E7B6-80AFB800C8A7}"/>
            </a:ext>
          </a:extLst>
        </cdr:cNvPr>
        <cdr:cNvSpPr txBox="1"/>
      </cdr:nvSpPr>
      <cdr:spPr>
        <a:xfrm xmlns:a="http://schemas.openxmlformats.org/drawingml/2006/main">
          <a:off x="1266412" y="2517610"/>
          <a:ext cx="2849880" cy="2786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solidFill>
                <a:srgbClr val="0070C0"/>
              </a:solidFill>
            </a:rPr>
            <a:t>850,000+ annual visits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13B15-8C2E-43B2-BE5B-6D1FC846CE6C}" type="datetimeFigureOut">
              <a:rPr lang="en-CA" smtClean="0"/>
              <a:t>2024-11-18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D1136-9D72-4662-B2F3-4DEB7EDBC5E8}" type="slidenum">
              <a:rPr lang="en-CA" smtClean="0"/>
              <a:t>‹#›</a:t>
            </a:fld>
            <a:endParaRPr lang="en-CA"/>
          </a:p>
        </p:txBody>
      </p:sp>
    </p:spTree>
    <p:extLst>
      <p:ext uri="{BB962C8B-B14F-4D97-AF65-F5344CB8AC3E}">
        <p14:creationId xmlns:p14="http://schemas.microsoft.com/office/powerpoint/2010/main" val="1984312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cep.org/ged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Time: 1:00 PM – 2:30 PM (EST) </a:t>
            </a:r>
          </a:p>
          <a:p>
            <a:pPr rtl="0"/>
            <a:r>
              <a:rPr lang="en-US">
                <a:effectLst/>
              </a:rPr>
              <a:t>Discuss the latest updates from the Centers for Medicare &amp; Medicaid Services (CMS) and forecast their implications for the future landscape of geriatric emergency departments. Prepare for what’s next with forward-thinking approaches and policy-aware practices. </a:t>
            </a:r>
          </a:p>
          <a:p>
            <a:endParaRPr lang="en-US">
              <a:ea typeface="Calibri" panose="020F0502020204030204"/>
              <a:cs typeface="Calibri" panose="020F0502020204030204"/>
            </a:endParaRPr>
          </a:p>
          <a:p>
            <a:r>
              <a:rPr lang="en-US">
                <a:ea typeface="Calibri" panose="020F0502020204030204"/>
                <a:cs typeface="Calibri" panose="020F0502020204030204"/>
              </a:rPr>
              <a:t>Really focus on what matters – include </a:t>
            </a:r>
            <a:r>
              <a:rPr lang="en-US" err="1">
                <a:ea typeface="Calibri" panose="020F0502020204030204"/>
                <a:cs typeface="Calibri" panose="020F0502020204030204"/>
              </a:rPr>
              <a:t>northwell</a:t>
            </a:r>
            <a:r>
              <a:rPr lang="en-US">
                <a:ea typeface="Calibri" panose="020F0502020204030204"/>
                <a:cs typeface="Calibri" panose="020F0502020204030204"/>
              </a:rPr>
              <a:t> case study!! There will be some new slides --&gt; </a:t>
            </a:r>
            <a:r>
              <a:rPr lang="en-US" err="1">
                <a:ea typeface="Calibri" panose="020F0502020204030204"/>
                <a:cs typeface="Calibri" panose="020F0502020204030204"/>
              </a:rPr>
              <a:t>alexa</a:t>
            </a:r>
            <a:r>
              <a:rPr lang="en-US">
                <a:ea typeface="Calibri" panose="020F0502020204030204"/>
                <a:cs typeface="Calibri" panose="020F0502020204030204"/>
              </a:rPr>
              <a:t> is currently getting </a:t>
            </a:r>
            <a:r>
              <a:rPr lang="en-US" err="1">
                <a:ea typeface="Calibri" panose="020F0502020204030204"/>
                <a:cs typeface="Calibri" panose="020F0502020204030204"/>
              </a:rPr>
              <a:t>northwell</a:t>
            </a:r>
            <a:r>
              <a:rPr lang="en-US">
                <a:ea typeface="Calibri" panose="020F0502020204030204"/>
                <a:cs typeface="Calibri" panose="020F0502020204030204"/>
              </a:rPr>
              <a:t> study from </a:t>
            </a:r>
            <a:r>
              <a:rPr lang="en-US" err="1">
                <a:ea typeface="Calibri" panose="020F0502020204030204"/>
                <a:cs typeface="Calibri" panose="020F0502020204030204"/>
              </a:rPr>
              <a:t>megan</a:t>
            </a:r>
            <a:r>
              <a:rPr lang="en-US">
                <a:ea typeface="Calibri" panose="020F0502020204030204"/>
                <a:cs typeface="Calibri" panose="020F0502020204030204"/>
              </a:rPr>
              <a:t> as of 9/5/24 </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60D1136-9D72-4662-B2F3-4DEB7EDBC5E8}" type="slidenum">
              <a:rPr lang="en-CA" smtClean="0"/>
              <a:t>1</a:t>
            </a:fld>
            <a:endParaRPr lang="en-CA"/>
          </a:p>
        </p:txBody>
      </p:sp>
    </p:spTree>
    <p:extLst>
      <p:ext uri="{BB962C8B-B14F-4D97-AF65-F5344CB8AC3E}">
        <p14:creationId xmlns:p14="http://schemas.microsoft.com/office/powerpoint/2010/main" val="1870266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Roboto" panose="02000000000000000000" pitchFamily="2" charset="0"/>
                <a:ea typeface="Roboto" panose="02000000000000000000" pitchFamily="2" charset="0"/>
                <a:cs typeface="Roboto" panose="02000000000000000000" pitchFamily="2" charset="0"/>
              </a:rPr>
              <a:t>Spread, scale, and sustainability of GEDs </a:t>
            </a:r>
            <a:endParaRPr lang="en-US" sz="12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60D1136-9D72-4662-B2F3-4DEB7EDBC5E8}" type="slidenum">
              <a:rPr lang="en-CA" smtClean="0"/>
              <a:t>12</a:t>
            </a:fld>
            <a:endParaRPr lang="en-CA"/>
          </a:p>
        </p:txBody>
      </p:sp>
    </p:spTree>
    <p:extLst>
      <p:ext uri="{BB962C8B-B14F-4D97-AF65-F5344CB8AC3E}">
        <p14:creationId xmlns:p14="http://schemas.microsoft.com/office/powerpoint/2010/main" val="2169604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5AE4E-1CEE-0FF6-8CB1-DCCB7F5D06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5127A-C083-ABF4-F854-BE7491355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8334A-D384-B27A-46C9-EB71E4887005}"/>
              </a:ext>
            </a:extLst>
          </p:cNvPr>
          <p:cNvSpPr>
            <a:spLocks noGrp="1"/>
          </p:cNvSpPr>
          <p:nvPr>
            <p:ph type="body" idx="1"/>
          </p:nvPr>
        </p:nvSpPr>
        <p:spPr/>
        <p:txBody>
          <a:bodyPr/>
          <a:lstStyle/>
          <a:p>
            <a:pPr algn="l"/>
            <a:endParaRPr lang="en-CA"/>
          </a:p>
        </p:txBody>
      </p:sp>
      <p:sp>
        <p:nvSpPr>
          <p:cNvPr id="4" name="Slide Number Placeholder 3">
            <a:extLst>
              <a:ext uri="{FF2B5EF4-FFF2-40B4-BE49-F238E27FC236}">
                <a16:creationId xmlns:a16="http://schemas.microsoft.com/office/drawing/2014/main" id="{B2366801-23BC-5A3B-433D-8B50CDD956F6}"/>
              </a:ext>
            </a:extLst>
          </p:cNvPr>
          <p:cNvSpPr>
            <a:spLocks noGrp="1"/>
          </p:cNvSpPr>
          <p:nvPr>
            <p:ph type="sldNum" sz="quarter" idx="5"/>
          </p:nvPr>
        </p:nvSpPr>
        <p:spPr/>
        <p:txBody>
          <a:bodyPr/>
          <a:lstStyle/>
          <a:p>
            <a:fld id="{4D1560E0-2452-9A45-92F3-D95F1EA34D62}" type="slidenum">
              <a:rPr lang="en-US" smtClean="0"/>
              <a:t>13</a:t>
            </a:fld>
            <a:endParaRPr lang="en-US"/>
          </a:p>
        </p:txBody>
      </p:sp>
    </p:spTree>
    <p:extLst>
      <p:ext uri="{BB962C8B-B14F-4D97-AF65-F5344CB8AC3E}">
        <p14:creationId xmlns:p14="http://schemas.microsoft.com/office/powerpoint/2010/main" val="967168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408B8-A108-C4E3-9CF3-77276EF92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69337-70FC-45DE-313F-6E3FA8EFC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3CFAB-6009-64F8-D104-70C601FBA578}"/>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6E2248F-0873-75EB-2C81-E055D0250D8A}"/>
              </a:ext>
            </a:extLst>
          </p:cNvPr>
          <p:cNvSpPr>
            <a:spLocks noGrp="1"/>
          </p:cNvSpPr>
          <p:nvPr>
            <p:ph type="sldNum" sz="quarter" idx="5"/>
          </p:nvPr>
        </p:nvSpPr>
        <p:spPr/>
        <p:txBody>
          <a:bodyPr/>
          <a:lstStyle/>
          <a:p>
            <a:fld id="{B8F1E044-3EA6-4167-A0FB-D05C215FD25D}" type="slidenum">
              <a:rPr lang="en-US" smtClean="0"/>
              <a:pPr/>
              <a:t>14</a:t>
            </a:fld>
            <a:endParaRPr lang="en-US"/>
          </a:p>
        </p:txBody>
      </p:sp>
    </p:spTree>
    <p:extLst>
      <p:ext uri="{BB962C8B-B14F-4D97-AF65-F5344CB8AC3E}">
        <p14:creationId xmlns:p14="http://schemas.microsoft.com/office/powerpoint/2010/main" val="1181840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domain 5 briefly.</a:t>
            </a:r>
          </a:p>
        </p:txBody>
      </p:sp>
      <p:sp>
        <p:nvSpPr>
          <p:cNvPr id="4" name="Slide Number Placeholder 3"/>
          <p:cNvSpPr>
            <a:spLocks noGrp="1"/>
          </p:cNvSpPr>
          <p:nvPr>
            <p:ph type="sldNum" sz="quarter" idx="5"/>
          </p:nvPr>
        </p:nvSpPr>
        <p:spPr/>
        <p:txBody>
          <a:bodyPr/>
          <a:lstStyle/>
          <a:p>
            <a:fld id="{360D1136-9D72-4662-B2F3-4DEB7EDBC5E8}" type="slidenum">
              <a:rPr lang="en-CA" smtClean="0"/>
              <a:t>15</a:t>
            </a:fld>
            <a:endParaRPr lang="en-CA"/>
          </a:p>
        </p:txBody>
      </p:sp>
    </p:spTree>
    <p:extLst>
      <p:ext uri="{BB962C8B-B14F-4D97-AF65-F5344CB8AC3E}">
        <p14:creationId xmlns:p14="http://schemas.microsoft.com/office/powerpoint/2010/main" val="833765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Domain 5 – cornerstone requirement for other domains.</a:t>
            </a:r>
          </a:p>
        </p:txBody>
      </p:sp>
      <p:sp>
        <p:nvSpPr>
          <p:cNvPr id="4" name="Slide Number Placeholder 3"/>
          <p:cNvSpPr>
            <a:spLocks noGrp="1"/>
          </p:cNvSpPr>
          <p:nvPr>
            <p:ph type="sldNum" sz="quarter" idx="5"/>
          </p:nvPr>
        </p:nvSpPr>
        <p:spPr/>
        <p:txBody>
          <a:bodyPr/>
          <a:lstStyle/>
          <a:p>
            <a:fld id="{360D1136-9D72-4662-B2F3-4DEB7EDBC5E8}" type="slidenum">
              <a:rPr lang="en-CA" smtClean="0"/>
              <a:t>16</a:t>
            </a:fld>
            <a:endParaRPr lang="en-CA"/>
          </a:p>
        </p:txBody>
      </p:sp>
    </p:spTree>
    <p:extLst>
      <p:ext uri="{BB962C8B-B14F-4D97-AF65-F5344CB8AC3E}">
        <p14:creationId xmlns:p14="http://schemas.microsoft.com/office/powerpoint/2010/main" val="4204873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Contrast letter of the law vs spirit of the law.</a:t>
            </a:r>
          </a:p>
        </p:txBody>
      </p:sp>
      <p:sp>
        <p:nvSpPr>
          <p:cNvPr id="4" name="Slide Number Placeholder 3"/>
          <p:cNvSpPr>
            <a:spLocks noGrp="1"/>
          </p:cNvSpPr>
          <p:nvPr>
            <p:ph type="sldNum" sz="quarter" idx="5"/>
          </p:nvPr>
        </p:nvSpPr>
        <p:spPr/>
        <p:txBody>
          <a:bodyPr/>
          <a:lstStyle/>
          <a:p>
            <a:fld id="{360D1136-9D72-4662-B2F3-4DEB7EDBC5E8}" type="slidenum">
              <a:rPr lang="en-CA" smtClean="0"/>
              <a:t>17</a:t>
            </a:fld>
            <a:endParaRPr lang="en-CA"/>
          </a:p>
        </p:txBody>
      </p:sp>
    </p:spTree>
    <p:extLst>
      <p:ext uri="{BB962C8B-B14F-4D97-AF65-F5344CB8AC3E}">
        <p14:creationId xmlns:p14="http://schemas.microsoft.com/office/powerpoint/2010/main" val="1454249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Eg</a:t>
            </a:r>
            <a:r>
              <a:rPr lang="en-US"/>
              <a:t> are you safe at home</a:t>
            </a:r>
          </a:p>
        </p:txBody>
      </p:sp>
      <p:sp>
        <p:nvSpPr>
          <p:cNvPr id="4" name="Slide Number Placeholder 3"/>
          <p:cNvSpPr>
            <a:spLocks noGrp="1"/>
          </p:cNvSpPr>
          <p:nvPr>
            <p:ph type="sldNum" sz="quarter" idx="5"/>
          </p:nvPr>
        </p:nvSpPr>
        <p:spPr/>
        <p:txBody>
          <a:bodyPr/>
          <a:lstStyle/>
          <a:p>
            <a:fld id="{360D1136-9D72-4662-B2F3-4DEB7EDBC5E8}" type="slidenum">
              <a:rPr lang="en-CA" smtClean="0"/>
              <a:t>23</a:t>
            </a:fld>
            <a:endParaRPr lang="en-CA"/>
          </a:p>
        </p:txBody>
      </p:sp>
    </p:spTree>
    <p:extLst>
      <p:ext uri="{BB962C8B-B14F-4D97-AF65-F5344CB8AC3E}">
        <p14:creationId xmlns:p14="http://schemas.microsoft.com/office/powerpoint/2010/main" val="919186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Segoe UI" panose="020B0502040204020203" pitchFamily="34" charset="0"/>
              </a:rPr>
              <a:t>https://patientprioritiescare.org/wp-content/uploads/2020/03/Condensed-Conversation-Guide-for-Identifying-Patient-Priorities-The-One-Thing-ED-version.pdf</a:t>
            </a:r>
            <a:endParaRPr lang="en-US"/>
          </a:p>
        </p:txBody>
      </p:sp>
      <p:sp>
        <p:nvSpPr>
          <p:cNvPr id="4" name="Slide Number Placeholder 3"/>
          <p:cNvSpPr>
            <a:spLocks noGrp="1"/>
          </p:cNvSpPr>
          <p:nvPr>
            <p:ph type="sldNum" sz="quarter" idx="5"/>
          </p:nvPr>
        </p:nvSpPr>
        <p:spPr/>
        <p:txBody>
          <a:bodyPr/>
          <a:lstStyle/>
          <a:p>
            <a:fld id="{360D1136-9D72-4662-B2F3-4DEB7EDBC5E8}" type="slidenum">
              <a:rPr lang="en-CA" smtClean="0"/>
              <a:t>24</a:t>
            </a:fld>
            <a:endParaRPr lang="en-CA"/>
          </a:p>
        </p:txBody>
      </p:sp>
    </p:spTree>
    <p:extLst>
      <p:ext uri="{BB962C8B-B14F-4D97-AF65-F5344CB8AC3E}">
        <p14:creationId xmlns:p14="http://schemas.microsoft.com/office/powerpoint/2010/main" val="3073180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9E57B-8A2D-8E42-7535-A74A80364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B5D4C8-1AA9-5C31-4F09-DAF05C8D2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84C1E-DB89-A6FD-7D9B-B61B1AEF7894}"/>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EA7AAE38-5584-987D-9780-AED0C35174A2}"/>
              </a:ext>
            </a:extLst>
          </p:cNvPr>
          <p:cNvSpPr>
            <a:spLocks noGrp="1"/>
          </p:cNvSpPr>
          <p:nvPr>
            <p:ph type="sldNum" sz="quarter" idx="5"/>
          </p:nvPr>
        </p:nvSpPr>
        <p:spPr/>
        <p:txBody>
          <a:bodyPr/>
          <a:lstStyle/>
          <a:p>
            <a:fld id="{B8F1E044-3EA6-4167-A0FB-D05C215FD25D}" type="slidenum">
              <a:rPr lang="en-US" smtClean="0"/>
              <a:pPr/>
              <a:t>25</a:t>
            </a:fld>
            <a:endParaRPr lang="en-US"/>
          </a:p>
        </p:txBody>
      </p:sp>
    </p:spTree>
    <p:extLst>
      <p:ext uri="{BB962C8B-B14F-4D97-AF65-F5344CB8AC3E}">
        <p14:creationId xmlns:p14="http://schemas.microsoft.com/office/powerpoint/2010/main" val="868092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DA0F4-EFA2-F242-AD73-1AA2C26F0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76ADC-002C-1A46-90A3-964E33BE1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20BC56-0CAF-B8A1-D9FA-401E8D6FD073}"/>
              </a:ext>
            </a:extLst>
          </p:cNvPr>
          <p:cNvSpPr>
            <a:spLocks noGrp="1"/>
          </p:cNvSpPr>
          <p:nvPr>
            <p:ph type="body" idx="1"/>
          </p:nvPr>
        </p:nvSpPr>
        <p:spPr/>
        <p:txBody>
          <a:bodyPr/>
          <a:lstStyle/>
          <a:p>
            <a:pPr algn="l"/>
            <a:endParaRPr lang="en-CA"/>
          </a:p>
        </p:txBody>
      </p:sp>
      <p:sp>
        <p:nvSpPr>
          <p:cNvPr id="4" name="Slide Number Placeholder 3">
            <a:extLst>
              <a:ext uri="{FF2B5EF4-FFF2-40B4-BE49-F238E27FC236}">
                <a16:creationId xmlns:a16="http://schemas.microsoft.com/office/drawing/2014/main" id="{C3CC4A30-9E5C-ED9D-F71F-2543D76013E6}"/>
              </a:ext>
            </a:extLst>
          </p:cNvPr>
          <p:cNvSpPr>
            <a:spLocks noGrp="1"/>
          </p:cNvSpPr>
          <p:nvPr>
            <p:ph type="sldNum" sz="quarter" idx="5"/>
          </p:nvPr>
        </p:nvSpPr>
        <p:spPr/>
        <p:txBody>
          <a:bodyPr/>
          <a:lstStyle/>
          <a:p>
            <a:fld id="{4D1560E0-2452-9A45-92F3-D95F1EA34D62}" type="slidenum">
              <a:rPr lang="en-US" smtClean="0"/>
              <a:t>28</a:t>
            </a:fld>
            <a:endParaRPr lang="en-US"/>
          </a:p>
        </p:txBody>
      </p:sp>
    </p:spTree>
    <p:extLst>
      <p:ext uri="{BB962C8B-B14F-4D97-AF65-F5344CB8AC3E}">
        <p14:creationId xmlns:p14="http://schemas.microsoft.com/office/powerpoint/2010/main" val="2712450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a:p>
        </p:txBody>
      </p:sp>
      <p:sp>
        <p:nvSpPr>
          <p:cNvPr id="4" name="Slide Number Placeholder 3"/>
          <p:cNvSpPr>
            <a:spLocks noGrp="1"/>
          </p:cNvSpPr>
          <p:nvPr>
            <p:ph type="sldNum" sz="quarter" idx="5"/>
          </p:nvPr>
        </p:nvSpPr>
        <p:spPr/>
        <p:txBody>
          <a:bodyPr/>
          <a:lstStyle/>
          <a:p>
            <a:fld id="{4D1560E0-2452-9A45-92F3-D95F1EA34D62}" type="slidenum">
              <a:rPr lang="en-US" smtClean="0"/>
              <a:t>2</a:t>
            </a:fld>
            <a:endParaRPr lang="en-US"/>
          </a:p>
        </p:txBody>
      </p:sp>
    </p:spTree>
    <p:extLst>
      <p:ext uri="{BB962C8B-B14F-4D97-AF65-F5344CB8AC3E}">
        <p14:creationId xmlns:p14="http://schemas.microsoft.com/office/powerpoint/2010/main" val="3572169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3D0B8-68A4-AF72-6D4B-6031FFD66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04D2A-D500-64FD-3568-CF985B376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4F092-5E0E-D1AA-06D9-43B640876665}"/>
              </a:ext>
            </a:extLst>
          </p:cNvPr>
          <p:cNvSpPr>
            <a:spLocks noGrp="1"/>
          </p:cNvSpPr>
          <p:nvPr>
            <p:ph type="body" idx="1"/>
          </p:nvPr>
        </p:nvSpPr>
        <p:spPr/>
        <p:txBody>
          <a:bodyPr/>
          <a:lstStyle/>
          <a:p>
            <a:pPr>
              <a:lnSpc>
                <a:spcPct val="90000"/>
              </a:lnSpc>
              <a:spcBef>
                <a:spcPts val="1000"/>
              </a:spcBef>
            </a:pPr>
            <a:endParaRPr lang="en-US"/>
          </a:p>
        </p:txBody>
      </p:sp>
      <p:sp>
        <p:nvSpPr>
          <p:cNvPr id="4" name="Slide Number Placeholder 3">
            <a:extLst>
              <a:ext uri="{FF2B5EF4-FFF2-40B4-BE49-F238E27FC236}">
                <a16:creationId xmlns:a16="http://schemas.microsoft.com/office/drawing/2014/main" id="{0F45237B-6676-F242-AB08-ABBBAE572517}"/>
              </a:ext>
            </a:extLst>
          </p:cNvPr>
          <p:cNvSpPr>
            <a:spLocks noGrp="1"/>
          </p:cNvSpPr>
          <p:nvPr>
            <p:ph type="sldNum" sz="quarter" idx="5"/>
          </p:nvPr>
        </p:nvSpPr>
        <p:spPr/>
        <p:txBody>
          <a:bodyPr/>
          <a:lstStyle/>
          <a:p>
            <a:fld id="{418BC16A-74A4-6A4C-977A-98E4E77CBCE9}" type="slidenum">
              <a:rPr lang="en-US" smtClean="0"/>
              <a:t>36</a:t>
            </a:fld>
            <a:endParaRPr lang="en-US"/>
          </a:p>
        </p:txBody>
      </p:sp>
    </p:spTree>
    <p:extLst>
      <p:ext uri="{BB962C8B-B14F-4D97-AF65-F5344CB8AC3E}">
        <p14:creationId xmlns:p14="http://schemas.microsoft.com/office/powerpoint/2010/main" val="3874661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0D1136-9D72-4662-B2F3-4DEB7EDBC5E8}" type="slidenum">
              <a:rPr lang="en-CA" smtClean="0"/>
              <a:t>37</a:t>
            </a:fld>
            <a:endParaRPr lang="en-CA"/>
          </a:p>
        </p:txBody>
      </p:sp>
    </p:spTree>
    <p:extLst>
      <p:ext uri="{BB962C8B-B14F-4D97-AF65-F5344CB8AC3E}">
        <p14:creationId xmlns:p14="http://schemas.microsoft.com/office/powerpoint/2010/main" val="1159713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step: </a:t>
            </a:r>
            <a:r>
              <a:rPr lang="en-US" err="1"/>
              <a:t>gedc</a:t>
            </a:r>
            <a:r>
              <a:rPr lang="en-US"/>
              <a:t> membership (next slide) </a:t>
            </a:r>
          </a:p>
        </p:txBody>
      </p:sp>
      <p:sp>
        <p:nvSpPr>
          <p:cNvPr id="4" name="Slide Number Placeholder 3"/>
          <p:cNvSpPr>
            <a:spLocks noGrp="1"/>
          </p:cNvSpPr>
          <p:nvPr>
            <p:ph type="sldNum" sz="quarter" idx="5"/>
          </p:nvPr>
        </p:nvSpPr>
        <p:spPr/>
        <p:txBody>
          <a:bodyPr/>
          <a:lstStyle/>
          <a:p>
            <a:fld id="{360D1136-9D72-4662-B2F3-4DEB7EDBC5E8}" type="slidenum">
              <a:rPr lang="en-CA" smtClean="0"/>
              <a:t>39</a:t>
            </a:fld>
            <a:endParaRPr lang="en-CA"/>
          </a:p>
        </p:txBody>
      </p:sp>
    </p:spTree>
    <p:extLst>
      <p:ext uri="{BB962C8B-B14F-4D97-AF65-F5344CB8AC3E}">
        <p14:creationId xmlns:p14="http://schemas.microsoft.com/office/powerpoint/2010/main" val="429180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86713-E3CA-094C-15F5-B1CDA4258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20FB4-6278-FF03-008D-E4208A258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031A1-3730-80DA-7487-AE3CCE23419B}"/>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81F32990-2619-5A6D-7E3C-F9D6BC3EBE2B}"/>
              </a:ext>
            </a:extLst>
          </p:cNvPr>
          <p:cNvSpPr>
            <a:spLocks noGrp="1"/>
          </p:cNvSpPr>
          <p:nvPr>
            <p:ph type="sldNum" sz="quarter" idx="5"/>
          </p:nvPr>
        </p:nvSpPr>
        <p:spPr/>
        <p:txBody>
          <a:bodyPr/>
          <a:lstStyle/>
          <a:p>
            <a:fld id="{B8F1E044-3EA6-4167-A0FB-D05C215FD25D}" type="slidenum">
              <a:rPr lang="en-US" smtClean="0"/>
              <a:pPr/>
              <a:t>4</a:t>
            </a:fld>
            <a:endParaRPr lang="en-US"/>
          </a:p>
        </p:txBody>
      </p:sp>
    </p:spTree>
    <p:extLst>
      <p:ext uri="{BB962C8B-B14F-4D97-AF65-F5344CB8AC3E}">
        <p14:creationId xmlns:p14="http://schemas.microsoft.com/office/powerpoint/2010/main" val="2053818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KEVIN </a:t>
            </a:r>
          </a:p>
        </p:txBody>
      </p:sp>
      <p:sp>
        <p:nvSpPr>
          <p:cNvPr id="4" name="Slide Number Placeholder 3"/>
          <p:cNvSpPr>
            <a:spLocks noGrp="1"/>
          </p:cNvSpPr>
          <p:nvPr>
            <p:ph type="sldNum" sz="quarter" idx="5"/>
          </p:nvPr>
        </p:nvSpPr>
        <p:spPr/>
        <p:txBody>
          <a:bodyPr/>
          <a:lstStyle/>
          <a:p>
            <a:fld id="{B8F1E044-3EA6-4167-A0FB-D05C215FD25D}" type="slidenum">
              <a:rPr lang="en-US" smtClean="0"/>
              <a:pPr/>
              <a:t>5</a:t>
            </a:fld>
            <a:endParaRPr lang="en-US"/>
          </a:p>
        </p:txBody>
      </p:sp>
    </p:spTree>
    <p:extLst>
      <p:ext uri="{BB962C8B-B14F-4D97-AF65-F5344CB8AC3E}">
        <p14:creationId xmlns:p14="http://schemas.microsoft.com/office/powerpoint/2010/main" val="4054112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KEVIN</a:t>
            </a:r>
          </a:p>
        </p:txBody>
      </p:sp>
      <p:sp>
        <p:nvSpPr>
          <p:cNvPr id="4" name="Slide Number Placeholder 3"/>
          <p:cNvSpPr>
            <a:spLocks noGrp="1"/>
          </p:cNvSpPr>
          <p:nvPr>
            <p:ph type="sldNum" sz="quarter" idx="5"/>
          </p:nvPr>
        </p:nvSpPr>
        <p:spPr/>
        <p:txBody>
          <a:bodyPr/>
          <a:lstStyle/>
          <a:p>
            <a:fld id="{B8F1E044-3EA6-4167-A0FB-D05C215FD25D}" type="slidenum">
              <a:rPr lang="en-US" smtClean="0"/>
              <a:pPr/>
              <a:t>6</a:t>
            </a:fld>
            <a:endParaRPr lang="en-US"/>
          </a:p>
        </p:txBody>
      </p:sp>
    </p:spTree>
    <p:extLst>
      <p:ext uri="{BB962C8B-B14F-4D97-AF65-F5344CB8AC3E}">
        <p14:creationId xmlns:p14="http://schemas.microsoft.com/office/powerpoint/2010/main" val="4045382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p>
        </p:txBody>
      </p:sp>
      <p:sp>
        <p:nvSpPr>
          <p:cNvPr id="4" name="Slide Number Placeholder 3"/>
          <p:cNvSpPr>
            <a:spLocks noGrp="1"/>
          </p:cNvSpPr>
          <p:nvPr>
            <p:ph type="sldNum" sz="quarter" idx="5"/>
          </p:nvPr>
        </p:nvSpPr>
        <p:spPr/>
        <p:txBody>
          <a:bodyPr/>
          <a:lstStyle/>
          <a:p>
            <a:fld id="{418BC16A-74A4-6A4C-977A-98E4E77CBCE9}" type="slidenum">
              <a:rPr lang="en-US" smtClean="0"/>
              <a:t>7</a:t>
            </a:fld>
            <a:endParaRPr lang="en-US"/>
          </a:p>
        </p:txBody>
      </p:sp>
    </p:spTree>
    <p:extLst>
      <p:ext uri="{BB962C8B-B14F-4D97-AF65-F5344CB8AC3E}">
        <p14:creationId xmlns:p14="http://schemas.microsoft.com/office/powerpoint/2010/main" val="3213188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200"/>
              </a:spcBef>
              <a:spcAft>
                <a:spcPts val="0"/>
              </a:spcAft>
            </a:pPr>
            <a:r>
              <a:rPr lang="en-CA" sz="900" b="1"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Suggested Speaker Notes:</a:t>
            </a:r>
            <a:r>
              <a:rPr lang="en-CA" sz="900" b="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There are already a lot of hospitals providing geriatric care, and in order to keep up with standards we should too. Not only that, but we’ve already demonstrated that an investment in these care processes will pay off in improved patient outcomes, better staff satisfaction, and greater market share through preventing needless admissions and reducing LOS. Accreditation is a bonus. We can get help with accreditation and preparing for accreditation through GEDC and GEDA.</a:t>
            </a:r>
            <a:endParaRPr lang="en-US" sz="900" b="0" kern="10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CA" sz="900" kern="100">
                <a:effectLst/>
                <a:latin typeface="Calibri" panose="020F0502020204030204" pitchFamily="34" charset="0"/>
                <a:ea typeface="Calibri" panose="020F0502020204030204" pitchFamily="34" charset="0"/>
                <a:cs typeface="Times New Roman" panose="02020603050405020304" pitchFamily="18" charset="0"/>
              </a:rPr>
              <a:t> </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900" kern="100">
                <a:effectLst/>
                <a:latin typeface="Calibri" panose="020F0502020204030204" pitchFamily="34" charset="0"/>
                <a:ea typeface="Calibri" panose="020F0502020204030204" pitchFamily="34" charset="0"/>
                <a:cs typeface="Times New Roman" panose="02020603050405020304" pitchFamily="18" charset="0"/>
              </a:rPr>
              <a:t>References: </a:t>
            </a:r>
            <a:r>
              <a:rPr lang="en-CA" sz="9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https://www.acep.org/geda</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B8F1E044-3EA6-4167-A0FB-D05C215FD25D}" type="slidenum">
              <a:rPr lang="en-US" smtClean="0"/>
              <a:pPr/>
              <a:t>8</a:t>
            </a:fld>
            <a:endParaRPr lang="en-US"/>
          </a:p>
        </p:txBody>
      </p:sp>
    </p:spTree>
    <p:extLst>
      <p:ext uri="{BB962C8B-B14F-4D97-AF65-F5344CB8AC3E}">
        <p14:creationId xmlns:p14="http://schemas.microsoft.com/office/powerpoint/2010/main" val="1073386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054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oub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2818411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857712"/>
            <a:ext cx="10177757"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38123" y="6480387"/>
            <a:ext cx="3361812" cy="278955"/>
          </a:xfrm>
          <a:prstGeom prst="rect">
            <a:avLst/>
          </a:prstGeom>
        </p:spPr>
      </p:pic>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spTree>
    <p:extLst>
      <p:ext uri="{BB962C8B-B14F-4D97-AF65-F5344CB8AC3E}">
        <p14:creationId xmlns:p14="http://schemas.microsoft.com/office/powerpoint/2010/main" val="6273337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80723"/>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solidFill>
                  <a:schemeClr val="tx1"/>
                </a:solidFill>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4169228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1_Left_Title">
    <p:spTree>
      <p:nvGrpSpPr>
        <p:cNvPr id="1" name=""/>
        <p:cNvGrpSpPr/>
        <p:nvPr/>
      </p:nvGrpSpPr>
      <p:grpSpPr>
        <a:xfrm>
          <a:off x="0" y="0"/>
          <a:ext cx="0" cy="0"/>
          <a:chOff x="0" y="0"/>
          <a:chExt cx="0" cy="0"/>
        </a:xfrm>
      </p:grpSpPr>
      <p:sp>
        <p:nvSpPr>
          <p:cNvPr id="183" name="Slide Number"/>
          <p:cNvSpPr txBox="1">
            <a:spLocks noGrp="1"/>
          </p:cNvSpPr>
          <p:nvPr>
            <p:ph type="sldNum" sz="quarter" idx="2"/>
          </p:nvPr>
        </p:nvSpPr>
        <p:spPr>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sz="1800" b="0" i="0" u="none" strike="noStrike" kern="1200" cap="none" spc="0" normalizeH="0" baseline="0" noProof="0">
                <a:ln>
                  <a:noFill/>
                </a:ln>
                <a:solidFill>
                  <a:srgbClr val="222C3F"/>
                </a:solidFill>
                <a:effectLst/>
                <a:uLnTx/>
                <a:uFillTx/>
                <a:latin typeface="Roboto"/>
                <a:ea typeface="+mn-ea"/>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srgbClr val="222C3F"/>
              </a:solidFill>
              <a:effectLst/>
              <a:uLnTx/>
              <a:uFillTx/>
              <a:latin typeface="Roboto"/>
              <a:ea typeface="+mn-ea"/>
            </a:endParaRPr>
          </a:p>
        </p:txBody>
      </p:sp>
      <p:sp>
        <p:nvSpPr>
          <p:cNvPr id="184" name="Title 2"/>
          <p:cNvSpPr txBox="1"/>
          <p:nvPr/>
        </p:nvSpPr>
        <p:spPr>
          <a:xfrm>
            <a:off x="548219" y="6440517"/>
            <a:ext cx="4810114" cy="177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defRPr sz="1200">
                <a:solidFill>
                  <a:srgbClr val="BFBFB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BFBFBF"/>
                </a:solidFill>
                <a:effectLst/>
                <a:uLnTx/>
                <a:uFillTx/>
                <a:latin typeface="Roboto"/>
                <a:ea typeface="+mn-ea"/>
              </a:rPr>
              <a:t>| © 2020 Geriatric Emergency Department Collaborative |</a:t>
            </a:r>
          </a:p>
        </p:txBody>
      </p:sp>
      <p:pic>
        <p:nvPicPr>
          <p:cNvPr id="185" name="Picture 4" descr="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35425" y="6280417"/>
            <a:ext cx="1542168" cy="514057"/>
          </a:xfrm>
          <a:prstGeom prst="rect">
            <a:avLst/>
          </a:prstGeom>
          <a:ln w="12700">
            <a:miter lim="400000"/>
          </a:ln>
        </p:spPr>
      </p:pic>
      <p:sp>
        <p:nvSpPr>
          <p:cNvPr id="186" name="Body Level One…"/>
          <p:cNvSpPr txBox="1">
            <a:spLocks noGrp="1"/>
          </p:cNvSpPr>
          <p:nvPr>
            <p:ph type="body" sz="quarter" idx="1" hasCustomPrompt="1"/>
          </p:nvPr>
        </p:nvSpPr>
        <p:spPr>
          <a:xfrm>
            <a:off x="508001" y="974041"/>
            <a:ext cx="11157817" cy="231008"/>
          </a:xfrm>
          <a:prstGeom prst="rect">
            <a:avLst/>
          </a:prstGeom>
        </p:spPr>
        <p:txBody>
          <a:bodyPr lIns="0" tIns="0" rIns="0" bIns="0">
            <a:normAutofit/>
          </a:bodyPr>
          <a:lstStyle>
            <a:lvl1pPr marL="0" indent="0">
              <a:buSzTx/>
              <a:buFontTx/>
              <a:buNone/>
              <a:defRPr sz="2400">
                <a:solidFill>
                  <a:srgbClr val="A6A6A6"/>
                </a:solidFill>
              </a:defRPr>
            </a:lvl1pPr>
            <a:lvl2pPr marL="0" indent="609570">
              <a:buSzTx/>
              <a:buFontTx/>
              <a:buNone/>
              <a:defRPr sz="2400">
                <a:solidFill>
                  <a:srgbClr val="A6A6A6"/>
                </a:solidFill>
              </a:defRPr>
            </a:lvl2pPr>
            <a:lvl3pPr marL="0" indent="1219138">
              <a:buSzTx/>
              <a:buFontTx/>
              <a:buNone/>
              <a:defRPr sz="2400">
                <a:solidFill>
                  <a:srgbClr val="A6A6A6"/>
                </a:solidFill>
              </a:defRPr>
            </a:lvl3pPr>
            <a:lvl4pPr marL="0" indent="1828708">
              <a:buSzTx/>
              <a:buFontTx/>
              <a:buNone/>
              <a:defRPr sz="2400">
                <a:solidFill>
                  <a:srgbClr val="A6A6A6"/>
                </a:solidFill>
              </a:defRPr>
            </a:lvl4pPr>
            <a:lvl5pPr marL="0" indent="2438277">
              <a:buSzTx/>
              <a:buFontTx/>
              <a:buNone/>
              <a:defRPr sz="2400">
                <a:solidFill>
                  <a:srgbClr val="A6A6A6"/>
                </a:solidFill>
              </a:defRPr>
            </a:lvl5pPr>
          </a:lstStyle>
          <a:p>
            <a:r>
              <a:t>CLICK TO EDIT SUBTITLE</a:t>
            </a:r>
          </a:p>
          <a:p>
            <a:pPr lvl="1"/>
            <a:endParaRPr/>
          </a:p>
          <a:p>
            <a:pPr lvl="2"/>
            <a:endParaRPr/>
          </a:p>
          <a:p>
            <a:pPr lvl="3"/>
            <a:endParaRPr/>
          </a:p>
          <a:p>
            <a:pPr lvl="4"/>
            <a:endParaRPr/>
          </a:p>
        </p:txBody>
      </p:sp>
      <p:sp>
        <p:nvSpPr>
          <p:cNvPr id="187" name="CLICK TO EDIT MASTER TITLE STYLE"/>
          <p:cNvSpPr txBox="1">
            <a:spLocks noGrp="1"/>
          </p:cNvSpPr>
          <p:nvPr>
            <p:ph type="title" hasCustomPrompt="1"/>
          </p:nvPr>
        </p:nvSpPr>
        <p:spPr>
          <a:xfrm>
            <a:off x="508001" y="376816"/>
            <a:ext cx="11157817" cy="545946"/>
          </a:xfrm>
          <a:prstGeom prst="rect">
            <a:avLst/>
          </a:prstGeom>
        </p:spPr>
        <p:txBody>
          <a:bodyPr lIns="0" tIns="0" rIns="0" bIns="0">
            <a:normAutofit/>
          </a:bodyPr>
          <a:lstStyle>
            <a:lvl1pPr>
              <a:defRPr sz="4000" b="1">
                <a:solidFill>
                  <a:srgbClr val="808080"/>
                </a:solidFill>
              </a:defRPr>
            </a:lvl1pPr>
          </a:lstStyle>
          <a:p>
            <a:r>
              <a:t>CLICK TO EDIT MASTER TITLE STYLE</a:t>
            </a:r>
          </a:p>
        </p:txBody>
      </p:sp>
    </p:spTree>
    <p:extLst>
      <p:ext uri="{BB962C8B-B14F-4D97-AF65-F5344CB8AC3E}">
        <p14:creationId xmlns:p14="http://schemas.microsoft.com/office/powerpoint/2010/main" val="204721363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Full_Image_Title">
  <p:cSld name="1_Full_Image_Title">
    <p:spTree>
      <p:nvGrpSpPr>
        <p:cNvPr id="1" name="Shape 27"/>
        <p:cNvGrpSpPr/>
        <p:nvPr/>
      </p:nvGrpSpPr>
      <p:grpSpPr>
        <a:xfrm>
          <a:off x="0" y="0"/>
          <a:ext cx="0" cy="0"/>
          <a:chOff x="0" y="0"/>
          <a:chExt cx="0" cy="0"/>
        </a:xfrm>
      </p:grpSpPr>
      <p:sp>
        <p:nvSpPr>
          <p:cNvPr id="28" name="Google Shape;28;p25"/>
          <p:cNvSpPr>
            <a:spLocks noGrp="1"/>
          </p:cNvSpPr>
          <p:nvPr>
            <p:ph type="pic" idx="2"/>
          </p:nvPr>
        </p:nvSpPr>
        <p:spPr>
          <a:xfrm>
            <a:off x="2" y="3"/>
            <a:ext cx="12191999" cy="6857999"/>
          </a:xfrm>
          <a:prstGeom prst="rect">
            <a:avLst/>
          </a:prstGeom>
          <a:solidFill>
            <a:srgbClr val="E5E5E5"/>
          </a:solidFill>
          <a:ln>
            <a:noFill/>
          </a:ln>
        </p:spPr>
      </p:sp>
      <p:sp>
        <p:nvSpPr>
          <p:cNvPr id="29" name="Google Shape;29;p25"/>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2400"/>
              <a:buNone/>
              <a:defRPr sz="2400" b="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333"/>
              <a:buNone/>
              <a:defRPr sz="1333"/>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228600" algn="l">
              <a:lnSpc>
                <a:spcPct val="90000"/>
              </a:lnSpc>
              <a:spcBef>
                <a:spcPts val="500"/>
              </a:spcBef>
              <a:spcAft>
                <a:spcPts val="0"/>
              </a:spcAft>
              <a:buClr>
                <a:schemeClr val="dk1"/>
              </a:buClr>
              <a:buSzPts val="1200"/>
              <a:buNone/>
              <a:defRPr sz="1200"/>
            </a:lvl6pPr>
            <a:lvl7pPr marL="3200400" lvl="6" indent="-228600" algn="l">
              <a:lnSpc>
                <a:spcPct val="90000"/>
              </a:lnSpc>
              <a:spcBef>
                <a:spcPts val="500"/>
              </a:spcBef>
              <a:spcAft>
                <a:spcPts val="0"/>
              </a:spcAft>
              <a:buClr>
                <a:schemeClr val="dk1"/>
              </a:buClr>
              <a:buSzPts val="1200"/>
              <a:buNone/>
              <a:defRPr sz="1200"/>
            </a:lvl7pPr>
            <a:lvl8pPr marL="3657600" lvl="7" indent="-228600" algn="l">
              <a:lnSpc>
                <a:spcPct val="90000"/>
              </a:lnSpc>
              <a:spcBef>
                <a:spcPts val="500"/>
              </a:spcBef>
              <a:spcAft>
                <a:spcPts val="0"/>
              </a:spcAft>
              <a:buClr>
                <a:schemeClr val="dk1"/>
              </a:buClr>
              <a:buSzPts val="1200"/>
              <a:buNone/>
              <a:defRPr sz="1200"/>
            </a:lvl8pPr>
            <a:lvl9pPr marL="4114800" lvl="8" indent="-228600" algn="l">
              <a:lnSpc>
                <a:spcPct val="90000"/>
              </a:lnSpc>
              <a:spcBef>
                <a:spcPts val="500"/>
              </a:spcBef>
              <a:spcAft>
                <a:spcPts val="0"/>
              </a:spcAft>
              <a:buClr>
                <a:schemeClr val="dk1"/>
              </a:buClr>
              <a:buSzPts val="1200"/>
              <a:buNone/>
              <a:defRPr sz="1200"/>
            </a:lvl9pPr>
          </a:lstStyle>
          <a:p>
            <a:endParaRPr/>
          </a:p>
        </p:txBody>
      </p:sp>
      <p:sp>
        <p:nvSpPr>
          <p:cNvPr id="30" name="Google Shape;30;p25"/>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chemeClr val="lt1"/>
              </a:buClr>
              <a:buSzPts val="4000"/>
              <a:buFont typeface="Play"/>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244987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0DE8EF4E-8DCD-4AA6-B4CC-387C5CFFEB7B}" type="slidenum">
              <a:rPr lang="en-US" altLang="en-US"/>
              <a:pPr>
                <a:defRPr/>
              </a:pPr>
              <a:t>‹#›</a:t>
            </a:fld>
            <a:endParaRPr lang="en-US" altLang="en-US"/>
          </a:p>
        </p:txBody>
      </p:sp>
    </p:spTree>
    <p:extLst>
      <p:ext uri="{BB962C8B-B14F-4D97-AF65-F5344CB8AC3E}">
        <p14:creationId xmlns:p14="http://schemas.microsoft.com/office/powerpoint/2010/main" val="3973732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 2col 1imag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58789" y="1541464"/>
            <a:ext cx="5489574" cy="4516436"/>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a:extLst>
              <a:ext uri="{FF2B5EF4-FFF2-40B4-BE49-F238E27FC236}">
                <a16:creationId xmlns:a16="http://schemas.microsoft.com/office/drawing/2014/main" id="{4179F241-E8FA-F745-9BE5-156FFA287461}"/>
              </a:ext>
            </a:extLst>
          </p:cNvPr>
          <p:cNvSpPr>
            <a:spLocks noGrp="1"/>
          </p:cNvSpPr>
          <p:nvPr>
            <p:ph type="sldNum" sz="quarter" idx="16"/>
          </p:nvPr>
        </p:nvSpPr>
        <p:spPr/>
        <p:txBody>
          <a:bodyPr/>
          <a:lstStyle>
            <a:lvl1pPr>
              <a:defRPr b="0" i="0"/>
            </a:lvl1pPr>
          </a:lstStyle>
          <a:p>
            <a:fld id="{63DCA5C9-2E11-4C67-86EB-AE1DE127DC64}" type="slidenum">
              <a:rPr lang="en-US" smtClean="0"/>
              <a:pPr/>
              <a:t>‹#›</a:t>
            </a:fld>
            <a:endParaRPr lang="en-US"/>
          </a:p>
        </p:txBody>
      </p:sp>
      <p:sp>
        <p:nvSpPr>
          <p:cNvPr id="13" name="Picture Placeholder 3">
            <a:extLst>
              <a:ext uri="{FF2B5EF4-FFF2-40B4-BE49-F238E27FC236}">
                <a16:creationId xmlns:a16="http://schemas.microsoft.com/office/drawing/2014/main" id="{B5CCD431-4702-274F-AA13-35883D5B6781}"/>
              </a:ext>
            </a:extLst>
          </p:cNvPr>
          <p:cNvSpPr>
            <a:spLocks noGrp="1"/>
          </p:cNvSpPr>
          <p:nvPr>
            <p:ph type="pic" sz="quarter" idx="10"/>
          </p:nvPr>
        </p:nvSpPr>
        <p:spPr>
          <a:xfrm>
            <a:off x="6240464" y="1541463"/>
            <a:ext cx="5489574" cy="4516437"/>
          </a:xfrm>
          <a:solidFill>
            <a:schemeClr val="tx2">
              <a:lumMod val="20000"/>
              <a:lumOff val="80000"/>
            </a:schemeClr>
          </a:solidFill>
        </p:spPr>
        <p:txBody>
          <a:bodyPr tIns="2743200"/>
          <a:lstStyle>
            <a:lvl1pPr algn="ctr">
              <a:defRPr b="0" i="0">
                <a:solidFill>
                  <a:schemeClr val="bg1"/>
                </a:solidFill>
              </a:defRPr>
            </a:lvl1pPr>
          </a:lstStyle>
          <a:p>
            <a:endParaRPr lang="en-US"/>
          </a:p>
        </p:txBody>
      </p:sp>
      <p:sp>
        <p:nvSpPr>
          <p:cNvPr id="8" name="TextBox 7">
            <a:extLst>
              <a:ext uri="{FF2B5EF4-FFF2-40B4-BE49-F238E27FC236}">
                <a16:creationId xmlns:a16="http://schemas.microsoft.com/office/drawing/2014/main" id="{66E1B3E6-46C4-CF4F-9C92-6189EDF57391}"/>
              </a:ext>
            </a:extLst>
          </p:cNvPr>
          <p:cNvSpPr txBox="1"/>
          <p:nvPr userDrawn="1"/>
        </p:nvSpPr>
        <p:spPr>
          <a:xfrm>
            <a:off x="470927" y="6385112"/>
            <a:ext cx="1044341" cy="161738"/>
          </a:xfrm>
          <a:prstGeom prst="rect">
            <a:avLst/>
          </a:prstGeom>
          <a:noFill/>
        </p:spPr>
        <p:txBody>
          <a:bodyPr wrap="square" lIns="0" tIns="0" rIns="0" bIns="0" rtlCol="0">
            <a:normAutofit fontScale="62500" lnSpcReduction="20000"/>
          </a:bodyPr>
          <a:lstStyle/>
          <a:p>
            <a:pPr marL="0" indent="0" algn="l">
              <a:lnSpc>
                <a:spcPct val="120000"/>
              </a:lnSpc>
              <a:spcAft>
                <a:spcPts val="1200"/>
              </a:spcAft>
            </a:pPr>
            <a:r>
              <a:rPr lang="en-US" sz="1600" b="0" i="0">
                <a:solidFill>
                  <a:schemeClr val="tx2"/>
                </a:solidFill>
                <a:latin typeface="+mn-lt"/>
                <a:ea typeface="Verdana" panose="020B0604030504040204" pitchFamily="34" charset="0"/>
                <a:cs typeface="Verdana" panose="020B0604030504040204" pitchFamily="34" charset="0"/>
              </a:rPr>
              <a:t>Northwell Health</a:t>
            </a:r>
            <a:r>
              <a:rPr lang="en-US" sz="1600" b="0" i="0" baseline="30000">
                <a:solidFill>
                  <a:schemeClr val="tx2"/>
                </a:solidFill>
                <a:latin typeface="+mn-lt"/>
                <a:ea typeface="Verdana" panose="020B0604030504040204" pitchFamily="34" charset="0"/>
                <a:cs typeface="Verdana" panose="020B0604030504040204" pitchFamily="34" charset="0"/>
              </a:rPr>
              <a:t>®</a:t>
            </a:r>
          </a:p>
        </p:txBody>
      </p:sp>
      <p:sp>
        <p:nvSpPr>
          <p:cNvPr id="2" name="Date Placeholder 1">
            <a:extLst>
              <a:ext uri="{FF2B5EF4-FFF2-40B4-BE49-F238E27FC236}">
                <a16:creationId xmlns:a16="http://schemas.microsoft.com/office/drawing/2014/main" id="{D494C353-6878-D14A-98A8-BFA524BDBD9C}"/>
              </a:ext>
            </a:extLst>
          </p:cNvPr>
          <p:cNvSpPr>
            <a:spLocks noGrp="1"/>
          </p:cNvSpPr>
          <p:nvPr>
            <p:ph type="dt" sz="half" idx="17"/>
          </p:nvPr>
        </p:nvSpPr>
        <p:spPr/>
        <p:txBody>
          <a:bodyPr/>
          <a:lstStyle/>
          <a:p>
            <a:fld id="{6EC6055C-BD57-424D-B4BE-387EDC7B1F82}" type="datetime4">
              <a:t>November 18, 2024</a:t>
            </a:fld>
            <a:endParaRPr lang="en-US"/>
          </a:p>
        </p:txBody>
      </p:sp>
      <p:sp>
        <p:nvSpPr>
          <p:cNvPr id="3" name="Title 2">
            <a:extLst>
              <a:ext uri="{FF2B5EF4-FFF2-40B4-BE49-F238E27FC236}">
                <a16:creationId xmlns:a16="http://schemas.microsoft.com/office/drawing/2014/main" id="{A46529DF-E953-CC45-8657-009CE8EF8776}"/>
              </a:ext>
            </a:extLst>
          </p:cNvPr>
          <p:cNvSpPr>
            <a:spLocks noGrp="1"/>
          </p:cNvSpPr>
          <p:nvPr>
            <p:ph type="title"/>
          </p:nvPr>
        </p:nvSpPr>
        <p:spPr/>
        <p:txBody>
          <a:bodyPr/>
          <a:lstStyle>
            <a:lvl1pPr>
              <a:defRPr b="0" i="0"/>
            </a:lvl1pPr>
          </a:lstStyle>
          <a:p>
            <a:r>
              <a:rPr lang="en-US"/>
              <a:t>Click to edit Master title style</a:t>
            </a:r>
          </a:p>
        </p:txBody>
      </p:sp>
    </p:spTree>
    <p:extLst>
      <p:ext uri="{BB962C8B-B14F-4D97-AF65-F5344CB8AC3E}">
        <p14:creationId xmlns:p14="http://schemas.microsoft.com/office/powerpoint/2010/main" val="38699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349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reak_Teal">
    <p:spTree>
      <p:nvGrpSpPr>
        <p:cNvPr id="1" name=""/>
        <p:cNvGrpSpPr/>
        <p:nvPr/>
      </p:nvGrpSpPr>
      <p:grpSpPr>
        <a:xfrm>
          <a:off x="0" y="0"/>
          <a:ext cx="0" cy="0"/>
          <a:chOff x="0" y="0"/>
          <a:chExt cx="0" cy="0"/>
        </a:xfrm>
      </p:grpSpPr>
      <p:pic>
        <p:nvPicPr>
          <p:cNvPr id="2" name="Picture Placeholder 14" descr="A picture containing indoor, building, plane, table&#10;&#10;Description automatically generated">
            <a:extLst>
              <a:ext uri="{FF2B5EF4-FFF2-40B4-BE49-F238E27FC236}">
                <a16:creationId xmlns:a16="http://schemas.microsoft.com/office/drawing/2014/main" id="{3CB075E7-4047-184B-897F-56A19DD24310}"/>
              </a:ext>
            </a:extLst>
          </p:cNvPr>
          <p:cNvPicPr>
            <a:picLocks noChangeAspect="1"/>
          </p:cNvPicPr>
          <p:nvPr/>
        </p:nvPicPr>
        <p:blipFill>
          <a:blip r:embed="rId2" cstate="email">
            <a:extLst>
              <a:ext uri="{28A0092B-C50C-407E-A947-70E740481C1C}">
                <a14:useLocalDpi xmlns:a14="http://schemas.microsoft.com/office/drawing/2010/main"/>
              </a:ext>
            </a:extLst>
          </a:blip>
          <a:srcRect l="24" r="24"/>
          <a:stretch>
            <a:fillRect/>
          </a:stretch>
        </p:blipFill>
        <p:spPr>
          <a:xfrm>
            <a:off x="5" y="6"/>
            <a:ext cx="12191999" cy="6857999"/>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4" y="2810908"/>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4" y="3821961"/>
            <a:ext cx="11157817" cy="231007"/>
          </a:xfrm>
          <a:prstGeom prst="rect">
            <a:avLst/>
          </a:prstGeom>
        </p:spPr>
        <p:txBody>
          <a:bodyPr wrap="squar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 SUBTITLE</a:t>
            </a:r>
          </a:p>
        </p:txBody>
      </p:sp>
    </p:spTree>
    <p:extLst>
      <p:ext uri="{BB962C8B-B14F-4D97-AF65-F5344CB8AC3E}">
        <p14:creationId xmlns:p14="http://schemas.microsoft.com/office/powerpoint/2010/main" val="1589649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reak_Orange">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 y="1679"/>
            <a:ext cx="12191999"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4" y="2810908"/>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4" y="3821961"/>
            <a:ext cx="11157817" cy="231007"/>
          </a:xfrm>
          <a:prstGeom prst="rect">
            <a:avLst/>
          </a:prstGeom>
        </p:spPr>
        <p:txBody>
          <a:bodyPr wrap="non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 SUBTITLE</a:t>
            </a:r>
          </a:p>
        </p:txBody>
      </p:sp>
    </p:spTree>
    <p:extLst>
      <p:ext uri="{BB962C8B-B14F-4D97-AF65-F5344CB8AC3E}">
        <p14:creationId xmlns:p14="http://schemas.microsoft.com/office/powerpoint/2010/main" val="3444062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reak_Green">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 y="1679"/>
            <a:ext cx="12191997"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4" y="2810908"/>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4" y="3821961"/>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 SUBTITLE</a:t>
            </a:r>
          </a:p>
        </p:txBody>
      </p:sp>
    </p:spTree>
    <p:extLst>
      <p:ext uri="{BB962C8B-B14F-4D97-AF65-F5344CB8AC3E}">
        <p14:creationId xmlns:p14="http://schemas.microsoft.com/office/powerpoint/2010/main" val="783566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id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Font typeface="Arial" panose="020B0604020202020204" pitchFamily="34" charset="0"/>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782609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ing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4805"/>
            <a:ext cx="9733280" cy="245160"/>
          </a:xfrm>
          <a:prstGeom prst="rect">
            <a:avLst/>
          </a:prstGeom>
        </p:spPr>
        <p:txBody>
          <a:bodyPr wrap="none" lIns="0" tIns="0" rIns="0" bIns="0" anchor="t">
            <a:noAutofit/>
          </a:bodyPr>
          <a:lstStyle>
            <a:lvl1pPr marL="0" indent="0">
              <a:buFont typeface="Arial" panose="020B0604020202020204" pitchFamily="34" charset="0"/>
              <a:buNone/>
              <a:defRPr lang="en-US" sz="2400" b="0" baseline="0" dirty="0" smtClean="0">
                <a:solidFill>
                  <a:schemeClr val="bg1">
                    <a:lumMod val="65000"/>
                  </a:schemeClr>
                </a:solidFill>
                <a:ea typeface="Roboto" panose="02000000000000000000" pitchFamily="2" charset="0"/>
              </a:defRPr>
            </a:lvl1pPr>
          </a:lstStyle>
          <a:p>
            <a:pPr marL="228584" lvl="0" indent="-228584"/>
            <a:r>
              <a:rPr lang="en-US"/>
              <a:t>CLICK TO EDIT SUBTITLE</a:t>
            </a:r>
          </a:p>
        </p:txBody>
      </p:sp>
      <p:sp>
        <p:nvSpPr>
          <p:cNvPr id="7" name="Title 2"/>
          <p:cNvSpPr>
            <a:spLocks noGrp="1"/>
          </p:cNvSpPr>
          <p:nvPr>
            <p:ph type="title"/>
          </p:nvPr>
        </p:nvSpPr>
        <p:spPr>
          <a:xfrm>
            <a:off x="508004" y="376818"/>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9"/>
            <a:ext cx="9733280" cy="4480071"/>
          </a:xfrm>
          <a:prstGeom prst="rect">
            <a:avLst/>
          </a:prstGeom>
        </p:spPr>
        <p:txBody>
          <a:bodyPr/>
          <a:lstStyle>
            <a:lvl1pPr>
              <a:lnSpc>
                <a:spcPts val="3200"/>
              </a:lnSpc>
              <a:spcBef>
                <a:spcPts val="800"/>
              </a:spcBef>
              <a:spcAft>
                <a:spcPts val="1600"/>
              </a:spcAft>
              <a:defRPr lang="en-US" sz="2400" dirty="0" smtClean="0">
                <a:solidFill>
                  <a:srgbClr val="5A5A5A"/>
                </a:solidFill>
              </a:defRPr>
            </a:lvl1pPr>
            <a:lvl2pPr>
              <a:lnSpc>
                <a:spcPts val="3200"/>
              </a:lnSpc>
              <a:spcBef>
                <a:spcPts val="800"/>
              </a:spcBef>
              <a:spcAft>
                <a:spcPts val="1600"/>
              </a:spcAft>
              <a:defRPr lang="en-US" sz="2133" dirty="0" smtClean="0">
                <a:solidFill>
                  <a:srgbClr val="5A5A5A"/>
                </a:solidFill>
              </a:defRPr>
            </a:lvl2pPr>
            <a:lvl3pPr>
              <a:lnSpc>
                <a:spcPts val="3200"/>
              </a:lnSpc>
              <a:spcBef>
                <a:spcPts val="800"/>
              </a:spcBef>
              <a:spcAft>
                <a:spcPts val="1600"/>
              </a:spcAft>
              <a:defRPr lang="en-US" sz="2133" dirty="0" smtClean="0">
                <a:solidFill>
                  <a:srgbClr val="5A5A5A"/>
                </a:solidFill>
              </a:defRPr>
            </a:lvl3pPr>
            <a:lvl4pPr>
              <a:lnSpc>
                <a:spcPts val="3200"/>
              </a:lnSpc>
              <a:spcBef>
                <a:spcPts val="800"/>
              </a:spcBef>
              <a:spcAft>
                <a:spcPts val="1600"/>
              </a:spcAft>
              <a:defRPr lang="en-US" sz="2133" dirty="0" smtClean="0">
                <a:solidFill>
                  <a:srgbClr val="5A5A5A"/>
                </a:solidFill>
              </a:defRPr>
            </a:lvl4pPr>
            <a:lvl5pPr>
              <a:lnSpc>
                <a:spcPts val="3200"/>
              </a:lnSpc>
              <a:spcBef>
                <a:spcPts val="800"/>
              </a:spcBef>
              <a:spcAft>
                <a:spcPts val="1600"/>
              </a:spcAft>
              <a:defRPr lang="en-US" sz="2133" dirty="0">
                <a:solidFill>
                  <a:srgbClr val="5A5A5A"/>
                </a:solidFill>
              </a:defRPr>
            </a:lvl5pPr>
          </a:lstStyle>
          <a:p>
            <a:pPr lvl="0">
              <a:spcAft>
                <a:spcPts val="800"/>
              </a:spcAft>
            </a:pPr>
            <a:r>
              <a:rPr lang="en-US"/>
              <a:t>Click to edit Master text styles</a:t>
            </a:r>
          </a:p>
          <a:p>
            <a:pPr lvl="1">
              <a:spcAft>
                <a:spcPts val="800"/>
              </a:spcAft>
            </a:pPr>
            <a:r>
              <a:rPr lang="en-US"/>
              <a:t>Second level</a:t>
            </a:r>
          </a:p>
          <a:p>
            <a:pPr lvl="2">
              <a:spcAft>
                <a:spcPts val="800"/>
              </a:spcAft>
            </a:pPr>
            <a:r>
              <a:rPr lang="en-US"/>
              <a:t>Third level</a:t>
            </a:r>
          </a:p>
          <a:p>
            <a:pPr lvl="3">
              <a:spcAft>
                <a:spcPts val="800"/>
              </a:spcAft>
            </a:pPr>
            <a:r>
              <a:rPr lang="en-US"/>
              <a:t>Fourth level</a:t>
            </a:r>
          </a:p>
          <a:p>
            <a:pPr lvl="4">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39987" y="0"/>
            <a:ext cx="1544191" cy="6858000"/>
          </a:xfrm>
          <a:prstGeom prst="rect">
            <a:avLst/>
          </a:prstGeom>
        </p:spPr>
      </p:pic>
    </p:spTree>
    <p:extLst>
      <p:ext uri="{BB962C8B-B14F-4D97-AF65-F5344CB8AC3E}">
        <p14:creationId xmlns:p14="http://schemas.microsoft.com/office/powerpoint/2010/main" val="1187569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ing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84" lvl="0" indent="-228584"/>
            <a:r>
              <a:rPr lang="en-US"/>
              <a:t>CLICK TO EDIT SUBTITLE</a:t>
            </a:r>
          </a:p>
        </p:txBody>
      </p:sp>
      <p:sp>
        <p:nvSpPr>
          <p:cNvPr id="7" name="Title 2"/>
          <p:cNvSpPr>
            <a:spLocks noGrp="1"/>
          </p:cNvSpPr>
          <p:nvPr>
            <p:ph type="title"/>
          </p:nvPr>
        </p:nvSpPr>
        <p:spPr>
          <a:xfrm>
            <a:off x="508004" y="376818"/>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9"/>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57886" y="0"/>
            <a:ext cx="1544191" cy="6858000"/>
          </a:xfrm>
          <a:prstGeom prst="rect">
            <a:avLst/>
          </a:prstGeom>
        </p:spPr>
      </p:pic>
    </p:spTree>
    <p:extLst>
      <p:ext uri="{BB962C8B-B14F-4D97-AF65-F5344CB8AC3E}">
        <p14:creationId xmlns:p14="http://schemas.microsoft.com/office/powerpoint/2010/main" val="287508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ing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84" lvl="0" indent="-228584"/>
            <a:r>
              <a:rPr lang="en-US"/>
              <a:t>CLICK TO EDIT SUBTITLE</a:t>
            </a:r>
          </a:p>
        </p:txBody>
      </p:sp>
      <p:sp>
        <p:nvSpPr>
          <p:cNvPr id="7" name="Title 2"/>
          <p:cNvSpPr>
            <a:spLocks noGrp="1"/>
          </p:cNvSpPr>
          <p:nvPr>
            <p:ph type="title"/>
          </p:nvPr>
        </p:nvSpPr>
        <p:spPr>
          <a:xfrm>
            <a:off x="508004" y="376818"/>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9"/>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57886" y="0"/>
            <a:ext cx="1544191" cy="6858000"/>
          </a:xfrm>
          <a:prstGeom prst="rect">
            <a:avLst/>
          </a:prstGeom>
        </p:spPr>
      </p:pic>
    </p:spTree>
    <p:extLst>
      <p:ext uri="{BB962C8B-B14F-4D97-AF65-F5344CB8AC3E}">
        <p14:creationId xmlns:p14="http://schemas.microsoft.com/office/powerpoint/2010/main" val="4051393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Doub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84" lvl="0" indent="-228584"/>
            <a:r>
              <a:rPr lang="en-US"/>
              <a:t>CLICK TO EDIT SUBTITLE</a:t>
            </a:r>
          </a:p>
        </p:txBody>
      </p:sp>
      <p:sp>
        <p:nvSpPr>
          <p:cNvPr id="7" name="Title 2"/>
          <p:cNvSpPr>
            <a:spLocks noGrp="1"/>
          </p:cNvSpPr>
          <p:nvPr>
            <p:ph type="title"/>
          </p:nvPr>
        </p:nvSpPr>
        <p:spPr>
          <a:xfrm>
            <a:off x="508004" y="376818"/>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39987" y="0"/>
            <a:ext cx="1544191" cy="6858000"/>
          </a:xfrm>
          <a:prstGeom prst="rect">
            <a:avLst/>
          </a:prstGeom>
        </p:spPr>
      </p:pic>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5" y="1634689"/>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4" y="1634689"/>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4029316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Doub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kern="1200" baseline="0" dirty="0" smtClean="0">
                <a:solidFill>
                  <a:schemeClr val="bg1">
                    <a:lumMod val="65000"/>
                  </a:schemeClr>
                </a:solidFill>
                <a:latin typeface="+mn-lt"/>
                <a:ea typeface="Roboto" panose="02000000000000000000" pitchFamily="2" charset="0"/>
                <a:cs typeface="+mn-cs"/>
              </a:defRPr>
            </a:lvl1pPr>
          </a:lstStyle>
          <a:p>
            <a:pPr marL="228584" lvl="0" indent="-228584"/>
            <a:r>
              <a:rPr lang="en-US"/>
              <a:t>CLICK TO EDIT SUBTITLE</a:t>
            </a:r>
          </a:p>
        </p:txBody>
      </p:sp>
      <p:sp>
        <p:nvSpPr>
          <p:cNvPr id="7" name="Title 2"/>
          <p:cNvSpPr>
            <a:spLocks noGrp="1"/>
          </p:cNvSpPr>
          <p:nvPr>
            <p:ph type="title"/>
          </p:nvPr>
        </p:nvSpPr>
        <p:spPr>
          <a:xfrm>
            <a:off x="508004" y="376818"/>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5" y="1634689"/>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47813"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4" y="1634689"/>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2278500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Doub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84" lvl="0" indent="-228584"/>
            <a:r>
              <a:rPr lang="en-US"/>
              <a:t>CLICK TO EDIT SUBTITLE</a:t>
            </a:r>
          </a:p>
        </p:txBody>
      </p:sp>
      <p:sp>
        <p:nvSpPr>
          <p:cNvPr id="7" name="Title 2"/>
          <p:cNvSpPr>
            <a:spLocks noGrp="1"/>
          </p:cNvSpPr>
          <p:nvPr>
            <p:ph type="title"/>
          </p:nvPr>
        </p:nvSpPr>
        <p:spPr>
          <a:xfrm>
            <a:off x="508004" y="376818"/>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5" y="1634689"/>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47813"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4" y="1634689"/>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4412126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Mid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lgn="ctr">
              <a:buFont typeface="Arial" panose="020B0604020202020204" pitchFamily="34" charset="0"/>
              <a:buNone/>
              <a:defRPr sz="2400" b="0" baseline="0">
                <a:solidFill>
                  <a:schemeClr val="bg1">
                    <a:lumMod val="65000"/>
                  </a:schemeClr>
                </a:solidFill>
                <a:latin typeface="+mn-lt"/>
                <a:ea typeface="Roboto" panose="02000000000000000000" pitchFamily="2" charset="0"/>
              </a:defRPr>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 SUBTITLE</a:t>
            </a:r>
          </a:p>
        </p:txBody>
      </p:sp>
      <p:sp>
        <p:nvSpPr>
          <p:cNvPr id="7" name="Title 2"/>
          <p:cNvSpPr>
            <a:spLocks noGrp="1"/>
          </p:cNvSpPr>
          <p:nvPr>
            <p:ph type="title"/>
          </p:nvPr>
        </p:nvSpPr>
        <p:spPr>
          <a:xfrm>
            <a:off x="508004" y="376818"/>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4208308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Mid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84" lvl="0" indent="-228584" algn="ctr"/>
            <a:r>
              <a:rPr lang="en-US"/>
              <a:t>CLICK TO EDIT SUBTITLE</a:t>
            </a:r>
          </a:p>
        </p:txBody>
      </p:sp>
      <p:sp>
        <p:nvSpPr>
          <p:cNvPr id="7" name="Title 2"/>
          <p:cNvSpPr>
            <a:spLocks noGrp="1"/>
          </p:cNvSpPr>
          <p:nvPr>
            <p:ph type="title"/>
          </p:nvPr>
        </p:nvSpPr>
        <p:spPr>
          <a:xfrm>
            <a:off x="508004" y="376818"/>
            <a:ext cx="11157817" cy="545945"/>
          </a:xfrm>
          <a:prstGeom prst="rect">
            <a:avLst/>
          </a:prstGeom>
        </p:spPr>
        <p:txBody>
          <a:bodyPr lIns="0" tIns="0" rIns="0" bIns="0" anchor="ctr"/>
          <a:lstStyle>
            <a:lvl1pPr algn="ctr">
              <a:defRPr sz="4000">
                <a:solidFill>
                  <a:schemeClr val="tx1"/>
                </a:solidFill>
              </a:defRPr>
            </a:lvl1pPr>
          </a:lstStyle>
          <a:p>
            <a:r>
              <a:rPr lang="en-US"/>
              <a:t>Click to edit Master title style</a:t>
            </a:r>
          </a:p>
        </p:txBody>
      </p:sp>
    </p:spTree>
    <p:extLst>
      <p:ext uri="{BB962C8B-B14F-4D97-AF65-F5344CB8AC3E}">
        <p14:creationId xmlns:p14="http://schemas.microsoft.com/office/powerpoint/2010/main" val="1624491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Mid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84" lvl="0" indent="-228584" algn="ctr"/>
            <a:r>
              <a:rPr lang="en-US"/>
              <a:t>CLICK TO EDIT SUBTITLE</a:t>
            </a:r>
          </a:p>
        </p:txBody>
      </p:sp>
      <p:sp>
        <p:nvSpPr>
          <p:cNvPr id="7" name="Title 2"/>
          <p:cNvSpPr>
            <a:spLocks noGrp="1"/>
          </p:cNvSpPr>
          <p:nvPr>
            <p:ph type="title"/>
          </p:nvPr>
        </p:nvSpPr>
        <p:spPr>
          <a:xfrm>
            <a:off x="508004" y="376818"/>
            <a:ext cx="11157817" cy="545945"/>
          </a:xfrm>
          <a:prstGeom prst="rect">
            <a:avLst/>
          </a:prstGeom>
        </p:spPr>
        <p:txBody>
          <a:bodyPr lIns="0" tIns="0" rIns="0" bIns="0" anchor="ctr"/>
          <a:lstStyle>
            <a:lvl1pPr algn="ctr">
              <a:defRPr sz="4000">
                <a:solidFill>
                  <a:schemeClr val="accent2"/>
                </a:solidFill>
              </a:defRPr>
            </a:lvl1pPr>
          </a:lstStyle>
          <a:p>
            <a:r>
              <a:rPr lang="en-US"/>
              <a:t>Click to edit Master title style</a:t>
            </a:r>
          </a:p>
        </p:txBody>
      </p:sp>
    </p:spTree>
    <p:extLst>
      <p:ext uri="{BB962C8B-B14F-4D97-AF65-F5344CB8AC3E}">
        <p14:creationId xmlns:p14="http://schemas.microsoft.com/office/powerpoint/2010/main" val="2324468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Mid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84" lvl="0" indent="-228584" algn="ctr"/>
            <a:r>
              <a:rPr lang="en-US"/>
              <a:t>CLICK TO EDIT SUBTITLE</a:t>
            </a:r>
          </a:p>
        </p:txBody>
      </p:sp>
      <p:sp>
        <p:nvSpPr>
          <p:cNvPr id="7" name="Title 2"/>
          <p:cNvSpPr>
            <a:spLocks noGrp="1"/>
          </p:cNvSpPr>
          <p:nvPr>
            <p:ph type="title"/>
          </p:nvPr>
        </p:nvSpPr>
        <p:spPr>
          <a:xfrm>
            <a:off x="508004" y="376818"/>
            <a:ext cx="11157817" cy="545945"/>
          </a:xfrm>
          <a:prstGeom prst="rect">
            <a:avLst/>
          </a:prstGeom>
        </p:spPr>
        <p:txBody>
          <a:bodyPr lIns="0" tIns="0" rIns="0" bIns="0" anchor="ctr"/>
          <a:lstStyle>
            <a:lvl1pPr algn="ct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333580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Mid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tx1"/>
                </a:solidFill>
              </a:defRPr>
            </a:lvl1pPr>
          </a:lstStyle>
          <a:p>
            <a:r>
              <a:rPr lang="en-US"/>
              <a:t>Click to edit Master title style</a:t>
            </a:r>
          </a:p>
        </p:txBody>
      </p:sp>
    </p:spTree>
    <p:extLst>
      <p:ext uri="{BB962C8B-B14F-4D97-AF65-F5344CB8AC3E}">
        <p14:creationId xmlns:p14="http://schemas.microsoft.com/office/powerpoint/2010/main" val="4050384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Mid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84" lvl="0" indent="-228584" algn="ctr"/>
            <a:r>
              <a:rPr lang="en-US"/>
              <a:t>CLICK TO EDIT SUBTITLE</a:t>
            </a:r>
          </a:p>
        </p:txBody>
      </p:sp>
      <p:sp>
        <p:nvSpPr>
          <p:cNvPr id="7" name="Title 2"/>
          <p:cNvSpPr>
            <a:spLocks noGrp="1"/>
          </p:cNvSpPr>
          <p:nvPr>
            <p:ph type="title"/>
          </p:nvPr>
        </p:nvSpPr>
        <p:spPr>
          <a:xfrm>
            <a:off x="508004" y="376818"/>
            <a:ext cx="11157817" cy="545945"/>
          </a:xfrm>
          <a:prstGeom prst="rect">
            <a:avLst/>
          </a:prstGeom>
        </p:spPr>
        <p:txBody>
          <a:bodyPr lIns="0" tIns="0" rIns="0" bIns="0" anchor="ctr"/>
          <a:lstStyle>
            <a:lvl1pPr algn="ctr">
              <a:defRPr sz="4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4156457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ImageLeft_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
        <p:nvSpPr>
          <p:cNvPr id="2" name="Title 1">
            <a:extLst>
              <a:ext uri="{FF2B5EF4-FFF2-40B4-BE49-F238E27FC236}">
                <a16:creationId xmlns:a16="http://schemas.microsoft.com/office/drawing/2014/main" id="{6F72CE7E-9031-F742-8EE2-EFC00A881AA6}"/>
              </a:ext>
            </a:extLst>
          </p:cNvPr>
          <p:cNvSpPr>
            <a:spLocks noGrp="1"/>
          </p:cNvSpPr>
          <p:nvPr>
            <p:ph type="title" hasCustomPrompt="1"/>
          </p:nvPr>
        </p:nvSpPr>
        <p:spPr>
          <a:xfrm>
            <a:off x="356381" y="366183"/>
            <a:ext cx="5345723" cy="2147244"/>
          </a:xfrm>
          <a:prstGeom prst="rect">
            <a:avLst/>
          </a:prstGeom>
        </p:spPr>
        <p:txBody>
          <a:bodyPr/>
          <a:lstStyle>
            <a:lvl1pPr>
              <a:defRPr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411E0BC7-53A5-A746-AC02-917F723689AC}"/>
              </a:ext>
            </a:extLst>
          </p:cNvPr>
          <p:cNvSpPr>
            <a:spLocks noGrp="1"/>
          </p:cNvSpPr>
          <p:nvPr>
            <p:ph type="body" sz="quarter" idx="11"/>
          </p:nvPr>
        </p:nvSpPr>
        <p:spPr>
          <a:xfrm>
            <a:off x="6451601" y="393704"/>
            <a:ext cx="5384019" cy="5795433"/>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4067828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 SUBTITLE</a:t>
            </a:r>
          </a:p>
        </p:txBody>
      </p:sp>
      <p:sp>
        <p:nvSpPr>
          <p:cNvPr id="7" name="Title 2"/>
          <p:cNvSpPr>
            <a:spLocks noGrp="1"/>
          </p:cNvSpPr>
          <p:nvPr>
            <p:ph type="title" hasCustomPrompt="1"/>
          </p:nvPr>
        </p:nvSpPr>
        <p:spPr>
          <a:xfrm>
            <a:off x="508004" y="376818"/>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431498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Left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 SUBTITLE</a:t>
            </a:r>
          </a:p>
        </p:txBody>
      </p:sp>
      <p:sp>
        <p:nvSpPr>
          <p:cNvPr id="7" name="Title 2"/>
          <p:cNvSpPr>
            <a:spLocks noGrp="1"/>
          </p:cNvSpPr>
          <p:nvPr>
            <p:ph type="title" hasCustomPrompt="1"/>
          </p:nvPr>
        </p:nvSpPr>
        <p:spPr>
          <a:xfrm>
            <a:off x="508004" y="376818"/>
            <a:ext cx="11157817" cy="545945"/>
          </a:xfrm>
          <a:prstGeom prst="rect">
            <a:avLst/>
          </a:prstGeom>
        </p:spPr>
        <p:txBody>
          <a:bodyPr lIns="0" tIns="0" rIns="0" bIns="0" anchor="ctr"/>
          <a:lstStyle>
            <a:lvl1pPr algn="l">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3408657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Left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 SUBTITLE</a:t>
            </a:r>
          </a:p>
        </p:txBody>
      </p:sp>
      <p:sp>
        <p:nvSpPr>
          <p:cNvPr id="7" name="Title 2"/>
          <p:cNvSpPr>
            <a:spLocks noGrp="1"/>
          </p:cNvSpPr>
          <p:nvPr>
            <p:ph type="title" hasCustomPrompt="1"/>
          </p:nvPr>
        </p:nvSpPr>
        <p:spPr>
          <a:xfrm>
            <a:off x="508004" y="376818"/>
            <a:ext cx="11157817" cy="545945"/>
          </a:xfrm>
          <a:prstGeom prst="rect">
            <a:avLst/>
          </a:prstGeom>
        </p:spPr>
        <p:txBody>
          <a:bodyPr lIns="0" tIns="0" rIns="0" bIns="0" anchor="ctr"/>
          <a:lstStyle>
            <a:lvl1pPr algn="l">
              <a:defRPr sz="40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4270045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Left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 SUBTITLE</a:t>
            </a:r>
          </a:p>
        </p:txBody>
      </p:sp>
      <p:sp>
        <p:nvSpPr>
          <p:cNvPr id="7" name="Title 2"/>
          <p:cNvSpPr>
            <a:spLocks noGrp="1"/>
          </p:cNvSpPr>
          <p:nvPr>
            <p:ph type="title" hasCustomPrompt="1"/>
          </p:nvPr>
        </p:nvSpPr>
        <p:spPr>
          <a:xfrm>
            <a:off x="508004" y="376818"/>
            <a:ext cx="11157817" cy="545945"/>
          </a:xfrm>
          <a:prstGeom prst="rect">
            <a:avLst/>
          </a:prstGeom>
        </p:spPr>
        <p:txBody>
          <a:bodyPr lIns="0" tIns="0" rIns="0" bIns="0" anchor="ctr"/>
          <a:lstStyle>
            <a:lvl1pPr algn="l">
              <a:defRPr sz="40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05965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Left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 SUBTITLE</a:t>
            </a:r>
          </a:p>
        </p:txBody>
      </p:sp>
      <p:sp>
        <p:nvSpPr>
          <p:cNvPr id="7" name="Title 2"/>
          <p:cNvSpPr>
            <a:spLocks noGrp="1"/>
          </p:cNvSpPr>
          <p:nvPr>
            <p:ph type="title" hasCustomPrompt="1"/>
          </p:nvPr>
        </p:nvSpPr>
        <p:spPr>
          <a:xfrm>
            <a:off x="508004" y="376818"/>
            <a:ext cx="11157817" cy="545945"/>
          </a:xfrm>
          <a:prstGeom prst="rect">
            <a:avLst/>
          </a:prstGeom>
        </p:spPr>
        <p:txBody>
          <a:bodyPr lIns="0" tIns="0" rIns="0" bIns="0" anchor="ctr"/>
          <a:lstStyle>
            <a:lvl1pPr algn="l">
              <a:defRPr sz="4000"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1142667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_PMS01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0" y="1463043"/>
            <a:ext cx="5213352"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4" y="1011558"/>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EDITE SUBTITLE</a:t>
            </a:r>
          </a:p>
        </p:txBody>
      </p:sp>
      <p:sp>
        <p:nvSpPr>
          <p:cNvPr id="7" name="Title 2"/>
          <p:cNvSpPr>
            <a:spLocks noGrp="1"/>
          </p:cNvSpPr>
          <p:nvPr>
            <p:ph type="title" hasCustomPrompt="1"/>
          </p:nvPr>
        </p:nvSpPr>
        <p:spPr>
          <a:xfrm>
            <a:off x="508004" y="376818"/>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F5A21BB9-B635-3646-A0EE-BD2C200BFBE9}"/>
              </a:ext>
            </a:extLst>
          </p:cNvPr>
          <p:cNvSpPr>
            <a:spLocks noGrp="1"/>
          </p:cNvSpPr>
          <p:nvPr>
            <p:ph type="body" sz="quarter" idx="11"/>
          </p:nvPr>
        </p:nvSpPr>
        <p:spPr>
          <a:xfrm>
            <a:off x="6470651" y="1481378"/>
            <a:ext cx="5194300" cy="4591049"/>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1267674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Full 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 y="6"/>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1695829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Angle_PicLeft_Blu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4" name="Text Placeholder 3">
            <a:extLst>
              <a:ext uri="{FF2B5EF4-FFF2-40B4-BE49-F238E27FC236}">
                <a16:creationId xmlns:a16="http://schemas.microsoft.com/office/drawing/2014/main" id="{C5741307-B0A8-B743-93C6-D382F06554F3}"/>
              </a:ext>
            </a:extLst>
          </p:cNvPr>
          <p:cNvSpPr>
            <a:spLocks noGrp="1"/>
          </p:cNvSpPr>
          <p:nvPr>
            <p:ph type="body" sz="quarter" idx="13"/>
          </p:nvPr>
        </p:nvSpPr>
        <p:spPr>
          <a:xfrm>
            <a:off x="6096004" y="1982376"/>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427A336F-4AED-2A48-BF30-91AD52837FFA}"/>
              </a:ext>
            </a:extLst>
          </p:cNvPr>
          <p:cNvSpPr>
            <a:spLocks noGrp="1"/>
          </p:cNvSpPr>
          <p:nvPr>
            <p:ph type="title" hasCustomPrompt="1"/>
          </p:nvPr>
        </p:nvSpPr>
        <p:spPr>
          <a:xfrm>
            <a:off x="4308232" y="328674"/>
            <a:ext cx="7659403" cy="1325033"/>
          </a:xfrm>
          <a:prstGeom prst="rect">
            <a:avLst/>
          </a:prstGeom>
        </p:spPr>
        <p:txBody>
          <a:bodyPr/>
          <a:lstStyle>
            <a:lvl1pPr>
              <a:defRPr b="1"/>
            </a:lvl1pPr>
          </a:lstStyle>
          <a:p>
            <a:r>
              <a:rPr lang="en-US"/>
              <a:t>CLICK TO EDIT MASTER TITLE STYLE</a:t>
            </a:r>
          </a:p>
        </p:txBody>
      </p:sp>
      <p:sp>
        <p:nvSpPr>
          <p:cNvPr id="3" name="Freeform 2">
            <a:extLst>
              <a:ext uri="{FF2B5EF4-FFF2-40B4-BE49-F238E27FC236}">
                <a16:creationId xmlns:a16="http://schemas.microsoft.com/office/drawing/2014/main" id="{B8E9E4C4-8FB6-AA4B-A3ED-BBA66F13C046}"/>
              </a:ext>
            </a:extLst>
          </p:cNvPr>
          <p:cNvSpPr/>
          <p:nvPr/>
        </p:nvSpPr>
        <p:spPr>
          <a:xfrm>
            <a:off x="8521" y="3925778"/>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02713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ith Photo">
    <p:spTree>
      <p:nvGrpSpPr>
        <p:cNvPr id="1" name=""/>
        <p:cNvGrpSpPr/>
        <p:nvPr/>
      </p:nvGrpSpPr>
      <p:grpSpPr>
        <a:xfrm>
          <a:off x="0" y="0"/>
          <a:ext cx="0" cy="0"/>
          <a:chOff x="0" y="0"/>
          <a:chExt cx="0" cy="0"/>
        </a:xfrm>
      </p:grpSpPr>
      <p:sp>
        <p:nvSpPr>
          <p:cNvPr id="2" name="Title 1"/>
          <p:cNvSpPr>
            <a:spLocks noGrp="1"/>
          </p:cNvSpPr>
          <p:nvPr>
            <p:ph type="title"/>
          </p:nvPr>
        </p:nvSpPr>
        <p:spPr>
          <a:xfrm>
            <a:off x="590693" y="1430275"/>
            <a:ext cx="7704811" cy="919373"/>
          </a:xfrm>
        </p:spPr>
        <p:txBody>
          <a:bodyPr/>
          <a:lstStyle/>
          <a:p>
            <a:r>
              <a:rPr lang="en-US"/>
              <a:t>Click to edit Master title style</a:t>
            </a:r>
          </a:p>
        </p:txBody>
      </p:sp>
      <p:sp>
        <p:nvSpPr>
          <p:cNvPr id="3" name="Content Placeholder 2"/>
          <p:cNvSpPr>
            <a:spLocks noGrp="1"/>
          </p:cNvSpPr>
          <p:nvPr>
            <p:ph idx="1"/>
          </p:nvPr>
        </p:nvSpPr>
        <p:spPr>
          <a:xfrm>
            <a:off x="590694" y="2377270"/>
            <a:ext cx="7704810" cy="3965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0"/>
          </p:nvPr>
        </p:nvSpPr>
        <p:spPr>
          <a:xfrm>
            <a:off x="8541952" y="1614615"/>
            <a:ext cx="3650048" cy="4712045"/>
          </a:xfrm>
        </p:spPr>
        <p:txBody>
          <a:bodyPr/>
          <a:lstStyle/>
          <a:p>
            <a:endParaRPr lang="en-US"/>
          </a:p>
        </p:txBody>
      </p:sp>
    </p:spTree>
    <p:extLst>
      <p:ext uri="{BB962C8B-B14F-4D97-AF65-F5344CB8AC3E}">
        <p14:creationId xmlns:p14="http://schemas.microsoft.com/office/powerpoint/2010/main" val="19909743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Angle_PicLeft_Teal">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p:nvSpPr>
        <p:spPr>
          <a:xfrm>
            <a:off x="8521" y="3925778"/>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886D1098-2BF0-0D49-A577-A517BF3FF0BA}"/>
              </a:ext>
            </a:extLst>
          </p:cNvPr>
          <p:cNvSpPr>
            <a:spLocks noGrp="1"/>
          </p:cNvSpPr>
          <p:nvPr>
            <p:ph type="body" sz="quarter" idx="13"/>
          </p:nvPr>
        </p:nvSpPr>
        <p:spPr>
          <a:xfrm>
            <a:off x="6096004" y="1982376"/>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6AEA9D33-24A1-5F46-8B65-0E99DA35D11F}"/>
              </a:ext>
            </a:extLst>
          </p:cNvPr>
          <p:cNvSpPr>
            <a:spLocks noGrp="1"/>
          </p:cNvSpPr>
          <p:nvPr>
            <p:ph type="title" hasCustomPrompt="1"/>
          </p:nvPr>
        </p:nvSpPr>
        <p:spPr>
          <a:xfrm>
            <a:off x="4308232" y="328674"/>
            <a:ext cx="7659403" cy="1325033"/>
          </a:xfrm>
          <a:prstGeom prst="rect">
            <a:avLst/>
          </a:prstGeom>
        </p:spPr>
        <p:txBody>
          <a:bodyPr/>
          <a:lstStyle>
            <a:lvl1pPr>
              <a:defRPr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3278759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Angle_PicLeft_Orang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p:nvSpPr>
        <p:spPr>
          <a:xfrm>
            <a:off x="8521" y="3925778"/>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BB7ECE51-83CD-0C4A-9BB8-90FB50C0986C}"/>
              </a:ext>
            </a:extLst>
          </p:cNvPr>
          <p:cNvSpPr>
            <a:spLocks noGrp="1"/>
          </p:cNvSpPr>
          <p:nvPr>
            <p:ph type="body" sz="quarter" idx="13"/>
          </p:nvPr>
        </p:nvSpPr>
        <p:spPr>
          <a:xfrm>
            <a:off x="6096004" y="1982376"/>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E48F70BB-1274-3244-8F7D-45CB1B6FCC3F}"/>
              </a:ext>
            </a:extLst>
          </p:cNvPr>
          <p:cNvSpPr>
            <a:spLocks noGrp="1"/>
          </p:cNvSpPr>
          <p:nvPr>
            <p:ph type="title" hasCustomPrompt="1"/>
          </p:nvPr>
        </p:nvSpPr>
        <p:spPr>
          <a:xfrm>
            <a:off x="4308232" y="328674"/>
            <a:ext cx="7659403" cy="1325033"/>
          </a:xfrm>
          <a:prstGeom prst="rect">
            <a:avLst/>
          </a:prstGeo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295550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Angle_PicLeft_Gree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p:nvSpPr>
        <p:spPr>
          <a:xfrm>
            <a:off x="8521" y="3925778"/>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E9B2FB17-51AA-1848-86B3-5E603546A55E}"/>
              </a:ext>
            </a:extLst>
          </p:cNvPr>
          <p:cNvSpPr>
            <a:spLocks noGrp="1"/>
          </p:cNvSpPr>
          <p:nvPr>
            <p:ph type="body" sz="quarter" idx="13"/>
          </p:nvPr>
        </p:nvSpPr>
        <p:spPr>
          <a:xfrm>
            <a:off x="6096004" y="1982376"/>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5BADF2B0-9A79-6242-9D6F-B601EC46C60C}"/>
              </a:ext>
            </a:extLst>
          </p:cNvPr>
          <p:cNvSpPr>
            <a:spLocks noGrp="1"/>
          </p:cNvSpPr>
          <p:nvPr>
            <p:ph type="title" hasCustomPrompt="1"/>
          </p:nvPr>
        </p:nvSpPr>
        <p:spPr>
          <a:xfrm>
            <a:off x="4308232" y="328674"/>
            <a:ext cx="7659403" cy="1325033"/>
          </a:xfrm>
          <a:prstGeom prst="rect">
            <a:avLst/>
          </a:prstGeom>
        </p:spPr>
        <p:txBody>
          <a:bodyPr/>
          <a:lstStyle>
            <a:lvl1pPr>
              <a:defRPr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2513961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AngleImage_Right">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a:xfrm>
            <a:off x="5396904" y="0"/>
            <a:ext cx="6795096" cy="6858000"/>
          </a:xfrm>
          <a:custGeom>
            <a:avLst/>
            <a:gdLst>
              <a:gd name="connsiteX0" fmla="*/ 2531213 w 5096322"/>
              <a:gd name="connsiteY0" fmla="*/ 0 h 5143500"/>
              <a:gd name="connsiteX1" fmla="*/ 2784922 w 5096322"/>
              <a:gd name="connsiteY1" fmla="*/ 0 h 5143500"/>
              <a:gd name="connsiteX2" fmla="*/ 5096322 w 5096322"/>
              <a:gd name="connsiteY2" fmla="*/ 0 h 5143500"/>
              <a:gd name="connsiteX3" fmla="*/ 5096322 w 5096322"/>
              <a:gd name="connsiteY3" fmla="*/ 5143500 h 5143500"/>
              <a:gd name="connsiteX4" fmla="*/ 4501963 w 5096322"/>
              <a:gd name="connsiteY4" fmla="*/ 5143500 h 5143500"/>
              <a:gd name="connsiteX5" fmla="*/ 2784922 w 5096322"/>
              <a:gd name="connsiteY5" fmla="*/ 5143500 h 5143500"/>
              <a:gd name="connsiteX6" fmla="*/ 1997524 w 5096322"/>
              <a:gd name="connsiteY6" fmla="*/ 5143500 h 5143500"/>
              <a:gd name="connsiteX7" fmla="*/ 1997524 w 5096322"/>
              <a:gd name="connsiteY7" fmla="*/ 5143497 h 5143500"/>
              <a:gd name="connsiteX8" fmla="*/ 1058295 w 5096322"/>
              <a:gd name="connsiteY8" fmla="*/ 5143497 h 5143500"/>
              <a:gd name="connsiteX9" fmla="*/ 1058294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2531213" y="0"/>
                </a:moveTo>
                <a:lnTo>
                  <a:pt x="2784922" y="0"/>
                </a:lnTo>
                <a:lnTo>
                  <a:pt x="5096322" y="0"/>
                </a:lnTo>
                <a:lnTo>
                  <a:pt x="5096322" y="5143500"/>
                </a:lnTo>
                <a:lnTo>
                  <a:pt x="4501963" y="5143500"/>
                </a:lnTo>
                <a:lnTo>
                  <a:pt x="2784922" y="5143500"/>
                </a:lnTo>
                <a:lnTo>
                  <a:pt x="1997524" y="5143500"/>
                </a:lnTo>
                <a:lnTo>
                  <a:pt x="1997524" y="5143497"/>
                </a:lnTo>
                <a:lnTo>
                  <a:pt x="1058295" y="5143497"/>
                </a:lnTo>
                <a:lnTo>
                  <a:pt x="1058294" y="5143500"/>
                </a:lnTo>
                <a:lnTo>
                  <a:pt x="0" y="51435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98240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PMS02">
    <p:spTree>
      <p:nvGrpSpPr>
        <p:cNvPr id="1" name=""/>
        <p:cNvGrpSpPr/>
        <p:nvPr/>
      </p:nvGrpSpPr>
      <p:grpSpPr>
        <a:xfrm>
          <a:off x="0" y="0"/>
          <a:ext cx="0" cy="0"/>
          <a:chOff x="0" y="0"/>
          <a:chExt cx="0" cy="0"/>
        </a:xfrm>
      </p:grpSpPr>
      <p:sp>
        <p:nvSpPr>
          <p:cNvPr id="2" name="Picture Placeholder 18"/>
          <p:cNvSpPr>
            <a:spLocks noGrp="1"/>
          </p:cNvSpPr>
          <p:nvPr>
            <p:ph type="pic" sz="quarter" idx="11"/>
          </p:nvPr>
        </p:nvSpPr>
        <p:spPr>
          <a:xfrm>
            <a:off x="539015" y="911191"/>
            <a:ext cx="3080084" cy="361910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576239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PMS05">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8"/>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3" name="Picture Placeholder 82"/>
          <p:cNvSpPr>
            <a:spLocks noGrp="1"/>
          </p:cNvSpPr>
          <p:nvPr>
            <p:ph type="pic" sz="quarter" idx="13" hasCustomPrompt="1"/>
          </p:nvPr>
        </p:nvSpPr>
        <p:spPr>
          <a:xfrm>
            <a:off x="4308909" y="1454488"/>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4" name="Picture Placeholder 82"/>
          <p:cNvSpPr>
            <a:spLocks noGrp="1"/>
          </p:cNvSpPr>
          <p:nvPr>
            <p:ph type="pic" sz="quarter" idx="14" hasCustomPrompt="1"/>
          </p:nvPr>
        </p:nvSpPr>
        <p:spPr>
          <a:xfrm>
            <a:off x="8109817" y="1454488"/>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lgn="ctr">
              <a:buNone/>
              <a:defRPr sz="2400" b="0" baseline="0">
                <a:solidFill>
                  <a:schemeClr val="bg1">
                    <a:lumMod val="65000"/>
                  </a:schemeClr>
                </a:solidFill>
                <a:latin typeface="+mn-lt"/>
                <a:ea typeface="Roboto" panose="02000000000000000000" pitchFamily="2" charset="0"/>
              </a:defRPr>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EDITE SUBTITLE</a:t>
            </a:r>
          </a:p>
        </p:txBody>
      </p:sp>
      <p:sp>
        <p:nvSpPr>
          <p:cNvPr id="8" name="Title 2"/>
          <p:cNvSpPr>
            <a:spLocks noGrp="1"/>
          </p:cNvSpPr>
          <p:nvPr>
            <p:ph type="title"/>
          </p:nvPr>
        </p:nvSpPr>
        <p:spPr>
          <a:xfrm>
            <a:off x="508004" y="376818"/>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4286662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PMS06">
    <p:spTree>
      <p:nvGrpSpPr>
        <p:cNvPr id="1" name=""/>
        <p:cNvGrpSpPr/>
        <p:nvPr/>
      </p:nvGrpSpPr>
      <p:grpSpPr>
        <a:xfrm>
          <a:off x="0" y="0"/>
          <a:ext cx="0" cy="0"/>
          <a:chOff x="0" y="0"/>
          <a:chExt cx="0" cy="0"/>
        </a:xfrm>
      </p:grpSpPr>
      <p:sp>
        <p:nvSpPr>
          <p:cNvPr id="20" name="Picture Placeholder 82"/>
          <p:cNvSpPr>
            <a:spLocks noGrp="1"/>
          </p:cNvSpPr>
          <p:nvPr>
            <p:ph type="pic" sz="quarter" idx="20" hasCustomPrompt="1"/>
          </p:nvPr>
        </p:nvSpPr>
        <p:spPr>
          <a:xfrm>
            <a:off x="508000"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1" name="Picture Placeholder 82"/>
          <p:cNvSpPr>
            <a:spLocks noGrp="1"/>
          </p:cNvSpPr>
          <p:nvPr>
            <p:ph type="pic" sz="quarter" idx="21" hasCustomPrompt="1"/>
          </p:nvPr>
        </p:nvSpPr>
        <p:spPr>
          <a:xfrm>
            <a:off x="4308909"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2" name="Picture Placeholder 82"/>
          <p:cNvSpPr>
            <a:spLocks noGrp="1"/>
          </p:cNvSpPr>
          <p:nvPr>
            <p:ph type="pic" sz="quarter" idx="22" hasCustomPrompt="1"/>
          </p:nvPr>
        </p:nvSpPr>
        <p:spPr>
          <a:xfrm>
            <a:off x="8109817"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3" name="Picture Placeholder 82"/>
          <p:cNvSpPr>
            <a:spLocks noGrp="1"/>
          </p:cNvSpPr>
          <p:nvPr>
            <p:ph type="pic" sz="quarter" idx="23" hasCustomPrompt="1"/>
          </p:nvPr>
        </p:nvSpPr>
        <p:spPr>
          <a:xfrm>
            <a:off x="508000"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4" name="Picture Placeholder 82"/>
          <p:cNvSpPr>
            <a:spLocks noGrp="1"/>
          </p:cNvSpPr>
          <p:nvPr>
            <p:ph type="pic" sz="quarter" idx="24" hasCustomPrompt="1"/>
          </p:nvPr>
        </p:nvSpPr>
        <p:spPr>
          <a:xfrm>
            <a:off x="4308909"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5" name="Picture Placeholder 82"/>
          <p:cNvSpPr>
            <a:spLocks noGrp="1"/>
          </p:cNvSpPr>
          <p:nvPr>
            <p:ph type="pic" sz="quarter" idx="25" hasCustomPrompt="1"/>
          </p:nvPr>
        </p:nvSpPr>
        <p:spPr>
          <a:xfrm>
            <a:off x="8109817"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125027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Half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3" y="0"/>
            <a:ext cx="6094799" cy="6858000"/>
          </a:xfrm>
          <a:prstGeom prst="rect">
            <a:avLst/>
          </a:prstGeom>
          <a:solidFill>
            <a:schemeClr val="tx1">
              <a:lumMod val="10000"/>
              <a:lumOff val="90000"/>
            </a:schemeClr>
          </a:solidFill>
        </p:spPr>
        <p:txBody>
          <a:bodyPr tIns="1548000" anchor="ctr"/>
          <a:lstStyle>
            <a:lvl1pPr marL="0" indent="0" algn="ctr">
              <a:buNone/>
              <a:defRPr sz="14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494171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Image_Lef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2" y="1463043"/>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a:t>CLICK TO EDITE SUBTITLE</a:t>
            </a:r>
          </a:p>
        </p:txBody>
      </p:sp>
      <p:sp>
        <p:nvSpPr>
          <p:cNvPr id="7" name="Title 2"/>
          <p:cNvSpPr>
            <a:spLocks noGrp="1"/>
          </p:cNvSpPr>
          <p:nvPr>
            <p:ph type="title"/>
          </p:nvPr>
        </p:nvSpPr>
        <p:spPr>
          <a:xfrm>
            <a:off x="508004" y="376818"/>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533863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PMS01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071363" y="0"/>
            <a:ext cx="356776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519249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id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2"/>
                </a:solidFill>
              </a:defRPr>
            </a:lvl1pPr>
          </a:lstStyle>
          <a:p>
            <a:r>
              <a:rPr lang="en-US"/>
              <a:t>Click to edit Master title style</a:t>
            </a:r>
          </a:p>
        </p:txBody>
      </p:sp>
    </p:spTree>
    <p:extLst>
      <p:ext uri="{BB962C8B-B14F-4D97-AF65-F5344CB8AC3E}">
        <p14:creationId xmlns:p14="http://schemas.microsoft.com/office/powerpoint/2010/main" val="2449309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Break_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580599"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766038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PMS02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4081112" cy="68580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867386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PMS023">
    <p:spTree>
      <p:nvGrpSpPr>
        <p:cNvPr id="1" name=""/>
        <p:cNvGrpSpPr/>
        <p:nvPr/>
      </p:nvGrpSpPr>
      <p:grpSpPr>
        <a:xfrm>
          <a:off x="0" y="0"/>
          <a:ext cx="0" cy="0"/>
          <a:chOff x="0" y="0"/>
          <a:chExt cx="0" cy="0"/>
        </a:xfrm>
      </p:grpSpPr>
      <p:sp>
        <p:nvSpPr>
          <p:cNvPr id="15" name="Picture Placeholder 14"/>
          <p:cNvSpPr>
            <a:spLocks noGrp="1"/>
          </p:cNvSpPr>
          <p:nvPr>
            <p:ph type="pic" sz="quarter" idx="21"/>
          </p:nvPr>
        </p:nvSpPr>
        <p:spPr>
          <a:xfrm>
            <a:off x="1026697" y="744356"/>
            <a:ext cx="10138608" cy="3914273"/>
          </a:xfrm>
          <a:custGeom>
            <a:avLst/>
            <a:gdLst>
              <a:gd name="connsiteX0" fmla="*/ 0 w 2286001"/>
              <a:gd name="connsiteY0" fmla="*/ 0 h 2571751"/>
              <a:gd name="connsiteX1" fmla="*/ 2286001 w 2286001"/>
              <a:gd name="connsiteY1" fmla="*/ 0 h 2571751"/>
              <a:gd name="connsiteX2" fmla="*/ 2286001 w 2286001"/>
              <a:gd name="connsiteY2" fmla="*/ 2571751 h 2571751"/>
              <a:gd name="connsiteX3" fmla="*/ 0 w 2286001"/>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2286001" h="2571751">
                <a:moveTo>
                  <a:pt x="0" y="0"/>
                </a:moveTo>
                <a:lnTo>
                  <a:pt x="2286001" y="0"/>
                </a:lnTo>
                <a:lnTo>
                  <a:pt x="2286001" y="2571751"/>
                </a:lnTo>
                <a:lnTo>
                  <a:pt x="0" y="257175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429448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Bios_Template">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84" lvl="0" indent="-228584" algn="ctr"/>
            <a:r>
              <a:rPr lang="en-US"/>
              <a:t>CLICK TO EDIT SUBTITLE</a:t>
            </a:r>
          </a:p>
        </p:txBody>
      </p:sp>
      <p:sp>
        <p:nvSpPr>
          <p:cNvPr id="11" name="Title 2"/>
          <p:cNvSpPr>
            <a:spLocks noGrp="1"/>
          </p:cNvSpPr>
          <p:nvPr>
            <p:ph type="title"/>
          </p:nvPr>
        </p:nvSpPr>
        <p:spPr>
          <a:xfrm>
            <a:off x="508004" y="376818"/>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94451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3749648"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1" hasCustomPrompt="1"/>
          </p:nvPr>
        </p:nvSpPr>
        <p:spPr>
          <a:xfrm>
            <a:off x="6554772"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9359900"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816443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Bios_Template_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84" lvl="0" indent="-228584" algn="ctr"/>
            <a:r>
              <a:rPr lang="en-US"/>
              <a:t>CLICK TO EDIT SUBTITLE</a:t>
            </a:r>
          </a:p>
        </p:txBody>
      </p:sp>
      <p:sp>
        <p:nvSpPr>
          <p:cNvPr id="11" name="Title 2"/>
          <p:cNvSpPr>
            <a:spLocks noGrp="1"/>
          </p:cNvSpPr>
          <p:nvPr>
            <p:ph type="title"/>
          </p:nvPr>
        </p:nvSpPr>
        <p:spPr>
          <a:xfrm>
            <a:off x="508004" y="376818"/>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135409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5132009"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8942941"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493475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Bios_Template_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463708"/>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2798677" y="1463708"/>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5089356" y="1463708"/>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6" name="Picture Placeholder 25"/>
          <p:cNvSpPr>
            <a:spLocks noGrp="1"/>
          </p:cNvSpPr>
          <p:nvPr>
            <p:ph type="pic" sz="quarter" idx="22" hasCustomPrompt="1"/>
          </p:nvPr>
        </p:nvSpPr>
        <p:spPr>
          <a:xfrm>
            <a:off x="7380035" y="1463708"/>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7" name="Picture Placeholder 26"/>
          <p:cNvSpPr>
            <a:spLocks noGrp="1"/>
          </p:cNvSpPr>
          <p:nvPr>
            <p:ph type="pic" sz="quarter" idx="23" hasCustomPrompt="1"/>
          </p:nvPr>
        </p:nvSpPr>
        <p:spPr>
          <a:xfrm>
            <a:off x="9670715" y="1463708"/>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84" lvl="0" indent="-228584" algn="ctr"/>
            <a:r>
              <a:rPr lang="en-US"/>
              <a:t>CLICK TO EDIT SUBTITLE</a:t>
            </a:r>
          </a:p>
        </p:txBody>
      </p:sp>
      <p:sp>
        <p:nvSpPr>
          <p:cNvPr id="11" name="Title 2"/>
          <p:cNvSpPr>
            <a:spLocks noGrp="1"/>
          </p:cNvSpPr>
          <p:nvPr>
            <p:ph type="title"/>
          </p:nvPr>
        </p:nvSpPr>
        <p:spPr>
          <a:xfrm>
            <a:off x="508004" y="376818"/>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955949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Timline_FirstSlid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84" lvl="0" indent="-228584" algn="ctr"/>
            <a:r>
              <a:rPr lang="en-US"/>
              <a:t>CLICK TO EDITE SUBTITLE</a:t>
            </a:r>
          </a:p>
        </p:txBody>
      </p:sp>
      <p:sp>
        <p:nvSpPr>
          <p:cNvPr id="7" name="Title 2"/>
          <p:cNvSpPr>
            <a:spLocks noGrp="1"/>
          </p:cNvSpPr>
          <p:nvPr>
            <p:ph type="title"/>
          </p:nvPr>
        </p:nvSpPr>
        <p:spPr>
          <a:xfrm>
            <a:off x="508004" y="376818"/>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1"/>
          </p:nvPr>
        </p:nvSpPr>
        <p:spPr>
          <a:xfrm>
            <a:off x="601135" y="346656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274209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Timeline_MidSlide">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601135" y="225168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5" name="Picture Placeholder 14"/>
          <p:cNvSpPr>
            <a:spLocks noGrp="1"/>
          </p:cNvSpPr>
          <p:nvPr>
            <p:ph type="pic" sz="quarter" idx="12"/>
          </p:nvPr>
        </p:nvSpPr>
        <p:spPr>
          <a:xfrm>
            <a:off x="9566483" y="362633"/>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6" name="Picture Placeholder 15"/>
          <p:cNvSpPr>
            <a:spLocks noGrp="1"/>
          </p:cNvSpPr>
          <p:nvPr>
            <p:ph type="pic" sz="quarter" idx="13"/>
          </p:nvPr>
        </p:nvSpPr>
        <p:spPr>
          <a:xfrm>
            <a:off x="9566483" y="405966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036515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Timeline_Last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01135" y="169208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853714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Testamonials">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1422401" y="1498061"/>
            <a:ext cx="2946939" cy="2946939"/>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solidFill>
            <a:schemeClr val="bg1">
              <a:lumMod val="95000"/>
            </a:schemeClr>
          </a:solid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180789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id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634141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PMS09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4" y="974043"/>
            <a:ext cx="11157817" cy="231007"/>
          </a:xfrm>
          <a:prstGeom prst="rect">
            <a:avLst/>
          </a:prstGeom>
        </p:spPr>
        <p:txBody>
          <a:bodyPr wrap="none" lIns="0" tIns="0" rIns="0" bIns="0" anchor="t">
            <a:noAutofit/>
          </a:bodyPr>
          <a:lstStyle>
            <a:lvl1pPr>
              <a:defRPr lang="en-US" sz="2400" b="0" baseline="0" dirty="0" smtClean="0">
                <a:solidFill>
                  <a:schemeClr val="bg1">
                    <a:lumMod val="65000"/>
                  </a:schemeClr>
                </a:solidFill>
                <a:ea typeface="Roboto" panose="02000000000000000000" pitchFamily="2" charset="0"/>
              </a:defRPr>
            </a:lvl1pPr>
          </a:lstStyle>
          <a:p>
            <a:pPr marL="0" lvl="0" indent="0" algn="ctr">
              <a:buNone/>
            </a:pPr>
            <a:r>
              <a:rPr lang="en-US"/>
              <a:t>CLICK TO EDIT SUBTITLE</a:t>
            </a:r>
          </a:p>
        </p:txBody>
      </p:sp>
      <p:sp>
        <p:nvSpPr>
          <p:cNvPr id="6" name="Title 2"/>
          <p:cNvSpPr>
            <a:spLocks noGrp="1"/>
          </p:cNvSpPr>
          <p:nvPr>
            <p:ph type="title"/>
          </p:nvPr>
        </p:nvSpPr>
        <p:spPr>
          <a:xfrm>
            <a:off x="508004" y="376818"/>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2" hasCustomPrompt="1"/>
          </p:nvPr>
        </p:nvSpPr>
        <p:spPr>
          <a:xfrm>
            <a:off x="1063050" y="2165352"/>
            <a:ext cx="4648201" cy="2882901"/>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581173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676379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676" y="831049"/>
            <a:ext cx="9861493" cy="2387600"/>
          </a:xfrm>
          <a:prstGeom prst="rect">
            <a:avLst/>
          </a:prstGeom>
        </p:spPr>
        <p:txBody>
          <a:bodyPr anchor="b"/>
          <a:lstStyle>
            <a:lvl1pPr algn="l">
              <a:defRPr sz="5333" b="1" baseline="0">
                <a:solidFill>
                  <a:srgbClr val="003B5C"/>
                </a:solidFill>
                <a:latin typeface="Verdana" charset="0"/>
                <a:ea typeface="Verdana" charset="0"/>
                <a:cs typeface="Verdana" charset="0"/>
              </a:defRPr>
            </a:lvl1pPr>
          </a:lstStyle>
          <a:p>
            <a:r>
              <a:rPr lang="en-US"/>
              <a:t>Presentation Title (40pt)</a:t>
            </a:r>
          </a:p>
        </p:txBody>
      </p:sp>
      <p:sp>
        <p:nvSpPr>
          <p:cNvPr id="3" name="Subtitle 2"/>
          <p:cNvSpPr>
            <a:spLocks noGrp="1"/>
          </p:cNvSpPr>
          <p:nvPr>
            <p:ph type="subTitle" idx="1" hasCustomPrompt="1"/>
          </p:nvPr>
        </p:nvSpPr>
        <p:spPr>
          <a:xfrm>
            <a:off x="1143676" y="3229442"/>
            <a:ext cx="9861493" cy="442759"/>
          </a:xfrm>
          <a:prstGeom prst="rect">
            <a:avLst/>
          </a:prstGeom>
        </p:spPr>
        <p:txBody>
          <a:bodyPr/>
          <a:lstStyle>
            <a:lvl1pPr marL="0" indent="0" algn="l">
              <a:buNone/>
              <a:defRPr sz="3200" baseline="0">
                <a:solidFill>
                  <a:srgbClr val="00314C"/>
                </a:solidFill>
                <a:latin typeface="Verdana" charset="0"/>
                <a:ea typeface="Verdana" charset="0"/>
                <a:cs typeface="Verdana"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Presentation Subtitle (24 </a:t>
            </a:r>
            <a:r>
              <a:rPr lang="en-US" err="1"/>
              <a:t>pt</a:t>
            </a:r>
            <a:r>
              <a:rPr lang="en-US"/>
              <a:t>)</a:t>
            </a:r>
          </a:p>
        </p:txBody>
      </p:sp>
      <p:sp>
        <p:nvSpPr>
          <p:cNvPr id="11" name="Text Placeholder 10"/>
          <p:cNvSpPr>
            <a:spLocks noGrp="1"/>
          </p:cNvSpPr>
          <p:nvPr>
            <p:ph type="body" sz="quarter" idx="10" hasCustomPrompt="1"/>
          </p:nvPr>
        </p:nvSpPr>
        <p:spPr>
          <a:xfrm>
            <a:off x="1143676" y="3882601"/>
            <a:ext cx="9861493" cy="450419"/>
          </a:xfrm>
          <a:prstGeom prst="rect">
            <a:avLst/>
          </a:prstGeom>
        </p:spPr>
        <p:txBody>
          <a:bodyPr/>
          <a:lstStyle>
            <a:lvl1pPr marL="0" indent="0">
              <a:buNone/>
              <a:defRPr sz="1600" b="0" i="0">
                <a:solidFill>
                  <a:srgbClr val="616364"/>
                </a:solidFill>
                <a:latin typeface="Verdana" charset="0"/>
                <a:ea typeface="Verdana" charset="0"/>
                <a:cs typeface="Verdana" charset="0"/>
              </a:defRPr>
            </a:lvl1pPr>
          </a:lstStyle>
          <a:p>
            <a:pPr marL="0" indent="0">
              <a:buNone/>
            </a:pPr>
            <a:r>
              <a:rPr lang="en-US" sz="1867">
                <a:solidFill>
                  <a:schemeClr val="tx1">
                    <a:lumMod val="65000"/>
                    <a:lumOff val="35000"/>
                  </a:schemeClr>
                </a:solidFill>
                <a:latin typeface="Verdana" charset="0"/>
                <a:ea typeface="Verdana" charset="0"/>
                <a:cs typeface="Verdana" charset="0"/>
              </a:rPr>
              <a:t>Date | Presenter Information (14 </a:t>
            </a:r>
            <a:r>
              <a:rPr lang="en-US" sz="1867" err="1">
                <a:solidFill>
                  <a:schemeClr val="tx1">
                    <a:lumMod val="65000"/>
                    <a:lumOff val="35000"/>
                  </a:schemeClr>
                </a:solidFill>
                <a:latin typeface="Verdana" charset="0"/>
                <a:ea typeface="Verdana" charset="0"/>
                <a:cs typeface="Verdana" charset="0"/>
              </a:rPr>
              <a:t>pt</a:t>
            </a:r>
            <a:r>
              <a:rPr lang="en-US" sz="1867">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6178042"/>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BD8F7AC5-29D1-EB43-BF58-C8ABD803FFFB}"/>
              </a:ext>
            </a:extLst>
          </p:cNvPr>
          <p:cNvSpPr/>
          <p:nvPr/>
        </p:nvSpPr>
        <p:spPr>
          <a:xfrm>
            <a:off x="4" y="3"/>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6178042"/>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BD8F7AC5-29D1-EB43-BF58-C8ABD803FFFB}"/>
              </a:ext>
            </a:extLst>
          </p:cNvPr>
          <p:cNvSpPr/>
          <p:nvPr userDrawn="1"/>
        </p:nvSpPr>
        <p:spPr>
          <a:xfrm>
            <a:off x="4" y="3"/>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20564" y="5481477"/>
            <a:ext cx="5857320" cy="486027"/>
          </a:xfrm>
          <a:prstGeom prst="rect">
            <a:avLst/>
          </a:prstGeom>
        </p:spPr>
      </p:pic>
    </p:spTree>
    <p:extLst>
      <p:ext uri="{BB962C8B-B14F-4D97-AF65-F5344CB8AC3E}">
        <p14:creationId xmlns:p14="http://schemas.microsoft.com/office/powerpoint/2010/main" val="22394233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2" y="857713"/>
            <a:ext cx="10177757"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7"/>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38123" y="6480389"/>
            <a:ext cx="3361812" cy="278955"/>
          </a:xfrm>
          <a:prstGeom prst="rect">
            <a:avLst/>
          </a:prstGeom>
        </p:spPr>
      </p:pic>
      <p:sp>
        <p:nvSpPr>
          <p:cNvPr id="5" name="Text Placeholder 4"/>
          <p:cNvSpPr>
            <a:spLocks noGrp="1"/>
          </p:cNvSpPr>
          <p:nvPr>
            <p:ph type="body" sz="quarter" idx="10" hasCustomPrompt="1"/>
          </p:nvPr>
        </p:nvSpPr>
        <p:spPr>
          <a:xfrm>
            <a:off x="848784" y="1615019"/>
            <a:ext cx="10176933" cy="3812116"/>
          </a:xfrm>
          <a:prstGeom prst="rect">
            <a:avLst/>
          </a:prstGeom>
        </p:spPr>
        <p:txBody>
          <a:bodyPr/>
          <a:lstStyle>
            <a:lvl1pPr marL="380972" indent="-380972">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spTree>
    <p:extLst>
      <p:ext uri="{BB962C8B-B14F-4D97-AF65-F5344CB8AC3E}">
        <p14:creationId xmlns:p14="http://schemas.microsoft.com/office/powerpoint/2010/main" val="9764804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38123" y="6480389"/>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7"/>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80725"/>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5"/>
            <a:ext cx="10156179" cy="4117159"/>
          </a:xfrm>
          <a:prstGeom prst="rect">
            <a:avLst/>
          </a:prstGeom>
        </p:spPr>
        <p:txBody>
          <a:bodyPr/>
          <a:lstStyle>
            <a:lvl1pPr marL="0" marR="0" indent="0" algn="l" defTabSz="914332" rtl="0" eaLnBrk="1" fontAlgn="auto" latinLnBrk="0" hangingPunct="1">
              <a:lnSpc>
                <a:spcPct val="90000"/>
              </a:lnSpc>
              <a:spcBef>
                <a:spcPts val="1000"/>
              </a:spcBef>
              <a:spcAft>
                <a:spcPts val="0"/>
              </a:spcAft>
              <a:buClrTx/>
              <a:buSzTx/>
              <a:buFont typeface="Arial" panose="020B0604020202020204" pitchFamily="34" charset="0"/>
              <a:buNone/>
              <a:tabLst/>
              <a:defRPr sz="2133" baseline="0">
                <a:solidFill>
                  <a:schemeClr val="tx1"/>
                </a:solidFill>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4215069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1_Left_Title">
    <p:spTree>
      <p:nvGrpSpPr>
        <p:cNvPr id="1" name=""/>
        <p:cNvGrpSpPr/>
        <p:nvPr/>
      </p:nvGrpSpPr>
      <p:grpSpPr>
        <a:xfrm>
          <a:off x="0" y="0"/>
          <a:ext cx="0" cy="0"/>
          <a:chOff x="0" y="0"/>
          <a:chExt cx="0" cy="0"/>
        </a:xfrm>
      </p:grpSpPr>
      <p:sp>
        <p:nvSpPr>
          <p:cNvPr id="183" name="Slide Number"/>
          <p:cNvSpPr txBox="1">
            <a:spLocks noGrp="1"/>
          </p:cNvSpPr>
          <p:nvPr>
            <p:ph type="sldNum" sz="quarter" idx="2"/>
          </p:nvPr>
        </p:nvSpPr>
        <p:spPr>
          <a:prstGeom prst="rect">
            <a:avLst/>
          </a:prstGeom>
        </p:spPr>
        <p:txBody>
          <a:bodyPr/>
          <a:lstStyle/>
          <a:p>
            <a:pPr defTabSz="457178">
              <a:defRPr/>
            </a:pPr>
            <a:fld id="{86CB4B4D-7CA3-9044-876B-883B54F8677D}" type="slidenum">
              <a:rPr lang="en-US" smtClean="0">
                <a:solidFill>
                  <a:srgbClr val="222C3F"/>
                </a:solidFill>
              </a:rPr>
              <a:pPr defTabSz="457178">
                <a:defRPr/>
              </a:pPr>
              <a:t>‹#›</a:t>
            </a:fld>
            <a:endParaRPr lang="en-US">
              <a:solidFill>
                <a:srgbClr val="222C3F"/>
              </a:solidFill>
            </a:endParaRPr>
          </a:p>
        </p:txBody>
      </p:sp>
      <p:sp>
        <p:nvSpPr>
          <p:cNvPr id="184" name="Title 2"/>
          <p:cNvSpPr txBox="1"/>
          <p:nvPr/>
        </p:nvSpPr>
        <p:spPr>
          <a:xfrm>
            <a:off x="548220" y="6437088"/>
            <a:ext cx="4810115"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1200">
                <a:solidFill>
                  <a:srgbClr val="BFBFBF"/>
                </a:solidFill>
              </a:defRPr>
            </a:lvl1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BFBFBF"/>
                </a:solidFill>
                <a:effectLst/>
                <a:uLnTx/>
                <a:uFillTx/>
                <a:latin typeface="Roboto"/>
                <a:ea typeface="+mn-ea"/>
              </a:rPr>
              <a:t>| © 2020 Geriatric Emergency Department Collaborative |</a:t>
            </a:r>
          </a:p>
        </p:txBody>
      </p:sp>
      <p:pic>
        <p:nvPicPr>
          <p:cNvPr id="185" name="Picture 4" descr="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35425" y="6280420"/>
            <a:ext cx="1542168" cy="514057"/>
          </a:xfrm>
          <a:prstGeom prst="rect">
            <a:avLst/>
          </a:prstGeom>
          <a:ln w="12700">
            <a:miter lim="400000"/>
          </a:ln>
        </p:spPr>
      </p:pic>
      <p:sp>
        <p:nvSpPr>
          <p:cNvPr id="186" name="Body Level One…"/>
          <p:cNvSpPr txBox="1">
            <a:spLocks noGrp="1"/>
          </p:cNvSpPr>
          <p:nvPr>
            <p:ph type="body" sz="quarter" idx="1" hasCustomPrompt="1"/>
          </p:nvPr>
        </p:nvSpPr>
        <p:spPr>
          <a:xfrm>
            <a:off x="508004" y="974041"/>
            <a:ext cx="11157817" cy="231008"/>
          </a:xfrm>
          <a:prstGeom prst="rect">
            <a:avLst/>
          </a:prstGeom>
        </p:spPr>
        <p:txBody>
          <a:bodyPr lIns="0" tIns="0" rIns="0" bIns="0">
            <a:normAutofit/>
          </a:bodyPr>
          <a:lstStyle>
            <a:lvl1pPr marL="0" indent="0">
              <a:buSzTx/>
              <a:buFontTx/>
              <a:buNone/>
              <a:defRPr sz="2400">
                <a:solidFill>
                  <a:srgbClr val="A6A6A6"/>
                </a:solidFill>
              </a:defRPr>
            </a:lvl1pPr>
            <a:lvl2pPr marL="0" indent="609539">
              <a:buSzTx/>
              <a:buFontTx/>
              <a:buNone/>
              <a:defRPr sz="2400">
                <a:solidFill>
                  <a:srgbClr val="A6A6A6"/>
                </a:solidFill>
              </a:defRPr>
            </a:lvl2pPr>
            <a:lvl3pPr marL="0" indent="1219078">
              <a:buSzTx/>
              <a:buFontTx/>
              <a:buNone/>
              <a:defRPr sz="2400">
                <a:solidFill>
                  <a:srgbClr val="A6A6A6"/>
                </a:solidFill>
              </a:defRPr>
            </a:lvl3pPr>
            <a:lvl4pPr marL="0" indent="1828617">
              <a:buSzTx/>
              <a:buFontTx/>
              <a:buNone/>
              <a:defRPr sz="2400">
                <a:solidFill>
                  <a:srgbClr val="A6A6A6"/>
                </a:solidFill>
              </a:defRPr>
            </a:lvl4pPr>
            <a:lvl5pPr marL="0" indent="2438155">
              <a:buSzTx/>
              <a:buFontTx/>
              <a:buNone/>
              <a:defRPr sz="2400">
                <a:solidFill>
                  <a:srgbClr val="A6A6A6"/>
                </a:solidFill>
              </a:defRPr>
            </a:lvl5pPr>
          </a:lstStyle>
          <a:p>
            <a:r>
              <a:t>CLICK TO EDIT SUBTITLE</a:t>
            </a:r>
          </a:p>
          <a:p>
            <a:pPr lvl="1"/>
            <a:endParaRPr/>
          </a:p>
          <a:p>
            <a:pPr lvl="2"/>
            <a:endParaRPr/>
          </a:p>
          <a:p>
            <a:pPr lvl="3"/>
            <a:endParaRPr/>
          </a:p>
          <a:p>
            <a:pPr lvl="4"/>
            <a:endParaRPr/>
          </a:p>
        </p:txBody>
      </p:sp>
      <p:sp>
        <p:nvSpPr>
          <p:cNvPr id="187" name="CLICK TO EDIT MASTER TITLE STYLE"/>
          <p:cNvSpPr txBox="1">
            <a:spLocks noGrp="1"/>
          </p:cNvSpPr>
          <p:nvPr>
            <p:ph type="title" hasCustomPrompt="1"/>
          </p:nvPr>
        </p:nvSpPr>
        <p:spPr>
          <a:xfrm>
            <a:off x="508004" y="376816"/>
            <a:ext cx="11157817" cy="545947"/>
          </a:xfrm>
          <a:prstGeom prst="rect">
            <a:avLst/>
          </a:prstGeom>
        </p:spPr>
        <p:txBody>
          <a:bodyPr lIns="0" tIns="0" rIns="0" bIns="0">
            <a:normAutofit/>
          </a:bodyPr>
          <a:lstStyle>
            <a:lvl1pPr>
              <a:defRPr sz="4000" b="1">
                <a:solidFill>
                  <a:srgbClr val="808080"/>
                </a:solidFill>
              </a:defRPr>
            </a:lvl1pPr>
          </a:lstStyle>
          <a:p>
            <a:r>
              <a:t>CLICK TO EDIT MASTER TITLE STYLE</a:t>
            </a:r>
          </a:p>
        </p:txBody>
      </p:sp>
    </p:spTree>
    <p:extLst>
      <p:ext uri="{BB962C8B-B14F-4D97-AF65-F5344CB8AC3E}">
        <p14:creationId xmlns:p14="http://schemas.microsoft.com/office/powerpoint/2010/main" val="2445214571"/>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WH Logo Cov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CF5CE2-B18B-1147-9AC8-8C8B438B4566}"/>
              </a:ext>
            </a:extLst>
          </p:cNvPr>
          <p:cNvSpPr/>
          <p:nvPr userDrawn="1"/>
        </p:nvSpPr>
        <p:spPr>
          <a:xfrm>
            <a:off x="1" y="0"/>
            <a:ext cx="122108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45"/>
          </a:p>
        </p:txBody>
      </p:sp>
      <p:pic>
        <p:nvPicPr>
          <p:cNvPr id="4" name="Picture 3">
            <a:extLst>
              <a:ext uri="{FF2B5EF4-FFF2-40B4-BE49-F238E27FC236}">
                <a16:creationId xmlns:a16="http://schemas.microsoft.com/office/drawing/2014/main" id="{F81AD69B-1283-154F-B38A-8C82082D65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0963" y="2971800"/>
            <a:ext cx="5770076" cy="914400"/>
          </a:xfrm>
          <a:prstGeom prst="rect">
            <a:avLst/>
          </a:prstGeom>
        </p:spPr>
      </p:pic>
    </p:spTree>
    <p:extLst>
      <p:ext uri="{BB962C8B-B14F-4D97-AF65-F5344CB8AC3E}">
        <p14:creationId xmlns:p14="http://schemas.microsoft.com/office/powerpoint/2010/main" val="2842922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WH Logo Cov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CF5CE2-B18B-1147-9AC8-8C8B438B4566}"/>
              </a:ext>
            </a:extLst>
          </p:cNvPr>
          <p:cNvSpPr/>
          <p:nvPr userDrawn="1"/>
        </p:nvSpPr>
        <p:spPr>
          <a:xfrm>
            <a:off x="1" y="0"/>
            <a:ext cx="122108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45"/>
          </a:p>
        </p:txBody>
      </p:sp>
      <p:pic>
        <p:nvPicPr>
          <p:cNvPr id="4" name="Picture 3">
            <a:extLst>
              <a:ext uri="{FF2B5EF4-FFF2-40B4-BE49-F238E27FC236}">
                <a16:creationId xmlns:a16="http://schemas.microsoft.com/office/drawing/2014/main" id="{F81AD69B-1283-154F-B38A-8C82082D65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49682" y="2514600"/>
            <a:ext cx="9692639" cy="1828800"/>
          </a:xfrm>
          <a:prstGeom prst="rect">
            <a:avLst/>
          </a:prstGeom>
        </p:spPr>
      </p:pic>
    </p:spTree>
    <p:extLst>
      <p:ext uri="{BB962C8B-B14F-4D97-AF65-F5344CB8AC3E}">
        <p14:creationId xmlns:p14="http://schemas.microsoft.com/office/powerpoint/2010/main" val="2356414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WH Logo 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C8D0A9-F87A-0444-B78B-0FF9244EC370}"/>
              </a:ext>
            </a:extLst>
          </p:cNvPr>
          <p:cNvSpPr/>
          <p:nvPr userDrawn="1"/>
        </p:nvSpPr>
        <p:spPr>
          <a:xfrm>
            <a:off x="1" y="0"/>
            <a:ext cx="12210880" cy="6858000"/>
          </a:xfrm>
          <a:prstGeom prst="rect">
            <a:avLst/>
          </a:prstGeom>
          <a:gradFill flip="none" rotWithShape="1">
            <a:gsLst>
              <a:gs pos="0">
                <a:schemeClr val="accent2"/>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45"/>
          </a:p>
        </p:txBody>
      </p:sp>
      <p:pic>
        <p:nvPicPr>
          <p:cNvPr id="6" name="Picture 5">
            <a:extLst>
              <a:ext uri="{FF2B5EF4-FFF2-40B4-BE49-F238E27FC236}">
                <a16:creationId xmlns:a16="http://schemas.microsoft.com/office/drawing/2014/main" id="{F81AD69B-1283-154F-B38A-8C82082D65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10963" y="2971800"/>
            <a:ext cx="5770076" cy="914400"/>
          </a:xfrm>
          <a:prstGeom prst="rect">
            <a:avLst/>
          </a:prstGeom>
        </p:spPr>
      </p:pic>
    </p:spTree>
    <p:extLst>
      <p:ext uri="{BB962C8B-B14F-4D97-AF65-F5344CB8AC3E}">
        <p14:creationId xmlns:p14="http://schemas.microsoft.com/office/powerpoint/2010/main" val="3899591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WH Logo 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C8D0A9-F87A-0444-B78B-0FF9244EC370}"/>
              </a:ext>
            </a:extLst>
          </p:cNvPr>
          <p:cNvSpPr/>
          <p:nvPr userDrawn="1"/>
        </p:nvSpPr>
        <p:spPr>
          <a:xfrm>
            <a:off x="1" y="0"/>
            <a:ext cx="12210880" cy="6858000"/>
          </a:xfrm>
          <a:prstGeom prst="rect">
            <a:avLst/>
          </a:prstGeom>
          <a:gradFill flip="none" rotWithShape="1">
            <a:gsLst>
              <a:gs pos="0">
                <a:schemeClr val="accent2"/>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45"/>
          </a:p>
        </p:txBody>
      </p:sp>
      <p:pic>
        <p:nvPicPr>
          <p:cNvPr id="6" name="Picture 5">
            <a:extLst>
              <a:ext uri="{FF2B5EF4-FFF2-40B4-BE49-F238E27FC236}">
                <a16:creationId xmlns:a16="http://schemas.microsoft.com/office/drawing/2014/main" id="{F81AD69B-1283-154F-B38A-8C82082D65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52687" y="2514600"/>
            <a:ext cx="9686628" cy="1828800"/>
          </a:xfrm>
          <a:prstGeom prst="rect">
            <a:avLst/>
          </a:prstGeom>
        </p:spPr>
      </p:pic>
    </p:spTree>
    <p:extLst>
      <p:ext uri="{BB962C8B-B14F-4D97-AF65-F5344CB8AC3E}">
        <p14:creationId xmlns:p14="http://schemas.microsoft.com/office/powerpoint/2010/main" val="1269710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id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1834363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099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reak_Teal">
    <p:spTree>
      <p:nvGrpSpPr>
        <p:cNvPr id="1" name=""/>
        <p:cNvGrpSpPr/>
        <p:nvPr/>
      </p:nvGrpSpPr>
      <p:grpSpPr>
        <a:xfrm>
          <a:off x="0" y="0"/>
          <a:ext cx="0" cy="0"/>
          <a:chOff x="0" y="0"/>
          <a:chExt cx="0" cy="0"/>
        </a:xfrm>
      </p:grpSpPr>
      <p:pic>
        <p:nvPicPr>
          <p:cNvPr id="2" name="Picture Placeholder 14" descr="A picture containing indoor, building, plane, table&#10;&#10;Description automatically generated">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l="24" r="24"/>
          <a:stretch>
            <a:fillRect/>
          </a:stretch>
        </p:blipFill>
        <p:spPr>
          <a:xfrm>
            <a:off x="2" y="3"/>
            <a:ext cx="12191999" cy="6857999"/>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squar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1242902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reak_Orange">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9"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19758756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reak_Green">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7"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1516075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ing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4805"/>
            <a:ext cx="9733280" cy="245160"/>
          </a:xfrm>
          <a:prstGeom prst="rect">
            <a:avLst/>
          </a:prstGeom>
        </p:spPr>
        <p:txBody>
          <a:bodyPr wrap="none" lIns="0" tIns="0" rIns="0" bIns="0" anchor="t">
            <a:noAutofit/>
          </a:bodyPr>
          <a:lstStyle>
            <a:lvl1pPr marL="0" indent="0">
              <a:buFont typeface="Arial" panose="020B0604020202020204" pitchFamily="34" charse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lnSpc>
                <a:spcPts val="3200"/>
              </a:lnSpc>
              <a:spcBef>
                <a:spcPts val="800"/>
              </a:spcBef>
              <a:spcAft>
                <a:spcPts val="1600"/>
              </a:spcAft>
              <a:defRPr lang="en-US" sz="2400" dirty="0" smtClean="0">
                <a:solidFill>
                  <a:srgbClr val="5A5A5A"/>
                </a:solidFill>
              </a:defRPr>
            </a:lvl1pPr>
            <a:lvl2pPr>
              <a:lnSpc>
                <a:spcPts val="3200"/>
              </a:lnSpc>
              <a:spcBef>
                <a:spcPts val="800"/>
              </a:spcBef>
              <a:spcAft>
                <a:spcPts val="1600"/>
              </a:spcAft>
              <a:defRPr lang="en-US" sz="2133" dirty="0" smtClean="0">
                <a:solidFill>
                  <a:srgbClr val="5A5A5A"/>
                </a:solidFill>
              </a:defRPr>
            </a:lvl2pPr>
            <a:lvl3pPr>
              <a:lnSpc>
                <a:spcPts val="3200"/>
              </a:lnSpc>
              <a:spcBef>
                <a:spcPts val="800"/>
              </a:spcBef>
              <a:spcAft>
                <a:spcPts val="1600"/>
              </a:spcAft>
              <a:defRPr lang="en-US" sz="2133" dirty="0" smtClean="0">
                <a:solidFill>
                  <a:srgbClr val="5A5A5A"/>
                </a:solidFill>
              </a:defRPr>
            </a:lvl3pPr>
            <a:lvl4pPr>
              <a:lnSpc>
                <a:spcPts val="3200"/>
              </a:lnSpc>
              <a:spcBef>
                <a:spcPts val="800"/>
              </a:spcBef>
              <a:spcAft>
                <a:spcPts val="1600"/>
              </a:spcAft>
              <a:defRPr lang="en-US" sz="2133" dirty="0" smtClean="0">
                <a:solidFill>
                  <a:srgbClr val="5A5A5A"/>
                </a:solidFill>
              </a:defRPr>
            </a:lvl4pPr>
            <a:lvl5pPr>
              <a:lnSpc>
                <a:spcPts val="3200"/>
              </a:lnSpc>
              <a:spcBef>
                <a:spcPts val="800"/>
              </a:spcBef>
              <a:spcAft>
                <a:spcPts val="1600"/>
              </a:spcAft>
              <a:defRPr lang="en-US" sz="2133" dirty="0">
                <a:solidFill>
                  <a:srgbClr val="5A5A5A"/>
                </a:solidFill>
              </a:defRPr>
            </a:lvl5pPr>
          </a:lstStyle>
          <a:p>
            <a:pPr lvl="0">
              <a:spcAft>
                <a:spcPts val="800"/>
              </a:spcAft>
            </a:pPr>
            <a:r>
              <a:rPr lang="en-US"/>
              <a:t>Click to edit Master text styles</a:t>
            </a:r>
          </a:p>
          <a:p>
            <a:pPr lvl="1">
              <a:spcAft>
                <a:spcPts val="800"/>
              </a:spcAft>
            </a:pPr>
            <a:r>
              <a:rPr lang="en-US"/>
              <a:t>Second level</a:t>
            </a:r>
          </a:p>
          <a:p>
            <a:pPr lvl="2">
              <a:spcAft>
                <a:spcPts val="800"/>
              </a:spcAft>
            </a:pPr>
            <a:r>
              <a:rPr lang="en-US"/>
              <a:t>Third level</a:t>
            </a:r>
          </a:p>
          <a:p>
            <a:pPr lvl="3">
              <a:spcAft>
                <a:spcPts val="800"/>
              </a:spcAft>
            </a:pPr>
            <a:r>
              <a:rPr lang="en-US"/>
              <a:t>Fourth level</a:t>
            </a:r>
          </a:p>
          <a:p>
            <a:pPr lvl="4">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Tree>
    <p:extLst>
      <p:ext uri="{BB962C8B-B14F-4D97-AF65-F5344CB8AC3E}">
        <p14:creationId xmlns:p14="http://schemas.microsoft.com/office/powerpoint/2010/main" val="1570721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ng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1075667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ing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358554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oub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770064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oub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kern="1200" baseline="0" dirty="0" smtClean="0">
                <a:solidFill>
                  <a:schemeClr val="bg1">
                    <a:lumMod val="65000"/>
                  </a:schemeClr>
                </a:solidFill>
                <a:latin typeface="+mn-lt"/>
                <a:ea typeface="Roboto" panose="02000000000000000000" pitchFamily="2" charset="0"/>
                <a:cs typeface="+mn-cs"/>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659378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oub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2711172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Left_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
        <p:nvSpPr>
          <p:cNvPr id="2" name="Title 1">
            <a:extLst>
              <a:ext uri="{FF2B5EF4-FFF2-40B4-BE49-F238E27FC236}">
                <a16:creationId xmlns:a16="http://schemas.microsoft.com/office/drawing/2014/main" id="{6F72CE7E-9031-F742-8EE2-EFC00A881AA6}"/>
              </a:ext>
            </a:extLst>
          </p:cNvPr>
          <p:cNvSpPr>
            <a:spLocks noGrp="1"/>
          </p:cNvSpPr>
          <p:nvPr>
            <p:ph type="title" hasCustomPrompt="1"/>
          </p:nvPr>
        </p:nvSpPr>
        <p:spPr>
          <a:xfrm>
            <a:off x="356381" y="366183"/>
            <a:ext cx="5345723" cy="2147244"/>
          </a:xfrm>
          <a:prstGeom prst="rect">
            <a:avLst/>
          </a:prstGeom>
        </p:spPr>
        <p:txBody>
          <a:bodyPr/>
          <a:lstStyle>
            <a:lvl1pPr>
              <a:defRPr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411E0BC7-53A5-A746-AC02-917F723689AC}"/>
              </a:ext>
            </a:extLst>
          </p:cNvPr>
          <p:cNvSpPr>
            <a:spLocks noGrp="1"/>
          </p:cNvSpPr>
          <p:nvPr>
            <p:ph type="body" sz="quarter" idx="11"/>
          </p:nvPr>
        </p:nvSpPr>
        <p:spPr>
          <a:xfrm>
            <a:off x="6451600" y="393701"/>
            <a:ext cx="5384019" cy="5795433"/>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1266064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Mid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Font typeface="Arial" panose="020B0604020202020204" pitchFamily="34" charset="0"/>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309402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Mid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tx1"/>
                </a:solidFill>
              </a:defRPr>
            </a:lvl1pPr>
          </a:lstStyle>
          <a:p>
            <a:r>
              <a:rPr lang="en-US"/>
              <a:t>Click to edit Master title style</a:t>
            </a:r>
          </a:p>
        </p:txBody>
      </p:sp>
    </p:spTree>
    <p:extLst>
      <p:ext uri="{BB962C8B-B14F-4D97-AF65-F5344CB8AC3E}">
        <p14:creationId xmlns:p14="http://schemas.microsoft.com/office/powerpoint/2010/main" val="3095798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Mid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2"/>
                </a:solidFill>
              </a:defRPr>
            </a:lvl1pPr>
          </a:lstStyle>
          <a:p>
            <a:r>
              <a:rPr lang="en-US"/>
              <a:t>Click to edit Master title style</a:t>
            </a:r>
          </a:p>
        </p:txBody>
      </p:sp>
    </p:spTree>
    <p:extLst>
      <p:ext uri="{BB962C8B-B14F-4D97-AF65-F5344CB8AC3E}">
        <p14:creationId xmlns:p14="http://schemas.microsoft.com/office/powerpoint/2010/main" val="2569284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Mid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968216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Mid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568598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mageLeft_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
        <p:nvSpPr>
          <p:cNvPr id="2" name="Title 1">
            <a:extLst>
              <a:ext uri="{FF2B5EF4-FFF2-40B4-BE49-F238E27FC236}">
                <a16:creationId xmlns:a16="http://schemas.microsoft.com/office/drawing/2014/main" id="{6F72CE7E-9031-F742-8EE2-EFC00A881AA6}"/>
              </a:ext>
            </a:extLst>
          </p:cNvPr>
          <p:cNvSpPr>
            <a:spLocks noGrp="1"/>
          </p:cNvSpPr>
          <p:nvPr>
            <p:ph type="title" hasCustomPrompt="1"/>
          </p:nvPr>
        </p:nvSpPr>
        <p:spPr>
          <a:xfrm>
            <a:off x="356381" y="366183"/>
            <a:ext cx="5345723" cy="2147244"/>
          </a:xfrm>
          <a:prstGeom prst="rect">
            <a:avLst/>
          </a:prstGeom>
        </p:spPr>
        <p:txBody>
          <a:bodyPr/>
          <a:lstStyle>
            <a:lvl1pPr>
              <a:defRPr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411E0BC7-53A5-A746-AC02-917F723689AC}"/>
              </a:ext>
            </a:extLst>
          </p:cNvPr>
          <p:cNvSpPr>
            <a:spLocks noGrp="1"/>
          </p:cNvSpPr>
          <p:nvPr>
            <p:ph type="body" sz="quarter" idx="11"/>
          </p:nvPr>
        </p:nvSpPr>
        <p:spPr>
          <a:xfrm>
            <a:off x="6451600" y="393701"/>
            <a:ext cx="5384019" cy="5795433"/>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6362698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096076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Left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90248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eft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2616033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Left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2196818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985943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eft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1141523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PMS01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0" y="1463041"/>
            <a:ext cx="5213352"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1011555"/>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F5A21BB9-B635-3646-A0EE-BD2C200BFBE9}"/>
              </a:ext>
            </a:extLst>
          </p:cNvPr>
          <p:cNvSpPr>
            <a:spLocks noGrp="1"/>
          </p:cNvSpPr>
          <p:nvPr>
            <p:ph type="body" sz="quarter" idx="11"/>
          </p:nvPr>
        </p:nvSpPr>
        <p:spPr>
          <a:xfrm>
            <a:off x="6470651" y="1481376"/>
            <a:ext cx="5194300" cy="4591049"/>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1260135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Full_Image_Titl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2646361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Half_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46511"/>
            <a:ext cx="12191999" cy="313141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90900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ngle_PicLeft_Blu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4" name="Text Placeholder 3">
            <a:extLst>
              <a:ext uri="{FF2B5EF4-FFF2-40B4-BE49-F238E27FC236}">
                <a16:creationId xmlns:a16="http://schemas.microsoft.com/office/drawing/2014/main" id="{C5741307-B0A8-B743-93C6-D382F06554F3}"/>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427A336F-4AED-2A48-BF30-91AD52837FFA}"/>
              </a:ext>
            </a:extLst>
          </p:cNvPr>
          <p:cNvSpPr>
            <a:spLocks noGrp="1"/>
          </p:cNvSpPr>
          <p:nvPr>
            <p:ph type="title" hasCustomPrompt="1"/>
          </p:nvPr>
        </p:nvSpPr>
        <p:spPr>
          <a:xfrm>
            <a:off x="4308231" y="328672"/>
            <a:ext cx="7659403" cy="1325033"/>
          </a:xfrm>
          <a:prstGeom prst="rect">
            <a:avLst/>
          </a:prstGeom>
        </p:spPr>
        <p:txBody>
          <a:bodyPr/>
          <a:lstStyle>
            <a:lvl1pPr>
              <a:defRPr b="1"/>
            </a:lvl1pPr>
          </a:lstStyle>
          <a:p>
            <a:r>
              <a:rPr lang="en-US"/>
              <a:t>CLICK TO EDIT MASTER TITLE STYLE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26093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Angle_PicLeft_Teal">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886D1098-2BF0-0D49-A577-A517BF3FF0BA}"/>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6AEA9D33-24A1-5F46-8B65-0E99DA35D11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3962610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ngle_PicLeft_Orang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BB7ECE51-83CD-0C4A-9BB8-90FB50C0986C}"/>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E48F70BB-1274-3244-8F7D-45CB1B6FCC3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39875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ngle_PicLeft_Gree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E9B2FB17-51AA-1848-86B3-5E603546A55E}"/>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5BADF2B0-9A79-6242-9D6F-B601EC46C60C}"/>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2205340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AngleImage_Right">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a:xfrm>
            <a:off x="5396904" y="0"/>
            <a:ext cx="6795096" cy="6858000"/>
          </a:xfrm>
          <a:custGeom>
            <a:avLst/>
            <a:gdLst>
              <a:gd name="connsiteX0" fmla="*/ 2531213 w 5096322"/>
              <a:gd name="connsiteY0" fmla="*/ 0 h 5143500"/>
              <a:gd name="connsiteX1" fmla="*/ 2784922 w 5096322"/>
              <a:gd name="connsiteY1" fmla="*/ 0 h 5143500"/>
              <a:gd name="connsiteX2" fmla="*/ 5096322 w 5096322"/>
              <a:gd name="connsiteY2" fmla="*/ 0 h 5143500"/>
              <a:gd name="connsiteX3" fmla="*/ 5096322 w 5096322"/>
              <a:gd name="connsiteY3" fmla="*/ 5143500 h 5143500"/>
              <a:gd name="connsiteX4" fmla="*/ 4501963 w 5096322"/>
              <a:gd name="connsiteY4" fmla="*/ 5143500 h 5143500"/>
              <a:gd name="connsiteX5" fmla="*/ 2784922 w 5096322"/>
              <a:gd name="connsiteY5" fmla="*/ 5143500 h 5143500"/>
              <a:gd name="connsiteX6" fmla="*/ 1997524 w 5096322"/>
              <a:gd name="connsiteY6" fmla="*/ 5143500 h 5143500"/>
              <a:gd name="connsiteX7" fmla="*/ 1997524 w 5096322"/>
              <a:gd name="connsiteY7" fmla="*/ 5143497 h 5143500"/>
              <a:gd name="connsiteX8" fmla="*/ 1058295 w 5096322"/>
              <a:gd name="connsiteY8" fmla="*/ 5143497 h 5143500"/>
              <a:gd name="connsiteX9" fmla="*/ 1058294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2531213" y="0"/>
                </a:moveTo>
                <a:lnTo>
                  <a:pt x="2784922" y="0"/>
                </a:lnTo>
                <a:lnTo>
                  <a:pt x="5096322" y="0"/>
                </a:lnTo>
                <a:lnTo>
                  <a:pt x="5096322" y="5143500"/>
                </a:lnTo>
                <a:lnTo>
                  <a:pt x="4501963" y="5143500"/>
                </a:lnTo>
                <a:lnTo>
                  <a:pt x="2784922" y="5143500"/>
                </a:lnTo>
                <a:lnTo>
                  <a:pt x="1997524" y="5143500"/>
                </a:lnTo>
                <a:lnTo>
                  <a:pt x="1997524" y="5143497"/>
                </a:lnTo>
                <a:lnTo>
                  <a:pt x="1058295" y="5143497"/>
                </a:lnTo>
                <a:lnTo>
                  <a:pt x="1058294" y="5143500"/>
                </a:lnTo>
                <a:lnTo>
                  <a:pt x="0" y="51435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548975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PMS05">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3" name="Picture Placeholder 82"/>
          <p:cNvSpPr>
            <a:spLocks noGrp="1"/>
          </p:cNvSpPr>
          <p:nvPr>
            <p:ph type="pic" sz="quarter" idx="13" hasCustomPrompt="1"/>
          </p:nvPr>
        </p:nvSpPr>
        <p:spPr>
          <a:xfrm>
            <a:off x="4308909"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4" name="Picture Placeholder 82"/>
          <p:cNvSpPr>
            <a:spLocks noGrp="1"/>
          </p:cNvSpPr>
          <p:nvPr>
            <p:ph type="pic" sz="quarter" idx="14" hasCustomPrompt="1"/>
          </p:nvPr>
        </p:nvSpPr>
        <p:spPr>
          <a:xfrm>
            <a:off x="8109817"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263998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eft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3852632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PMS06">
    <p:spTree>
      <p:nvGrpSpPr>
        <p:cNvPr id="1" name=""/>
        <p:cNvGrpSpPr/>
        <p:nvPr/>
      </p:nvGrpSpPr>
      <p:grpSpPr>
        <a:xfrm>
          <a:off x="0" y="0"/>
          <a:ext cx="0" cy="0"/>
          <a:chOff x="0" y="0"/>
          <a:chExt cx="0" cy="0"/>
        </a:xfrm>
      </p:grpSpPr>
      <p:sp>
        <p:nvSpPr>
          <p:cNvPr id="20" name="Picture Placeholder 82"/>
          <p:cNvSpPr>
            <a:spLocks noGrp="1"/>
          </p:cNvSpPr>
          <p:nvPr>
            <p:ph type="pic" sz="quarter" idx="20" hasCustomPrompt="1"/>
          </p:nvPr>
        </p:nvSpPr>
        <p:spPr>
          <a:xfrm>
            <a:off x="508000"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1" name="Picture Placeholder 82"/>
          <p:cNvSpPr>
            <a:spLocks noGrp="1"/>
          </p:cNvSpPr>
          <p:nvPr>
            <p:ph type="pic" sz="quarter" idx="21" hasCustomPrompt="1"/>
          </p:nvPr>
        </p:nvSpPr>
        <p:spPr>
          <a:xfrm>
            <a:off x="4308909"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2" name="Picture Placeholder 82"/>
          <p:cNvSpPr>
            <a:spLocks noGrp="1"/>
          </p:cNvSpPr>
          <p:nvPr>
            <p:ph type="pic" sz="quarter" idx="22" hasCustomPrompt="1"/>
          </p:nvPr>
        </p:nvSpPr>
        <p:spPr>
          <a:xfrm>
            <a:off x="8109817"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3" name="Picture Placeholder 82"/>
          <p:cNvSpPr>
            <a:spLocks noGrp="1"/>
          </p:cNvSpPr>
          <p:nvPr>
            <p:ph type="pic" sz="quarter" idx="23" hasCustomPrompt="1"/>
          </p:nvPr>
        </p:nvSpPr>
        <p:spPr>
          <a:xfrm>
            <a:off x="508000"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4" name="Picture Placeholder 82"/>
          <p:cNvSpPr>
            <a:spLocks noGrp="1"/>
          </p:cNvSpPr>
          <p:nvPr>
            <p:ph type="pic" sz="quarter" idx="24" hasCustomPrompt="1"/>
          </p:nvPr>
        </p:nvSpPr>
        <p:spPr>
          <a:xfrm>
            <a:off x="4308909"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5" name="Picture Placeholder 82"/>
          <p:cNvSpPr>
            <a:spLocks noGrp="1"/>
          </p:cNvSpPr>
          <p:nvPr>
            <p:ph type="pic" sz="quarter" idx="25" hasCustomPrompt="1"/>
          </p:nvPr>
        </p:nvSpPr>
        <p:spPr>
          <a:xfrm>
            <a:off x="8109817"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099684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Half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1" y="0"/>
            <a:ext cx="6094799" cy="6858000"/>
          </a:xfrm>
          <a:prstGeom prst="rect">
            <a:avLst/>
          </a:prstGeom>
          <a:solidFill>
            <a:schemeClr val="tx1">
              <a:lumMod val="10000"/>
              <a:lumOff val="90000"/>
            </a:schemeClr>
          </a:solidFill>
        </p:spPr>
        <p:txBody>
          <a:bodyPr tIns="1548000" anchor="ctr"/>
          <a:lstStyle>
            <a:lvl1pPr marL="0" indent="0" algn="ctr">
              <a:buNone/>
              <a:defRPr sz="14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70373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Image_Lef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7999" y="1463041"/>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973992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PMS01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071362" y="0"/>
            <a:ext cx="356776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360633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Break_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319040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PMS02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4081112" cy="68580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894521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PMS023">
    <p:spTree>
      <p:nvGrpSpPr>
        <p:cNvPr id="1" name=""/>
        <p:cNvGrpSpPr/>
        <p:nvPr/>
      </p:nvGrpSpPr>
      <p:grpSpPr>
        <a:xfrm>
          <a:off x="0" y="0"/>
          <a:ext cx="0" cy="0"/>
          <a:chOff x="0" y="0"/>
          <a:chExt cx="0" cy="0"/>
        </a:xfrm>
      </p:grpSpPr>
      <p:sp>
        <p:nvSpPr>
          <p:cNvPr id="15" name="Picture Placeholder 14"/>
          <p:cNvSpPr>
            <a:spLocks noGrp="1"/>
          </p:cNvSpPr>
          <p:nvPr>
            <p:ph type="pic" sz="quarter" idx="21"/>
          </p:nvPr>
        </p:nvSpPr>
        <p:spPr>
          <a:xfrm>
            <a:off x="1026697" y="744353"/>
            <a:ext cx="10138608" cy="3914273"/>
          </a:xfrm>
          <a:custGeom>
            <a:avLst/>
            <a:gdLst>
              <a:gd name="connsiteX0" fmla="*/ 0 w 2286001"/>
              <a:gd name="connsiteY0" fmla="*/ 0 h 2571751"/>
              <a:gd name="connsiteX1" fmla="*/ 2286001 w 2286001"/>
              <a:gd name="connsiteY1" fmla="*/ 0 h 2571751"/>
              <a:gd name="connsiteX2" fmla="*/ 2286001 w 2286001"/>
              <a:gd name="connsiteY2" fmla="*/ 2571751 h 2571751"/>
              <a:gd name="connsiteX3" fmla="*/ 0 w 2286001"/>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2286001" h="2571751">
                <a:moveTo>
                  <a:pt x="0" y="0"/>
                </a:moveTo>
                <a:lnTo>
                  <a:pt x="2286001" y="0"/>
                </a:lnTo>
                <a:lnTo>
                  <a:pt x="2286001" y="2571751"/>
                </a:lnTo>
                <a:lnTo>
                  <a:pt x="0" y="257175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3804801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Bios_Template_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2798677"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5089356"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6" name="Picture Placeholder 25"/>
          <p:cNvSpPr>
            <a:spLocks noGrp="1"/>
          </p:cNvSpPr>
          <p:nvPr>
            <p:ph type="pic" sz="quarter" idx="22" hasCustomPrompt="1"/>
          </p:nvPr>
        </p:nvSpPr>
        <p:spPr>
          <a:xfrm>
            <a:off x="738003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7" name="Picture Placeholder 26"/>
          <p:cNvSpPr>
            <a:spLocks noGrp="1"/>
          </p:cNvSpPr>
          <p:nvPr>
            <p:ph type="pic" sz="quarter" idx="23" hasCustomPrompt="1"/>
          </p:nvPr>
        </p:nvSpPr>
        <p:spPr>
          <a:xfrm>
            <a:off x="967071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603642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mline_FirstSlid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1"/>
          </p:nvPr>
        </p:nvSpPr>
        <p:spPr>
          <a:xfrm>
            <a:off x="601134" y="346656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562159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imeline_MidSlide">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601134" y="225168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5" name="Picture Placeholder 14"/>
          <p:cNvSpPr>
            <a:spLocks noGrp="1"/>
          </p:cNvSpPr>
          <p:nvPr>
            <p:ph type="pic" sz="quarter" idx="12"/>
          </p:nvPr>
        </p:nvSpPr>
        <p:spPr>
          <a:xfrm>
            <a:off x="9566482" y="362632"/>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6" name="Picture Placeholder 15"/>
          <p:cNvSpPr>
            <a:spLocks noGrp="1"/>
          </p:cNvSpPr>
          <p:nvPr>
            <p:ph type="pic" sz="quarter" idx="13"/>
          </p:nvPr>
        </p:nvSpPr>
        <p:spPr>
          <a:xfrm>
            <a:off x="9566482" y="405966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447001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reak_Teal">
    <p:spTree>
      <p:nvGrpSpPr>
        <p:cNvPr id="1" name=""/>
        <p:cNvGrpSpPr/>
        <p:nvPr/>
      </p:nvGrpSpPr>
      <p:grpSpPr>
        <a:xfrm>
          <a:off x="0" y="0"/>
          <a:ext cx="0" cy="0"/>
          <a:chOff x="0" y="0"/>
          <a:chExt cx="0" cy="0"/>
        </a:xfrm>
      </p:grpSpPr>
      <p:pic>
        <p:nvPicPr>
          <p:cNvPr id="2" name="Picture Placeholder 14" descr="A picture containing indoor, building, plane, table&#10;&#10;Description automatically generated">
            <a:extLst>
              <a:ext uri="{FF2B5EF4-FFF2-40B4-BE49-F238E27FC236}">
                <a16:creationId xmlns:a16="http://schemas.microsoft.com/office/drawing/2014/main" id="{3CB075E7-4047-184B-897F-56A19DD24310}"/>
              </a:ext>
            </a:extLst>
          </p:cNvPr>
          <p:cNvPicPr>
            <a:picLocks noChangeAspect="1"/>
          </p:cNvPicPr>
          <p:nvPr/>
        </p:nvPicPr>
        <p:blipFill>
          <a:blip r:embed="rId2" cstate="email">
            <a:extLst>
              <a:ext uri="{28A0092B-C50C-407E-A947-70E740481C1C}">
                <a14:useLocalDpi xmlns:a14="http://schemas.microsoft.com/office/drawing/2010/main"/>
              </a:ext>
            </a:extLst>
          </a:blip>
          <a:srcRect l="24" r="24"/>
          <a:stretch>
            <a:fillRect/>
          </a:stretch>
        </p:blipFill>
        <p:spPr>
          <a:xfrm>
            <a:off x="2" y="3"/>
            <a:ext cx="12191999" cy="6857999"/>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squar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2795264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eft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2825890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imeline_Last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01134" y="169208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909081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MS09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a:defRPr lang="en-US" sz="2400" b="0" baseline="0" dirty="0" smtClean="0">
                <a:solidFill>
                  <a:schemeClr val="bg1">
                    <a:lumMod val="65000"/>
                  </a:schemeClr>
                </a:solidFill>
                <a:ea typeface="Roboto" panose="02000000000000000000" pitchFamily="2" charset="0"/>
              </a:defRPr>
            </a:lvl1pPr>
          </a:lstStyle>
          <a:p>
            <a:pPr marL="0" lvl="0" indent="0" algn="ctr">
              <a:buNone/>
            </a:pPr>
            <a:r>
              <a:rPr lang="en-US"/>
              <a:t>CLICK TO EDIT SUBTITLE</a:t>
            </a:r>
          </a:p>
        </p:txBody>
      </p:sp>
      <p:sp>
        <p:nvSpPr>
          <p:cNvPr id="6"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2" hasCustomPrompt="1"/>
          </p:nvPr>
        </p:nvSpPr>
        <p:spPr>
          <a:xfrm>
            <a:off x="1063048" y="2165351"/>
            <a:ext cx="4648201" cy="2882901"/>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150965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062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reak_Teal">
    <p:spTree>
      <p:nvGrpSpPr>
        <p:cNvPr id="1" name=""/>
        <p:cNvGrpSpPr/>
        <p:nvPr/>
      </p:nvGrpSpPr>
      <p:grpSpPr>
        <a:xfrm>
          <a:off x="0" y="0"/>
          <a:ext cx="0" cy="0"/>
          <a:chOff x="0" y="0"/>
          <a:chExt cx="0" cy="0"/>
        </a:xfrm>
      </p:grpSpPr>
      <p:pic>
        <p:nvPicPr>
          <p:cNvPr id="2" name="Picture Placeholder 14" descr="A picture containing indoor, building, plane, table&#10;&#10;Description automatically generated">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l="24" r="24"/>
          <a:stretch>
            <a:fillRect/>
          </a:stretch>
        </p:blipFill>
        <p:spPr>
          <a:xfrm>
            <a:off x="2" y="3"/>
            <a:ext cx="12191999" cy="6857999"/>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squar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471205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reak_Orange">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9"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3835062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reak_Green">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7"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2521371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ing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4805"/>
            <a:ext cx="9733280" cy="245160"/>
          </a:xfrm>
          <a:prstGeom prst="rect">
            <a:avLst/>
          </a:prstGeom>
        </p:spPr>
        <p:txBody>
          <a:bodyPr wrap="none" lIns="0" tIns="0" rIns="0" bIns="0" anchor="t">
            <a:noAutofit/>
          </a:bodyPr>
          <a:lstStyle>
            <a:lvl1pPr marL="0" indent="0">
              <a:buFont typeface="Arial" panose="020B0604020202020204" pitchFamily="34" charse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lnSpc>
                <a:spcPts val="3200"/>
              </a:lnSpc>
              <a:spcBef>
                <a:spcPts val="800"/>
              </a:spcBef>
              <a:spcAft>
                <a:spcPts val="1600"/>
              </a:spcAft>
              <a:defRPr lang="en-US" sz="2400" dirty="0" smtClean="0">
                <a:solidFill>
                  <a:srgbClr val="5A5A5A"/>
                </a:solidFill>
              </a:defRPr>
            </a:lvl1pPr>
            <a:lvl2pPr>
              <a:lnSpc>
                <a:spcPts val="3200"/>
              </a:lnSpc>
              <a:spcBef>
                <a:spcPts val="800"/>
              </a:spcBef>
              <a:spcAft>
                <a:spcPts val="1600"/>
              </a:spcAft>
              <a:defRPr lang="en-US" sz="2133" dirty="0" smtClean="0">
                <a:solidFill>
                  <a:srgbClr val="5A5A5A"/>
                </a:solidFill>
              </a:defRPr>
            </a:lvl2pPr>
            <a:lvl3pPr>
              <a:lnSpc>
                <a:spcPts val="3200"/>
              </a:lnSpc>
              <a:spcBef>
                <a:spcPts val="800"/>
              </a:spcBef>
              <a:spcAft>
                <a:spcPts val="1600"/>
              </a:spcAft>
              <a:defRPr lang="en-US" sz="2133" dirty="0" smtClean="0">
                <a:solidFill>
                  <a:srgbClr val="5A5A5A"/>
                </a:solidFill>
              </a:defRPr>
            </a:lvl3pPr>
            <a:lvl4pPr>
              <a:lnSpc>
                <a:spcPts val="3200"/>
              </a:lnSpc>
              <a:spcBef>
                <a:spcPts val="800"/>
              </a:spcBef>
              <a:spcAft>
                <a:spcPts val="1600"/>
              </a:spcAft>
              <a:defRPr lang="en-US" sz="2133" dirty="0" smtClean="0">
                <a:solidFill>
                  <a:srgbClr val="5A5A5A"/>
                </a:solidFill>
              </a:defRPr>
            </a:lvl4pPr>
            <a:lvl5pPr>
              <a:lnSpc>
                <a:spcPts val="3200"/>
              </a:lnSpc>
              <a:spcBef>
                <a:spcPts val="800"/>
              </a:spcBef>
              <a:spcAft>
                <a:spcPts val="1600"/>
              </a:spcAft>
              <a:defRPr lang="en-US" sz="2133" dirty="0">
                <a:solidFill>
                  <a:srgbClr val="5A5A5A"/>
                </a:solidFill>
              </a:defRPr>
            </a:lvl5pPr>
          </a:lstStyle>
          <a:p>
            <a:pPr lvl="0">
              <a:spcAft>
                <a:spcPts val="800"/>
              </a:spcAft>
            </a:pPr>
            <a:r>
              <a:rPr lang="en-US"/>
              <a:t>Click to edit Master text styles</a:t>
            </a:r>
          </a:p>
          <a:p>
            <a:pPr lvl="1">
              <a:spcAft>
                <a:spcPts val="800"/>
              </a:spcAft>
            </a:pPr>
            <a:r>
              <a:rPr lang="en-US"/>
              <a:t>Second level</a:t>
            </a:r>
          </a:p>
          <a:p>
            <a:pPr lvl="2">
              <a:spcAft>
                <a:spcPts val="800"/>
              </a:spcAft>
            </a:pPr>
            <a:r>
              <a:rPr lang="en-US"/>
              <a:t>Third level</a:t>
            </a:r>
          </a:p>
          <a:p>
            <a:pPr lvl="3">
              <a:spcAft>
                <a:spcPts val="800"/>
              </a:spcAft>
            </a:pPr>
            <a:r>
              <a:rPr lang="en-US"/>
              <a:t>Fourth level</a:t>
            </a:r>
          </a:p>
          <a:p>
            <a:pPr lvl="4">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Tree>
    <p:extLst>
      <p:ext uri="{BB962C8B-B14F-4D97-AF65-F5344CB8AC3E}">
        <p14:creationId xmlns:p14="http://schemas.microsoft.com/office/powerpoint/2010/main" val="484653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ing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3923984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ing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2833003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oub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740210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eft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871202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oub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kern="1200" baseline="0" dirty="0" smtClean="0">
                <a:solidFill>
                  <a:schemeClr val="bg1">
                    <a:lumMod val="65000"/>
                  </a:schemeClr>
                </a:solidFill>
                <a:latin typeface="+mn-lt"/>
                <a:ea typeface="Roboto" panose="02000000000000000000" pitchFamily="2" charset="0"/>
                <a:cs typeface="+mn-cs"/>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1634608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oub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2879626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Mid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Font typeface="Arial" panose="020B0604020202020204" pitchFamily="34" charset="0"/>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555366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Mid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tx1"/>
                </a:solidFill>
              </a:defRPr>
            </a:lvl1pPr>
          </a:lstStyle>
          <a:p>
            <a:r>
              <a:rPr lang="en-US"/>
              <a:t>Click to edit Master title style</a:t>
            </a:r>
          </a:p>
        </p:txBody>
      </p:sp>
    </p:spTree>
    <p:extLst>
      <p:ext uri="{BB962C8B-B14F-4D97-AF65-F5344CB8AC3E}">
        <p14:creationId xmlns:p14="http://schemas.microsoft.com/office/powerpoint/2010/main" val="2627054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Mid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2"/>
                </a:solidFill>
              </a:defRPr>
            </a:lvl1pPr>
          </a:lstStyle>
          <a:p>
            <a:r>
              <a:rPr lang="en-US"/>
              <a:t>Click to edit Master title style</a:t>
            </a:r>
          </a:p>
        </p:txBody>
      </p:sp>
    </p:spTree>
    <p:extLst>
      <p:ext uri="{BB962C8B-B14F-4D97-AF65-F5344CB8AC3E}">
        <p14:creationId xmlns:p14="http://schemas.microsoft.com/office/powerpoint/2010/main" val="2981111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Mid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107069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Mid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3342043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ImageLeft_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
        <p:nvSpPr>
          <p:cNvPr id="2" name="Title 1">
            <a:extLst>
              <a:ext uri="{FF2B5EF4-FFF2-40B4-BE49-F238E27FC236}">
                <a16:creationId xmlns:a16="http://schemas.microsoft.com/office/drawing/2014/main" id="{6F72CE7E-9031-F742-8EE2-EFC00A881AA6}"/>
              </a:ext>
            </a:extLst>
          </p:cNvPr>
          <p:cNvSpPr>
            <a:spLocks noGrp="1"/>
          </p:cNvSpPr>
          <p:nvPr>
            <p:ph type="title" hasCustomPrompt="1"/>
          </p:nvPr>
        </p:nvSpPr>
        <p:spPr>
          <a:xfrm>
            <a:off x="356381" y="366183"/>
            <a:ext cx="5345723" cy="2147244"/>
          </a:xfrm>
          <a:prstGeom prst="rect">
            <a:avLst/>
          </a:prstGeom>
        </p:spPr>
        <p:txBody>
          <a:bodyPr/>
          <a:lstStyle>
            <a:lvl1pPr>
              <a:defRPr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411E0BC7-53A5-A746-AC02-917F723689AC}"/>
              </a:ext>
            </a:extLst>
          </p:cNvPr>
          <p:cNvSpPr>
            <a:spLocks noGrp="1"/>
          </p:cNvSpPr>
          <p:nvPr>
            <p:ph type="body" sz="quarter" idx="11"/>
          </p:nvPr>
        </p:nvSpPr>
        <p:spPr>
          <a:xfrm>
            <a:off x="6451600" y="393701"/>
            <a:ext cx="5384019" cy="5795433"/>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1391285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809556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eft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2406662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eft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706525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Left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746315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eft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162989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Left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1365040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PMS01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0" y="1463041"/>
            <a:ext cx="5213352"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1011555"/>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F5A21BB9-B635-3646-A0EE-BD2C200BFBE9}"/>
              </a:ext>
            </a:extLst>
          </p:cNvPr>
          <p:cNvSpPr>
            <a:spLocks noGrp="1"/>
          </p:cNvSpPr>
          <p:nvPr>
            <p:ph type="body" sz="quarter" idx="11"/>
          </p:nvPr>
        </p:nvSpPr>
        <p:spPr>
          <a:xfrm>
            <a:off x="6470651" y="1481376"/>
            <a:ext cx="5194300" cy="4591049"/>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342904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3826860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Full_Image_Titl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952608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Half_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46511"/>
            <a:ext cx="12191999" cy="313141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562545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Angle_PicLeft_Blu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4" name="Text Placeholder 3">
            <a:extLst>
              <a:ext uri="{FF2B5EF4-FFF2-40B4-BE49-F238E27FC236}">
                <a16:creationId xmlns:a16="http://schemas.microsoft.com/office/drawing/2014/main" id="{C5741307-B0A8-B743-93C6-D382F06554F3}"/>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427A336F-4AED-2A48-BF30-91AD52837FFA}"/>
              </a:ext>
            </a:extLst>
          </p:cNvPr>
          <p:cNvSpPr>
            <a:spLocks noGrp="1"/>
          </p:cNvSpPr>
          <p:nvPr>
            <p:ph type="title" hasCustomPrompt="1"/>
          </p:nvPr>
        </p:nvSpPr>
        <p:spPr>
          <a:xfrm>
            <a:off x="4308231" y="328672"/>
            <a:ext cx="7659403" cy="1325033"/>
          </a:xfrm>
          <a:prstGeom prst="rect">
            <a:avLst/>
          </a:prstGeom>
        </p:spPr>
        <p:txBody>
          <a:bodyPr/>
          <a:lstStyle>
            <a:lvl1pPr>
              <a:defRPr b="1"/>
            </a:lvl1pPr>
          </a:lstStyle>
          <a:p>
            <a:r>
              <a:rPr lang="en-US"/>
              <a:t>CLICK TO EDIT MASTER TITLE STYLE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33718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Angle_PicLeft_Teal">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886D1098-2BF0-0D49-A577-A517BF3FF0BA}"/>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6AEA9D33-24A1-5F46-8B65-0E99DA35D11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1865934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Angle_PicLeft_Orang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BB7ECE51-83CD-0C4A-9BB8-90FB50C0986C}"/>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E48F70BB-1274-3244-8F7D-45CB1B6FCC3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39344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PMS01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0" y="1463041"/>
            <a:ext cx="5213352"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1011555"/>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F5A21BB9-B635-3646-A0EE-BD2C200BFBE9}"/>
              </a:ext>
            </a:extLst>
          </p:cNvPr>
          <p:cNvSpPr>
            <a:spLocks noGrp="1"/>
          </p:cNvSpPr>
          <p:nvPr>
            <p:ph type="body" sz="quarter" idx="11"/>
          </p:nvPr>
        </p:nvSpPr>
        <p:spPr>
          <a:xfrm>
            <a:off x="6470651" y="1481376"/>
            <a:ext cx="5194300" cy="4591049"/>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1018501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Angle_PicLeft_Gree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E9B2FB17-51AA-1848-86B3-5E603546A55E}"/>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5BADF2B0-9A79-6242-9D6F-B601EC46C60C}"/>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3553308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AngleImage_Right">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a:xfrm>
            <a:off x="5396904" y="0"/>
            <a:ext cx="6795096" cy="6858000"/>
          </a:xfrm>
          <a:custGeom>
            <a:avLst/>
            <a:gdLst>
              <a:gd name="connsiteX0" fmla="*/ 2531213 w 5096322"/>
              <a:gd name="connsiteY0" fmla="*/ 0 h 5143500"/>
              <a:gd name="connsiteX1" fmla="*/ 2784922 w 5096322"/>
              <a:gd name="connsiteY1" fmla="*/ 0 h 5143500"/>
              <a:gd name="connsiteX2" fmla="*/ 5096322 w 5096322"/>
              <a:gd name="connsiteY2" fmla="*/ 0 h 5143500"/>
              <a:gd name="connsiteX3" fmla="*/ 5096322 w 5096322"/>
              <a:gd name="connsiteY3" fmla="*/ 5143500 h 5143500"/>
              <a:gd name="connsiteX4" fmla="*/ 4501963 w 5096322"/>
              <a:gd name="connsiteY4" fmla="*/ 5143500 h 5143500"/>
              <a:gd name="connsiteX5" fmla="*/ 2784922 w 5096322"/>
              <a:gd name="connsiteY5" fmla="*/ 5143500 h 5143500"/>
              <a:gd name="connsiteX6" fmla="*/ 1997524 w 5096322"/>
              <a:gd name="connsiteY6" fmla="*/ 5143500 h 5143500"/>
              <a:gd name="connsiteX7" fmla="*/ 1997524 w 5096322"/>
              <a:gd name="connsiteY7" fmla="*/ 5143497 h 5143500"/>
              <a:gd name="connsiteX8" fmla="*/ 1058295 w 5096322"/>
              <a:gd name="connsiteY8" fmla="*/ 5143497 h 5143500"/>
              <a:gd name="connsiteX9" fmla="*/ 1058294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2531213" y="0"/>
                </a:moveTo>
                <a:lnTo>
                  <a:pt x="2784922" y="0"/>
                </a:lnTo>
                <a:lnTo>
                  <a:pt x="5096322" y="0"/>
                </a:lnTo>
                <a:lnTo>
                  <a:pt x="5096322" y="5143500"/>
                </a:lnTo>
                <a:lnTo>
                  <a:pt x="4501963" y="5143500"/>
                </a:lnTo>
                <a:lnTo>
                  <a:pt x="2784922" y="5143500"/>
                </a:lnTo>
                <a:lnTo>
                  <a:pt x="1997524" y="5143500"/>
                </a:lnTo>
                <a:lnTo>
                  <a:pt x="1997524" y="5143497"/>
                </a:lnTo>
                <a:lnTo>
                  <a:pt x="1058295" y="5143497"/>
                </a:lnTo>
                <a:lnTo>
                  <a:pt x="1058294" y="5143500"/>
                </a:lnTo>
                <a:lnTo>
                  <a:pt x="0" y="51435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685106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PMS02">
    <p:spTree>
      <p:nvGrpSpPr>
        <p:cNvPr id="1" name=""/>
        <p:cNvGrpSpPr/>
        <p:nvPr/>
      </p:nvGrpSpPr>
      <p:grpSpPr>
        <a:xfrm>
          <a:off x="0" y="0"/>
          <a:ext cx="0" cy="0"/>
          <a:chOff x="0" y="0"/>
          <a:chExt cx="0" cy="0"/>
        </a:xfrm>
      </p:grpSpPr>
      <p:sp>
        <p:nvSpPr>
          <p:cNvPr id="2" name="Picture Placeholder 18"/>
          <p:cNvSpPr>
            <a:spLocks noGrp="1"/>
          </p:cNvSpPr>
          <p:nvPr>
            <p:ph type="pic" sz="quarter" idx="11"/>
          </p:nvPr>
        </p:nvSpPr>
        <p:spPr>
          <a:xfrm>
            <a:off x="539014" y="911189"/>
            <a:ext cx="3080084" cy="361910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547095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PMS06">
    <p:spTree>
      <p:nvGrpSpPr>
        <p:cNvPr id="1" name=""/>
        <p:cNvGrpSpPr/>
        <p:nvPr/>
      </p:nvGrpSpPr>
      <p:grpSpPr>
        <a:xfrm>
          <a:off x="0" y="0"/>
          <a:ext cx="0" cy="0"/>
          <a:chOff x="0" y="0"/>
          <a:chExt cx="0" cy="0"/>
        </a:xfrm>
      </p:grpSpPr>
      <p:sp>
        <p:nvSpPr>
          <p:cNvPr id="20" name="Picture Placeholder 82"/>
          <p:cNvSpPr>
            <a:spLocks noGrp="1"/>
          </p:cNvSpPr>
          <p:nvPr>
            <p:ph type="pic" sz="quarter" idx="20" hasCustomPrompt="1"/>
          </p:nvPr>
        </p:nvSpPr>
        <p:spPr>
          <a:xfrm>
            <a:off x="508000"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1" name="Picture Placeholder 82"/>
          <p:cNvSpPr>
            <a:spLocks noGrp="1"/>
          </p:cNvSpPr>
          <p:nvPr>
            <p:ph type="pic" sz="quarter" idx="21" hasCustomPrompt="1"/>
          </p:nvPr>
        </p:nvSpPr>
        <p:spPr>
          <a:xfrm>
            <a:off x="4308909"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2" name="Picture Placeholder 82"/>
          <p:cNvSpPr>
            <a:spLocks noGrp="1"/>
          </p:cNvSpPr>
          <p:nvPr>
            <p:ph type="pic" sz="quarter" idx="22" hasCustomPrompt="1"/>
          </p:nvPr>
        </p:nvSpPr>
        <p:spPr>
          <a:xfrm>
            <a:off x="8109817"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3" name="Picture Placeholder 82"/>
          <p:cNvSpPr>
            <a:spLocks noGrp="1"/>
          </p:cNvSpPr>
          <p:nvPr>
            <p:ph type="pic" sz="quarter" idx="23" hasCustomPrompt="1"/>
          </p:nvPr>
        </p:nvSpPr>
        <p:spPr>
          <a:xfrm>
            <a:off x="508000"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4" name="Picture Placeholder 82"/>
          <p:cNvSpPr>
            <a:spLocks noGrp="1"/>
          </p:cNvSpPr>
          <p:nvPr>
            <p:ph type="pic" sz="quarter" idx="24" hasCustomPrompt="1"/>
          </p:nvPr>
        </p:nvSpPr>
        <p:spPr>
          <a:xfrm>
            <a:off x="4308909"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5" name="Picture Placeholder 82"/>
          <p:cNvSpPr>
            <a:spLocks noGrp="1"/>
          </p:cNvSpPr>
          <p:nvPr>
            <p:ph type="pic" sz="quarter" idx="25" hasCustomPrompt="1"/>
          </p:nvPr>
        </p:nvSpPr>
        <p:spPr>
          <a:xfrm>
            <a:off x="8109817"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95351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Half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180583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Half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1" y="0"/>
            <a:ext cx="6094799" cy="6858000"/>
          </a:xfrm>
          <a:prstGeom prst="rect">
            <a:avLst/>
          </a:prstGeom>
          <a:solidFill>
            <a:schemeClr val="tx1">
              <a:lumMod val="10000"/>
              <a:lumOff val="90000"/>
            </a:schemeClr>
          </a:solidFill>
        </p:spPr>
        <p:txBody>
          <a:bodyPr tIns="1548000" anchor="ctr"/>
          <a:lstStyle>
            <a:lvl1pPr marL="0" indent="0" algn="ctr">
              <a:buNone/>
              <a:defRPr sz="14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436338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Image_Lef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7999" y="1463041"/>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008852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PMS01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071362" y="0"/>
            <a:ext cx="356776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947232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Break_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580598"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966232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PMS02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4081112" cy="68580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5001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Half_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46511"/>
            <a:ext cx="12191999" cy="313141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771024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PMS023">
    <p:spTree>
      <p:nvGrpSpPr>
        <p:cNvPr id="1" name=""/>
        <p:cNvGrpSpPr/>
        <p:nvPr/>
      </p:nvGrpSpPr>
      <p:grpSpPr>
        <a:xfrm>
          <a:off x="0" y="0"/>
          <a:ext cx="0" cy="0"/>
          <a:chOff x="0" y="0"/>
          <a:chExt cx="0" cy="0"/>
        </a:xfrm>
      </p:grpSpPr>
      <p:sp>
        <p:nvSpPr>
          <p:cNvPr id="15" name="Picture Placeholder 14"/>
          <p:cNvSpPr>
            <a:spLocks noGrp="1"/>
          </p:cNvSpPr>
          <p:nvPr>
            <p:ph type="pic" sz="quarter" idx="21"/>
          </p:nvPr>
        </p:nvSpPr>
        <p:spPr>
          <a:xfrm>
            <a:off x="1026697" y="744353"/>
            <a:ext cx="10138608" cy="3914273"/>
          </a:xfrm>
          <a:custGeom>
            <a:avLst/>
            <a:gdLst>
              <a:gd name="connsiteX0" fmla="*/ 0 w 2286001"/>
              <a:gd name="connsiteY0" fmla="*/ 0 h 2571751"/>
              <a:gd name="connsiteX1" fmla="*/ 2286001 w 2286001"/>
              <a:gd name="connsiteY1" fmla="*/ 0 h 2571751"/>
              <a:gd name="connsiteX2" fmla="*/ 2286001 w 2286001"/>
              <a:gd name="connsiteY2" fmla="*/ 2571751 h 2571751"/>
              <a:gd name="connsiteX3" fmla="*/ 0 w 2286001"/>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2286001" h="2571751">
                <a:moveTo>
                  <a:pt x="0" y="0"/>
                </a:moveTo>
                <a:lnTo>
                  <a:pt x="2286001" y="0"/>
                </a:lnTo>
                <a:lnTo>
                  <a:pt x="2286001" y="2571751"/>
                </a:lnTo>
                <a:lnTo>
                  <a:pt x="0" y="257175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44943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Bios_Template">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94451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3749647"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1" hasCustomPrompt="1"/>
          </p:nvPr>
        </p:nvSpPr>
        <p:spPr>
          <a:xfrm>
            <a:off x="6554771"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935989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067358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Bios_Template_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135409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513200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8942939"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717847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Bios_Template_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2798677"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5089356"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6" name="Picture Placeholder 25"/>
          <p:cNvSpPr>
            <a:spLocks noGrp="1"/>
          </p:cNvSpPr>
          <p:nvPr>
            <p:ph type="pic" sz="quarter" idx="22" hasCustomPrompt="1"/>
          </p:nvPr>
        </p:nvSpPr>
        <p:spPr>
          <a:xfrm>
            <a:off x="738003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7" name="Picture Placeholder 26"/>
          <p:cNvSpPr>
            <a:spLocks noGrp="1"/>
          </p:cNvSpPr>
          <p:nvPr>
            <p:ph type="pic" sz="quarter" idx="23" hasCustomPrompt="1"/>
          </p:nvPr>
        </p:nvSpPr>
        <p:spPr>
          <a:xfrm>
            <a:off x="967071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4029779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Timline_FirstSlid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1"/>
          </p:nvPr>
        </p:nvSpPr>
        <p:spPr>
          <a:xfrm>
            <a:off x="601134" y="346656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111183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Timeline_MidSlide">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601134" y="225168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5" name="Picture Placeholder 14"/>
          <p:cNvSpPr>
            <a:spLocks noGrp="1"/>
          </p:cNvSpPr>
          <p:nvPr>
            <p:ph type="pic" sz="quarter" idx="12"/>
          </p:nvPr>
        </p:nvSpPr>
        <p:spPr>
          <a:xfrm>
            <a:off x="9566482" y="362632"/>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6" name="Picture Placeholder 15"/>
          <p:cNvSpPr>
            <a:spLocks noGrp="1"/>
          </p:cNvSpPr>
          <p:nvPr>
            <p:ph type="pic" sz="quarter" idx="13"/>
          </p:nvPr>
        </p:nvSpPr>
        <p:spPr>
          <a:xfrm>
            <a:off x="9566482" y="405966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03198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Timeline_Last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01134" y="169208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278333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Testamonials">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1422400" y="1498061"/>
            <a:ext cx="2946939" cy="2946939"/>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solidFill>
            <a:schemeClr val="bg1">
              <a:lumMod val="95000"/>
            </a:schemeClr>
          </a:solid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934348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PMS09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a:defRPr lang="en-US" sz="2400" b="0" baseline="0" dirty="0" smtClean="0">
                <a:solidFill>
                  <a:schemeClr val="bg1">
                    <a:lumMod val="65000"/>
                  </a:schemeClr>
                </a:solidFill>
                <a:ea typeface="Roboto" panose="02000000000000000000" pitchFamily="2" charset="0"/>
              </a:defRPr>
            </a:lvl1pPr>
          </a:lstStyle>
          <a:p>
            <a:pPr marL="0" lvl="0" indent="0" algn="ctr">
              <a:buNone/>
            </a:pPr>
            <a:r>
              <a:rPr lang="en-US"/>
              <a:t>CLICK TO EDIT SUBTITLE</a:t>
            </a:r>
          </a:p>
        </p:txBody>
      </p:sp>
      <p:sp>
        <p:nvSpPr>
          <p:cNvPr id="6"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2" hasCustomPrompt="1"/>
          </p:nvPr>
        </p:nvSpPr>
        <p:spPr>
          <a:xfrm>
            <a:off x="1063048" y="2165351"/>
            <a:ext cx="4648201" cy="2882901"/>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417791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42A91E-B1C0-9B83-3F63-8123EB9B2748}"/>
              </a:ext>
            </a:extLst>
          </p:cNvPr>
          <p:cNvSpPr/>
          <p:nvPr userDrawn="1"/>
        </p:nvSpPr>
        <p:spPr>
          <a:xfrm>
            <a:off x="0" y="0"/>
            <a:ext cx="12192000" cy="6858000"/>
          </a:xfrm>
          <a:prstGeom prst="rect">
            <a:avLst/>
          </a:prstGeom>
          <a:solidFill>
            <a:srgbClr val="F18B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ound Diagonal Corner Rectangle 7">
            <a:extLst>
              <a:ext uri="{FF2B5EF4-FFF2-40B4-BE49-F238E27FC236}">
                <a16:creationId xmlns:a16="http://schemas.microsoft.com/office/drawing/2014/main" id="{B27EAC45-042A-8575-A243-09658A9D3ACA}"/>
              </a:ext>
            </a:extLst>
          </p:cNvPr>
          <p:cNvSpPr/>
          <p:nvPr userDrawn="1"/>
        </p:nvSpPr>
        <p:spPr>
          <a:xfrm flipH="1">
            <a:off x="0" y="0"/>
            <a:ext cx="12192000" cy="6858000"/>
          </a:xfrm>
          <a:prstGeom prst="round2DiagRect">
            <a:avLst>
              <a:gd name="adj1" fmla="val 26330"/>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5">
            <a:extLst>
              <a:ext uri="{FF2B5EF4-FFF2-40B4-BE49-F238E27FC236}">
                <a16:creationId xmlns:a16="http://schemas.microsoft.com/office/drawing/2014/main" id="{141CAA40-3793-A129-487A-F576FE17878C}"/>
              </a:ext>
            </a:extLst>
          </p:cNvPr>
          <p:cNvSpPr>
            <a:spLocks noGrp="1"/>
          </p:cNvSpPr>
          <p:nvPr>
            <p:ph type="title"/>
          </p:nvPr>
        </p:nvSpPr>
        <p:spPr>
          <a:xfrm>
            <a:off x="838200" y="603704"/>
            <a:ext cx="10515600" cy="1325563"/>
          </a:xfrm>
        </p:spPr>
        <p:txBody>
          <a:bodyPr/>
          <a:lstStyle>
            <a:lvl1pPr>
              <a:defRPr>
                <a:solidFill>
                  <a:srgbClr val="0062AF"/>
                </a:solidFill>
              </a:defRPr>
            </a:lvl1pPr>
          </a:lstStyle>
          <a:p>
            <a:endParaRPr lang="en-US">
              <a:solidFill>
                <a:srgbClr val="0062AF"/>
              </a:solidFill>
            </a:endParaRPr>
          </a:p>
        </p:txBody>
      </p:sp>
      <p:sp>
        <p:nvSpPr>
          <p:cNvPr id="10" name="Content Placeholder 6">
            <a:extLst>
              <a:ext uri="{FF2B5EF4-FFF2-40B4-BE49-F238E27FC236}">
                <a16:creationId xmlns:a16="http://schemas.microsoft.com/office/drawing/2014/main" id="{277162A1-37E0-08E4-D860-19BE2A034F3D}"/>
              </a:ext>
            </a:extLst>
          </p:cNvPr>
          <p:cNvSpPr>
            <a:spLocks noGrp="1"/>
          </p:cNvSpPr>
          <p:nvPr>
            <p:ph idx="1"/>
          </p:nvPr>
        </p:nvSpPr>
        <p:spPr>
          <a:xfrm>
            <a:off x="838200" y="2064203"/>
            <a:ext cx="10515600" cy="4351339"/>
          </a:xfrm>
        </p:spPr>
        <p:txBody>
          <a:bodyPr/>
          <a:lstStyle>
            <a:lvl1pPr>
              <a:defRPr>
                <a:solidFill>
                  <a:srgbClr val="0062AF"/>
                </a:solidFill>
              </a:defRPr>
            </a:lvl1pPr>
          </a:lstStyle>
          <a:p>
            <a:endParaRPr lang="en-US">
              <a:solidFill>
                <a:srgbClr val="0062AF"/>
              </a:solidFill>
            </a:endParaRPr>
          </a:p>
        </p:txBody>
      </p:sp>
      <p:sp>
        <p:nvSpPr>
          <p:cNvPr id="11" name="Slide Number Placeholder 3">
            <a:extLst>
              <a:ext uri="{FF2B5EF4-FFF2-40B4-BE49-F238E27FC236}">
                <a16:creationId xmlns:a16="http://schemas.microsoft.com/office/drawing/2014/main" id="{02EEAD6B-2D11-70AC-BA62-5FFD31F26C25}"/>
              </a:ext>
            </a:extLst>
          </p:cNvPr>
          <p:cNvSpPr>
            <a:spLocks noGrp="1"/>
          </p:cNvSpPr>
          <p:nvPr>
            <p:ph type="sldNum" sz="quarter" idx="12"/>
          </p:nvPr>
        </p:nvSpPr>
        <p:spPr>
          <a:xfrm>
            <a:off x="9240520" y="6356351"/>
            <a:ext cx="2743200" cy="365125"/>
          </a:xfrm>
        </p:spPr>
        <p:txBody>
          <a:bodyPr/>
          <a:lstStyle/>
          <a:p>
            <a:fld id="{8C420468-6C73-B14C-AF8A-1B6AB374F25B}" type="slidenum">
              <a:rPr lang="en-US" smtClean="0"/>
              <a:t>‹#›</a:t>
            </a:fld>
            <a:endParaRPr lang="en-US"/>
          </a:p>
        </p:txBody>
      </p:sp>
      <p:pic>
        <p:nvPicPr>
          <p:cNvPr id="12" name="Picture 11" descr="A black and white logo with orange text&#10;&#10;Description automatically generated">
            <a:extLst>
              <a:ext uri="{FF2B5EF4-FFF2-40B4-BE49-F238E27FC236}">
                <a16:creationId xmlns:a16="http://schemas.microsoft.com/office/drawing/2014/main" id="{4FA8B5B9-92A4-E12F-3FCC-18C67573B1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4637" y="162891"/>
            <a:ext cx="1434679" cy="440812"/>
          </a:xfrm>
          <a:prstGeom prst="rect">
            <a:avLst/>
          </a:prstGeom>
        </p:spPr>
      </p:pic>
    </p:spTree>
    <p:extLst>
      <p:ext uri="{BB962C8B-B14F-4D97-AF65-F5344CB8AC3E}">
        <p14:creationId xmlns:p14="http://schemas.microsoft.com/office/powerpoint/2010/main" val="3958552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Full 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1791740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Single_Col_Teal">
  <p:cSld name="1_Single_Col_Teal">
    <p:spTree>
      <p:nvGrpSpPr>
        <p:cNvPr id="1" name="Shape 21"/>
        <p:cNvGrpSpPr/>
        <p:nvPr/>
      </p:nvGrpSpPr>
      <p:grpSpPr>
        <a:xfrm>
          <a:off x="0" y="0"/>
          <a:ext cx="0" cy="0"/>
          <a:chOff x="0" y="0"/>
          <a:chExt cx="0" cy="0"/>
        </a:xfrm>
      </p:grpSpPr>
      <p:sp>
        <p:nvSpPr>
          <p:cNvPr id="22" name="Google Shape;22;p24"/>
          <p:cNvSpPr txBox="1">
            <a:spLocks noGrp="1"/>
          </p:cNvSpPr>
          <p:nvPr>
            <p:ph type="body" idx="1"/>
          </p:nvPr>
        </p:nvSpPr>
        <p:spPr>
          <a:xfrm>
            <a:off x="508001" y="1014805"/>
            <a:ext cx="9733280" cy="245160"/>
          </a:xfrm>
          <a:prstGeom prst="rect">
            <a:avLst/>
          </a:prstGeom>
          <a:noFill/>
          <a:ln>
            <a:noFill/>
          </a:ln>
        </p:spPr>
        <p:txBody>
          <a:bodyPr spcFirstLastPara="1" wrap="square" lIns="0" tIns="0" rIns="0" bIns="0" anchor="t" anchorCtr="0">
            <a:noAutofit/>
          </a:bodyPr>
          <a:lstStyle>
            <a:lvl1pPr marL="457189" lvl="0" indent="-228594" algn="l">
              <a:lnSpc>
                <a:spcPct val="90000"/>
              </a:lnSpc>
              <a:spcBef>
                <a:spcPts val="1000"/>
              </a:spcBef>
              <a:spcAft>
                <a:spcPts val="0"/>
              </a:spcAft>
              <a:buClr>
                <a:srgbClr val="A5A5A5"/>
              </a:buClr>
              <a:buSzPts val="2400"/>
              <a:buFont typeface="Arial"/>
              <a:buNone/>
              <a:defRPr sz="2400" b="0">
                <a:solidFill>
                  <a:srgbClr val="A5A5A5"/>
                </a:solidFill>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3" name="Google Shape;23;p24"/>
          <p:cNvSpPr txBox="1">
            <a:spLocks noGrp="1"/>
          </p:cNvSpPr>
          <p:nvPr>
            <p:ph type="title"/>
          </p:nvPr>
        </p:nvSpPr>
        <p:spPr>
          <a:xfrm>
            <a:off x="508002" y="376817"/>
            <a:ext cx="9733281" cy="545945"/>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1"/>
              </a:buClr>
              <a:buSzPts val="4000"/>
              <a:buFont typeface="Play"/>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4"/>
          <p:cNvSpPr txBox="1">
            <a:spLocks noGrp="1"/>
          </p:cNvSpPr>
          <p:nvPr>
            <p:ph type="body" idx="2"/>
          </p:nvPr>
        </p:nvSpPr>
        <p:spPr>
          <a:xfrm>
            <a:off x="508001" y="1634687"/>
            <a:ext cx="9733280" cy="4480071"/>
          </a:xfrm>
          <a:prstGeom prst="rect">
            <a:avLst/>
          </a:prstGeom>
          <a:noFill/>
          <a:ln>
            <a:noFill/>
          </a:ln>
        </p:spPr>
        <p:txBody>
          <a:bodyPr spcFirstLastPara="1" wrap="square" lIns="91425" tIns="45700" rIns="91425" bIns="45700" anchor="t" anchorCtr="0">
            <a:normAutofit/>
          </a:bodyPr>
          <a:lstStyle>
            <a:lvl1pPr marL="457189" lvl="0" indent="-380990" algn="l">
              <a:lnSpc>
                <a:spcPct val="133333"/>
              </a:lnSpc>
              <a:spcBef>
                <a:spcPts val="800"/>
              </a:spcBef>
              <a:spcAft>
                <a:spcPts val="0"/>
              </a:spcAft>
              <a:buClr>
                <a:srgbClr val="5A5A5A"/>
              </a:buClr>
              <a:buSzPts val="2400"/>
              <a:buChar char="•"/>
              <a:defRPr sz="2400">
                <a:solidFill>
                  <a:srgbClr val="5A5A5A"/>
                </a:solidFill>
              </a:defRPr>
            </a:lvl1pPr>
            <a:lvl2pPr marL="914377" lvl="1" indent="-364036" algn="l">
              <a:lnSpc>
                <a:spcPct val="150023"/>
              </a:lnSpc>
              <a:spcBef>
                <a:spcPts val="1600"/>
              </a:spcBef>
              <a:spcAft>
                <a:spcPts val="0"/>
              </a:spcAft>
              <a:buClr>
                <a:srgbClr val="5A5A5A"/>
              </a:buClr>
              <a:buSzPts val="2133"/>
              <a:buChar char="•"/>
              <a:defRPr sz="2133">
                <a:solidFill>
                  <a:srgbClr val="5A5A5A"/>
                </a:solidFill>
              </a:defRPr>
            </a:lvl2pPr>
            <a:lvl3pPr marL="1371566" lvl="2" indent="-364036" algn="l">
              <a:lnSpc>
                <a:spcPct val="150023"/>
              </a:lnSpc>
              <a:spcBef>
                <a:spcPts val="1600"/>
              </a:spcBef>
              <a:spcAft>
                <a:spcPts val="0"/>
              </a:spcAft>
              <a:buClr>
                <a:srgbClr val="5A5A5A"/>
              </a:buClr>
              <a:buSzPts val="2133"/>
              <a:buChar char="•"/>
              <a:defRPr sz="2133">
                <a:solidFill>
                  <a:srgbClr val="5A5A5A"/>
                </a:solidFill>
              </a:defRPr>
            </a:lvl3pPr>
            <a:lvl4pPr marL="1828754" lvl="3" indent="-364036" algn="l">
              <a:lnSpc>
                <a:spcPct val="150023"/>
              </a:lnSpc>
              <a:spcBef>
                <a:spcPts val="1600"/>
              </a:spcBef>
              <a:spcAft>
                <a:spcPts val="0"/>
              </a:spcAft>
              <a:buClr>
                <a:srgbClr val="5A5A5A"/>
              </a:buClr>
              <a:buSzPts val="2133"/>
              <a:buChar char="•"/>
              <a:defRPr sz="2133">
                <a:solidFill>
                  <a:srgbClr val="5A5A5A"/>
                </a:solidFill>
              </a:defRPr>
            </a:lvl4pPr>
            <a:lvl5pPr marL="2285943" lvl="4" indent="-364036" algn="l">
              <a:lnSpc>
                <a:spcPct val="150023"/>
              </a:lnSpc>
              <a:spcBef>
                <a:spcPts val="1600"/>
              </a:spcBef>
              <a:spcAft>
                <a:spcPts val="0"/>
              </a:spcAft>
              <a:buClr>
                <a:srgbClr val="5A5A5A"/>
              </a:buClr>
              <a:buSzPts val="2133"/>
              <a:buChar char="•"/>
              <a:defRPr sz="2133">
                <a:solidFill>
                  <a:srgbClr val="5A5A5A"/>
                </a:solidFill>
              </a:defRPr>
            </a:lvl5pPr>
            <a:lvl6pPr marL="2743131" lvl="5" indent="-342891" algn="l">
              <a:lnSpc>
                <a:spcPct val="90000"/>
              </a:lnSpc>
              <a:spcBef>
                <a:spcPts val="16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5" name="Google Shape;25;p24"/>
          <p:cNvSpPr/>
          <p:nvPr/>
        </p:nvSpPr>
        <p:spPr>
          <a:xfrm>
            <a:off x="10639125" y="0"/>
            <a:ext cx="1552875"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26" name="Google Shape;26;p24" descr="A close up of a logo&#10;&#10;Description automatically generated"/>
          <p:cNvPicPr preferRelativeResize="0"/>
          <p:nvPr/>
        </p:nvPicPr>
        <p:blipFill rotWithShape="1">
          <a:blip r:embed="rId2">
            <a:alphaModFix/>
          </a:blip>
          <a:srcRect l="13879" r="77177" b="30412"/>
          <a:stretch/>
        </p:blipFill>
        <p:spPr>
          <a:xfrm>
            <a:off x="10639986" y="0"/>
            <a:ext cx="1544191" cy="6858000"/>
          </a:xfrm>
          <a:prstGeom prst="rect">
            <a:avLst/>
          </a:prstGeom>
          <a:noFill/>
          <a:ln>
            <a:noFill/>
          </a:ln>
        </p:spPr>
      </p:pic>
    </p:spTree>
    <p:extLst>
      <p:ext uri="{BB962C8B-B14F-4D97-AF65-F5344CB8AC3E}">
        <p14:creationId xmlns:p14="http://schemas.microsoft.com/office/powerpoint/2010/main" val="3001253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14"/>
        <p:cNvGrpSpPr/>
        <p:nvPr/>
      </p:nvGrpSpPr>
      <p:grpSpPr>
        <a:xfrm>
          <a:off x="0" y="0"/>
          <a:ext cx="0" cy="0"/>
          <a:chOff x="0" y="0"/>
          <a:chExt cx="0" cy="0"/>
        </a:xfrm>
      </p:grpSpPr>
      <p:sp>
        <p:nvSpPr>
          <p:cNvPr id="15" name="Google Shape;15;p68"/>
          <p:cNvSpPr>
            <a:spLocks noGrp="1"/>
          </p:cNvSpPr>
          <p:nvPr>
            <p:ph type="pic" idx="2"/>
          </p:nvPr>
        </p:nvSpPr>
        <p:spPr>
          <a:xfrm>
            <a:off x="2" y="3"/>
            <a:ext cx="12191999" cy="6857999"/>
          </a:xfrm>
          <a:prstGeom prst="rect">
            <a:avLst/>
          </a:prstGeom>
          <a:solidFill>
            <a:srgbClr val="E3E7F1"/>
          </a:solidFill>
          <a:ln>
            <a:noFill/>
          </a:ln>
        </p:spPr>
      </p:sp>
    </p:spTree>
    <p:extLst>
      <p:ext uri="{BB962C8B-B14F-4D97-AF65-F5344CB8AC3E}">
        <p14:creationId xmlns:p14="http://schemas.microsoft.com/office/powerpoint/2010/main" val="3743046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969084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PMS02">
  <p:cSld name="PMS02">
    <p:spTree>
      <p:nvGrpSpPr>
        <p:cNvPr id="1" name="Shape 17"/>
        <p:cNvGrpSpPr/>
        <p:nvPr/>
      </p:nvGrpSpPr>
      <p:grpSpPr>
        <a:xfrm>
          <a:off x="0" y="0"/>
          <a:ext cx="0" cy="0"/>
          <a:chOff x="0" y="0"/>
          <a:chExt cx="0" cy="0"/>
        </a:xfrm>
      </p:grpSpPr>
      <p:sp>
        <p:nvSpPr>
          <p:cNvPr id="18" name="Google Shape;18;p70"/>
          <p:cNvSpPr>
            <a:spLocks noGrp="1"/>
          </p:cNvSpPr>
          <p:nvPr>
            <p:ph type="pic" idx="2"/>
          </p:nvPr>
        </p:nvSpPr>
        <p:spPr>
          <a:xfrm>
            <a:off x="539014" y="911189"/>
            <a:ext cx="3080084" cy="3619100"/>
          </a:xfrm>
          <a:prstGeom prst="rect">
            <a:avLst/>
          </a:prstGeom>
          <a:solidFill>
            <a:srgbClr val="E3E7F1"/>
          </a:solidFill>
          <a:ln>
            <a:noFill/>
          </a:ln>
        </p:spPr>
      </p:sp>
    </p:spTree>
    <p:extLst>
      <p:ext uri="{BB962C8B-B14F-4D97-AF65-F5344CB8AC3E}">
        <p14:creationId xmlns:p14="http://schemas.microsoft.com/office/powerpoint/2010/main" val="3190741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Break_Teal">
  <p:cSld name="Break_Teal">
    <p:spTree>
      <p:nvGrpSpPr>
        <p:cNvPr id="1" name="Shape 19"/>
        <p:cNvGrpSpPr/>
        <p:nvPr/>
      </p:nvGrpSpPr>
      <p:grpSpPr>
        <a:xfrm>
          <a:off x="0" y="0"/>
          <a:ext cx="0" cy="0"/>
          <a:chOff x="0" y="0"/>
          <a:chExt cx="0" cy="0"/>
        </a:xfrm>
      </p:grpSpPr>
      <p:pic>
        <p:nvPicPr>
          <p:cNvPr id="20" name="Google Shape;20;p71" descr="A picture containing indoor, building, plane, table&#10;&#10;Description automatically generated"/>
          <p:cNvPicPr preferRelativeResize="0"/>
          <p:nvPr/>
        </p:nvPicPr>
        <p:blipFill rotWithShape="1">
          <a:blip r:embed="rId2">
            <a:alphaModFix/>
          </a:blip>
          <a:srcRect l="24" r="24"/>
          <a:stretch/>
        </p:blipFill>
        <p:spPr>
          <a:xfrm>
            <a:off x="2" y="3"/>
            <a:ext cx="12191999" cy="6857999"/>
          </a:xfrm>
          <a:prstGeom prst="rect">
            <a:avLst/>
          </a:prstGeom>
          <a:noFill/>
          <a:ln>
            <a:noFill/>
          </a:ln>
        </p:spPr>
      </p:pic>
      <p:cxnSp>
        <p:nvCxnSpPr>
          <p:cNvPr id="21" name="Google Shape;21;p71"/>
          <p:cNvCxnSpPr/>
          <p:nvPr/>
        </p:nvCxnSpPr>
        <p:spPr>
          <a:xfrm>
            <a:off x="5486400" y="3589403"/>
            <a:ext cx="1219200" cy="0"/>
          </a:xfrm>
          <a:prstGeom prst="straightConnector1">
            <a:avLst/>
          </a:prstGeom>
          <a:noFill/>
          <a:ln w="38100" cap="flat" cmpd="sng">
            <a:solidFill>
              <a:schemeClr val="lt1"/>
            </a:solidFill>
            <a:prstDash val="solid"/>
            <a:miter lim="800000"/>
            <a:headEnd type="none" w="sm" len="sm"/>
            <a:tailEnd type="none" w="sm" len="sm"/>
          </a:ln>
        </p:spPr>
      </p:cxnSp>
      <p:sp>
        <p:nvSpPr>
          <p:cNvPr id="22" name="Google Shape;22;p71"/>
          <p:cNvSpPr txBox="1">
            <a:spLocks noGrp="1"/>
          </p:cNvSpPr>
          <p:nvPr>
            <p:ph type="title"/>
          </p:nvPr>
        </p:nvSpPr>
        <p:spPr>
          <a:xfrm>
            <a:off x="508001" y="2810905"/>
            <a:ext cx="11157817" cy="545945"/>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chemeClr val="lt1"/>
              </a:buClr>
              <a:buSzPts val="3600"/>
              <a:buFont typeface="Roboto"/>
              <a:buNone/>
              <a:defRPr sz="4800"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23" name="Google Shape;23;p71"/>
          <p:cNvSpPr txBox="1">
            <a:spLocks noGrp="1"/>
          </p:cNvSpPr>
          <p:nvPr>
            <p:ph type="body" idx="1"/>
          </p:nvPr>
        </p:nvSpPr>
        <p:spPr>
          <a:xfrm>
            <a:off x="517092" y="3821958"/>
            <a:ext cx="11157817" cy="231007"/>
          </a:xfrm>
          <a:prstGeom prst="rect">
            <a:avLst/>
          </a:prstGeom>
          <a:noFill/>
          <a:ln>
            <a:noFill/>
          </a:ln>
        </p:spPr>
        <p:txBody>
          <a:bodyPr spcFirstLastPara="1" wrap="square" lIns="0" tIns="0" rIns="0" bIns="0" anchor="t" anchorCtr="0">
            <a:noAutofit/>
          </a:bodyPr>
          <a:lstStyle>
            <a:lvl1pPr marL="609585" marR="0" lvl="0" indent="-304792" algn="ctr" rtl="0">
              <a:lnSpc>
                <a:spcPct val="90000"/>
              </a:lnSpc>
              <a:spcBef>
                <a:spcPts val="1000"/>
              </a:spcBef>
              <a:spcAft>
                <a:spcPts val="0"/>
              </a:spcAft>
              <a:buClr>
                <a:schemeClr val="lt1"/>
              </a:buClr>
              <a:buSzPts val="1800"/>
              <a:buFont typeface="Arial"/>
              <a:buNone/>
              <a:defRPr sz="2400" b="0" i="0" u="none" strike="noStrike" cap="none">
                <a:solidFill>
                  <a:schemeClr val="lt1"/>
                </a:solidFill>
                <a:latin typeface="Roboto"/>
                <a:ea typeface="Roboto"/>
                <a:cs typeface="Roboto"/>
                <a:sym typeface="Roboto"/>
              </a:defRPr>
            </a:lvl1pPr>
            <a:lvl2pPr marL="1219170" marR="0" lvl="1" indent="-304792" algn="l"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lnSpc>
                <a:spcPct val="90000"/>
              </a:lnSpc>
              <a:spcBef>
                <a:spcPts val="500"/>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793161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Bios_Template">
  <p:cSld name="Bios_Template">
    <p:spTree>
      <p:nvGrpSpPr>
        <p:cNvPr id="1" name="Shape 24"/>
        <p:cNvGrpSpPr/>
        <p:nvPr/>
      </p:nvGrpSpPr>
      <p:grpSpPr>
        <a:xfrm>
          <a:off x="0" y="0"/>
          <a:ext cx="0" cy="0"/>
          <a:chOff x="0" y="0"/>
          <a:chExt cx="0" cy="0"/>
        </a:xfrm>
      </p:grpSpPr>
      <p:sp>
        <p:nvSpPr>
          <p:cNvPr id="25" name="Google Shape;25;p72"/>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26" name="Google Shape;26;p72"/>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3000"/>
              <a:buFont typeface="Roboto"/>
              <a:buNone/>
              <a:defRPr sz="4000" b="0"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27" name="Google Shape;27;p72"/>
          <p:cNvSpPr>
            <a:spLocks noGrp="1"/>
          </p:cNvSpPr>
          <p:nvPr>
            <p:ph type="pic" idx="2"/>
          </p:nvPr>
        </p:nvSpPr>
        <p:spPr>
          <a:xfrm>
            <a:off x="944519" y="1765416"/>
            <a:ext cx="1887581" cy="1887581"/>
          </a:xfrm>
          <a:prstGeom prst="rect">
            <a:avLst/>
          </a:prstGeom>
          <a:solidFill>
            <a:srgbClr val="E2EBF7"/>
          </a:solidFill>
          <a:ln>
            <a:noFill/>
          </a:ln>
        </p:spPr>
      </p:sp>
      <p:sp>
        <p:nvSpPr>
          <p:cNvPr id="28" name="Google Shape;28;p72"/>
          <p:cNvSpPr>
            <a:spLocks noGrp="1"/>
          </p:cNvSpPr>
          <p:nvPr>
            <p:ph type="pic" idx="3"/>
          </p:nvPr>
        </p:nvSpPr>
        <p:spPr>
          <a:xfrm>
            <a:off x="3749647" y="1765416"/>
            <a:ext cx="1887581" cy="1887581"/>
          </a:xfrm>
          <a:prstGeom prst="rect">
            <a:avLst/>
          </a:prstGeom>
          <a:solidFill>
            <a:srgbClr val="E2EBF7"/>
          </a:solidFill>
          <a:ln>
            <a:noFill/>
          </a:ln>
        </p:spPr>
      </p:sp>
      <p:sp>
        <p:nvSpPr>
          <p:cNvPr id="29" name="Google Shape;29;p72"/>
          <p:cNvSpPr>
            <a:spLocks noGrp="1"/>
          </p:cNvSpPr>
          <p:nvPr>
            <p:ph type="pic" idx="4"/>
          </p:nvPr>
        </p:nvSpPr>
        <p:spPr>
          <a:xfrm>
            <a:off x="6554771" y="1765416"/>
            <a:ext cx="1887581" cy="1887581"/>
          </a:xfrm>
          <a:prstGeom prst="rect">
            <a:avLst/>
          </a:prstGeom>
          <a:solidFill>
            <a:srgbClr val="E2EBF7"/>
          </a:solidFill>
          <a:ln>
            <a:noFill/>
          </a:ln>
        </p:spPr>
      </p:sp>
      <p:sp>
        <p:nvSpPr>
          <p:cNvPr id="30" name="Google Shape;30;p72"/>
          <p:cNvSpPr>
            <a:spLocks noGrp="1"/>
          </p:cNvSpPr>
          <p:nvPr>
            <p:ph type="pic" idx="5"/>
          </p:nvPr>
        </p:nvSpPr>
        <p:spPr>
          <a:xfrm>
            <a:off x="9359899" y="1765416"/>
            <a:ext cx="1887581" cy="1887581"/>
          </a:xfrm>
          <a:prstGeom prst="rect">
            <a:avLst/>
          </a:prstGeom>
          <a:solidFill>
            <a:srgbClr val="E2EBF7"/>
          </a:solidFill>
          <a:ln>
            <a:noFill/>
          </a:ln>
        </p:spPr>
      </p:sp>
    </p:spTree>
    <p:extLst>
      <p:ext uri="{BB962C8B-B14F-4D97-AF65-F5344CB8AC3E}">
        <p14:creationId xmlns:p14="http://schemas.microsoft.com/office/powerpoint/2010/main" val="57538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Bios_Template_2">
  <p:cSld name="Bios_Template_2">
    <p:spTree>
      <p:nvGrpSpPr>
        <p:cNvPr id="1" name="Shape 31"/>
        <p:cNvGrpSpPr/>
        <p:nvPr/>
      </p:nvGrpSpPr>
      <p:grpSpPr>
        <a:xfrm>
          <a:off x="0" y="0"/>
          <a:ext cx="0" cy="0"/>
          <a:chOff x="0" y="0"/>
          <a:chExt cx="0" cy="0"/>
        </a:xfrm>
      </p:grpSpPr>
      <p:sp>
        <p:nvSpPr>
          <p:cNvPr id="32" name="Google Shape;32;p73"/>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ctr"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33" name="Google Shape;33;p73"/>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3000"/>
              <a:buFont typeface="Roboto"/>
              <a:buNone/>
              <a:defRPr sz="4000" b="0"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34" name="Google Shape;34;p73"/>
          <p:cNvSpPr>
            <a:spLocks noGrp="1"/>
          </p:cNvSpPr>
          <p:nvPr>
            <p:ph type="pic" idx="2"/>
          </p:nvPr>
        </p:nvSpPr>
        <p:spPr>
          <a:xfrm>
            <a:off x="1354097" y="1754305"/>
            <a:ext cx="1909803" cy="1909803"/>
          </a:xfrm>
          <a:prstGeom prst="rect">
            <a:avLst/>
          </a:prstGeom>
          <a:solidFill>
            <a:srgbClr val="E2EBF7"/>
          </a:solidFill>
          <a:ln>
            <a:noFill/>
          </a:ln>
        </p:spPr>
      </p:sp>
      <p:sp>
        <p:nvSpPr>
          <p:cNvPr id="35" name="Google Shape;35;p73"/>
          <p:cNvSpPr>
            <a:spLocks noGrp="1"/>
          </p:cNvSpPr>
          <p:nvPr>
            <p:ph type="pic" idx="3"/>
          </p:nvPr>
        </p:nvSpPr>
        <p:spPr>
          <a:xfrm>
            <a:off x="5132007" y="1754305"/>
            <a:ext cx="1909803" cy="1909803"/>
          </a:xfrm>
          <a:prstGeom prst="rect">
            <a:avLst/>
          </a:prstGeom>
          <a:solidFill>
            <a:srgbClr val="E2EBF7"/>
          </a:solidFill>
          <a:ln>
            <a:noFill/>
          </a:ln>
        </p:spPr>
      </p:sp>
      <p:sp>
        <p:nvSpPr>
          <p:cNvPr id="36" name="Google Shape;36;p73"/>
          <p:cNvSpPr>
            <a:spLocks noGrp="1"/>
          </p:cNvSpPr>
          <p:nvPr>
            <p:ph type="pic" idx="4"/>
          </p:nvPr>
        </p:nvSpPr>
        <p:spPr>
          <a:xfrm>
            <a:off x="8942939" y="1754305"/>
            <a:ext cx="1909803" cy="1909803"/>
          </a:xfrm>
          <a:prstGeom prst="rect">
            <a:avLst/>
          </a:prstGeom>
          <a:solidFill>
            <a:srgbClr val="E2EBF7"/>
          </a:solidFill>
          <a:ln>
            <a:noFill/>
          </a:ln>
        </p:spPr>
      </p:sp>
    </p:spTree>
    <p:extLst>
      <p:ext uri="{BB962C8B-B14F-4D97-AF65-F5344CB8AC3E}">
        <p14:creationId xmlns:p14="http://schemas.microsoft.com/office/powerpoint/2010/main" val="1807546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Bios_Template_3">
  <p:cSld name="Bios_Template_3">
    <p:spTree>
      <p:nvGrpSpPr>
        <p:cNvPr id="1" name="Shape 37"/>
        <p:cNvGrpSpPr/>
        <p:nvPr/>
      </p:nvGrpSpPr>
      <p:grpSpPr>
        <a:xfrm>
          <a:off x="0" y="0"/>
          <a:ext cx="0" cy="0"/>
          <a:chOff x="0" y="0"/>
          <a:chExt cx="0" cy="0"/>
        </a:xfrm>
      </p:grpSpPr>
      <p:sp>
        <p:nvSpPr>
          <p:cNvPr id="38" name="Google Shape;38;p74"/>
          <p:cNvSpPr>
            <a:spLocks noGrp="1"/>
          </p:cNvSpPr>
          <p:nvPr>
            <p:ph type="pic" idx="2"/>
          </p:nvPr>
        </p:nvSpPr>
        <p:spPr>
          <a:xfrm>
            <a:off x="507999" y="1463705"/>
            <a:ext cx="2032000" cy="2496553"/>
          </a:xfrm>
          <a:prstGeom prst="rect">
            <a:avLst/>
          </a:prstGeom>
          <a:solidFill>
            <a:srgbClr val="E2EBF7"/>
          </a:solidFill>
          <a:ln>
            <a:noFill/>
          </a:ln>
        </p:spPr>
      </p:sp>
      <p:sp>
        <p:nvSpPr>
          <p:cNvPr id="39" name="Google Shape;39;p74"/>
          <p:cNvSpPr>
            <a:spLocks noGrp="1"/>
          </p:cNvSpPr>
          <p:nvPr>
            <p:ph type="pic" idx="3"/>
          </p:nvPr>
        </p:nvSpPr>
        <p:spPr>
          <a:xfrm>
            <a:off x="2798677" y="1463705"/>
            <a:ext cx="2032000" cy="2496553"/>
          </a:xfrm>
          <a:prstGeom prst="rect">
            <a:avLst/>
          </a:prstGeom>
          <a:solidFill>
            <a:srgbClr val="E2EBF7"/>
          </a:solidFill>
          <a:ln>
            <a:noFill/>
          </a:ln>
        </p:spPr>
      </p:sp>
      <p:sp>
        <p:nvSpPr>
          <p:cNvPr id="40" name="Google Shape;40;p74"/>
          <p:cNvSpPr>
            <a:spLocks noGrp="1"/>
          </p:cNvSpPr>
          <p:nvPr>
            <p:ph type="pic" idx="4"/>
          </p:nvPr>
        </p:nvSpPr>
        <p:spPr>
          <a:xfrm>
            <a:off x="5089356" y="1463705"/>
            <a:ext cx="2032000" cy="2496553"/>
          </a:xfrm>
          <a:prstGeom prst="rect">
            <a:avLst/>
          </a:prstGeom>
          <a:solidFill>
            <a:srgbClr val="E2EBF7"/>
          </a:solidFill>
          <a:ln>
            <a:noFill/>
          </a:ln>
        </p:spPr>
      </p:sp>
      <p:sp>
        <p:nvSpPr>
          <p:cNvPr id="41" name="Google Shape;41;p74"/>
          <p:cNvSpPr>
            <a:spLocks noGrp="1"/>
          </p:cNvSpPr>
          <p:nvPr>
            <p:ph type="pic" idx="5"/>
          </p:nvPr>
        </p:nvSpPr>
        <p:spPr>
          <a:xfrm>
            <a:off x="7380035" y="1463705"/>
            <a:ext cx="2032000" cy="2496553"/>
          </a:xfrm>
          <a:prstGeom prst="rect">
            <a:avLst/>
          </a:prstGeom>
          <a:solidFill>
            <a:srgbClr val="E2EBF7"/>
          </a:solidFill>
          <a:ln>
            <a:noFill/>
          </a:ln>
        </p:spPr>
      </p:sp>
      <p:sp>
        <p:nvSpPr>
          <p:cNvPr id="42" name="Google Shape;42;p74"/>
          <p:cNvSpPr>
            <a:spLocks noGrp="1"/>
          </p:cNvSpPr>
          <p:nvPr>
            <p:ph type="pic" idx="6"/>
          </p:nvPr>
        </p:nvSpPr>
        <p:spPr>
          <a:xfrm>
            <a:off x="9670715" y="1463705"/>
            <a:ext cx="2032000" cy="2496553"/>
          </a:xfrm>
          <a:prstGeom prst="rect">
            <a:avLst/>
          </a:prstGeom>
          <a:solidFill>
            <a:srgbClr val="E2EBF7"/>
          </a:solidFill>
          <a:ln>
            <a:noFill/>
          </a:ln>
        </p:spPr>
      </p:sp>
      <p:sp>
        <p:nvSpPr>
          <p:cNvPr id="43" name="Google Shape;43;p74"/>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ctr"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44" name="Google Shape;44;p74"/>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3000"/>
              <a:buFont typeface="Roboto"/>
              <a:buNone/>
              <a:defRPr sz="4000" b="0"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934300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Break_Orange">
  <p:cSld name="Break_Orange">
    <p:spTree>
      <p:nvGrpSpPr>
        <p:cNvPr id="1" name="Shape 45"/>
        <p:cNvGrpSpPr/>
        <p:nvPr/>
      </p:nvGrpSpPr>
      <p:grpSpPr>
        <a:xfrm>
          <a:off x="0" y="0"/>
          <a:ext cx="0" cy="0"/>
          <a:chOff x="0" y="0"/>
          <a:chExt cx="0" cy="0"/>
        </a:xfrm>
      </p:grpSpPr>
      <p:pic>
        <p:nvPicPr>
          <p:cNvPr id="46" name="Google Shape;46;p75"/>
          <p:cNvPicPr preferRelativeResize="0"/>
          <p:nvPr/>
        </p:nvPicPr>
        <p:blipFill rotWithShape="1">
          <a:blip r:embed="rId2">
            <a:alphaModFix/>
          </a:blip>
          <a:srcRect/>
          <a:stretch/>
        </p:blipFill>
        <p:spPr>
          <a:xfrm>
            <a:off x="2" y="1677"/>
            <a:ext cx="12191999" cy="6854652"/>
          </a:xfrm>
          <a:prstGeom prst="rect">
            <a:avLst/>
          </a:prstGeom>
          <a:noFill/>
          <a:ln>
            <a:noFill/>
          </a:ln>
        </p:spPr>
      </p:pic>
      <p:cxnSp>
        <p:nvCxnSpPr>
          <p:cNvPr id="47" name="Google Shape;47;p75"/>
          <p:cNvCxnSpPr/>
          <p:nvPr/>
        </p:nvCxnSpPr>
        <p:spPr>
          <a:xfrm>
            <a:off x="5486400" y="3589403"/>
            <a:ext cx="1219200" cy="0"/>
          </a:xfrm>
          <a:prstGeom prst="straightConnector1">
            <a:avLst/>
          </a:prstGeom>
          <a:noFill/>
          <a:ln w="38100" cap="flat" cmpd="sng">
            <a:solidFill>
              <a:schemeClr val="lt1"/>
            </a:solidFill>
            <a:prstDash val="solid"/>
            <a:miter lim="800000"/>
            <a:headEnd type="none" w="sm" len="sm"/>
            <a:tailEnd type="none" w="sm" len="sm"/>
          </a:ln>
        </p:spPr>
      </p:cxnSp>
      <p:sp>
        <p:nvSpPr>
          <p:cNvPr id="48" name="Google Shape;48;p75"/>
          <p:cNvSpPr txBox="1">
            <a:spLocks noGrp="1"/>
          </p:cNvSpPr>
          <p:nvPr>
            <p:ph type="title"/>
          </p:nvPr>
        </p:nvSpPr>
        <p:spPr>
          <a:xfrm>
            <a:off x="508001" y="2810905"/>
            <a:ext cx="11157817" cy="545945"/>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chemeClr val="lt1"/>
              </a:buClr>
              <a:buSzPts val="3600"/>
              <a:buFont typeface="Roboto"/>
              <a:buNone/>
              <a:defRPr sz="4800"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49" name="Google Shape;49;p75"/>
          <p:cNvSpPr txBox="1">
            <a:spLocks noGrp="1"/>
          </p:cNvSpPr>
          <p:nvPr>
            <p:ph type="body" idx="1"/>
          </p:nvPr>
        </p:nvSpPr>
        <p:spPr>
          <a:xfrm>
            <a:off x="517092" y="3821958"/>
            <a:ext cx="11157817" cy="231007"/>
          </a:xfrm>
          <a:prstGeom prst="rect">
            <a:avLst/>
          </a:prstGeom>
          <a:noFill/>
          <a:ln>
            <a:noFill/>
          </a:ln>
        </p:spPr>
        <p:txBody>
          <a:bodyPr spcFirstLastPara="1" wrap="square" lIns="0" tIns="0" rIns="0" bIns="0" anchor="t" anchorCtr="0">
            <a:noAutofit/>
          </a:bodyPr>
          <a:lstStyle>
            <a:lvl1pPr marL="609585" marR="0" lvl="0" indent="-304792" algn="ctr" rtl="0">
              <a:lnSpc>
                <a:spcPct val="90000"/>
              </a:lnSpc>
              <a:spcBef>
                <a:spcPts val="1000"/>
              </a:spcBef>
              <a:spcAft>
                <a:spcPts val="0"/>
              </a:spcAft>
              <a:buClr>
                <a:schemeClr val="lt1"/>
              </a:buClr>
              <a:buSzPts val="1800"/>
              <a:buFont typeface="Arial"/>
              <a:buNone/>
              <a:defRPr sz="2400" b="0" i="0" u="none" strike="noStrike" cap="none">
                <a:solidFill>
                  <a:schemeClr val="lt1"/>
                </a:solidFill>
                <a:latin typeface="Roboto"/>
                <a:ea typeface="Roboto"/>
                <a:cs typeface="Roboto"/>
                <a:sym typeface="Roboto"/>
              </a:defRPr>
            </a:lvl1pPr>
            <a:lvl2pPr marL="1219170" marR="0" lvl="1" indent="-304792" algn="l"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lnSpc>
                <a:spcPct val="90000"/>
              </a:lnSpc>
              <a:spcBef>
                <a:spcPts val="500"/>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269502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Break_Green">
  <p:cSld name="Break_Green">
    <p:spTree>
      <p:nvGrpSpPr>
        <p:cNvPr id="1" name="Shape 50"/>
        <p:cNvGrpSpPr/>
        <p:nvPr/>
      </p:nvGrpSpPr>
      <p:grpSpPr>
        <a:xfrm>
          <a:off x="0" y="0"/>
          <a:ext cx="0" cy="0"/>
          <a:chOff x="0" y="0"/>
          <a:chExt cx="0" cy="0"/>
        </a:xfrm>
      </p:grpSpPr>
      <p:pic>
        <p:nvPicPr>
          <p:cNvPr id="51" name="Google Shape;51;p76"/>
          <p:cNvPicPr preferRelativeResize="0"/>
          <p:nvPr/>
        </p:nvPicPr>
        <p:blipFill rotWithShape="1">
          <a:blip r:embed="rId2">
            <a:alphaModFix/>
          </a:blip>
          <a:srcRect/>
          <a:stretch/>
        </p:blipFill>
        <p:spPr>
          <a:xfrm>
            <a:off x="2" y="1677"/>
            <a:ext cx="12191997" cy="6854652"/>
          </a:xfrm>
          <a:prstGeom prst="rect">
            <a:avLst/>
          </a:prstGeom>
          <a:noFill/>
          <a:ln>
            <a:noFill/>
          </a:ln>
        </p:spPr>
      </p:pic>
      <p:cxnSp>
        <p:nvCxnSpPr>
          <p:cNvPr id="52" name="Google Shape;52;p76"/>
          <p:cNvCxnSpPr/>
          <p:nvPr/>
        </p:nvCxnSpPr>
        <p:spPr>
          <a:xfrm>
            <a:off x="5486400" y="3589403"/>
            <a:ext cx="1219200" cy="0"/>
          </a:xfrm>
          <a:prstGeom prst="straightConnector1">
            <a:avLst/>
          </a:prstGeom>
          <a:noFill/>
          <a:ln w="38100" cap="flat" cmpd="sng">
            <a:solidFill>
              <a:schemeClr val="lt1"/>
            </a:solidFill>
            <a:prstDash val="solid"/>
            <a:miter lim="800000"/>
            <a:headEnd type="none" w="sm" len="sm"/>
            <a:tailEnd type="none" w="sm" len="sm"/>
          </a:ln>
        </p:spPr>
      </p:cxnSp>
      <p:sp>
        <p:nvSpPr>
          <p:cNvPr id="53" name="Google Shape;53;p76"/>
          <p:cNvSpPr txBox="1">
            <a:spLocks noGrp="1"/>
          </p:cNvSpPr>
          <p:nvPr>
            <p:ph type="title"/>
          </p:nvPr>
        </p:nvSpPr>
        <p:spPr>
          <a:xfrm>
            <a:off x="508001" y="2810905"/>
            <a:ext cx="11157817" cy="545945"/>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chemeClr val="lt1"/>
              </a:buClr>
              <a:buSzPts val="3600"/>
              <a:buFont typeface="Roboto"/>
              <a:buNone/>
              <a:defRPr sz="4800"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54" name="Google Shape;54;p76"/>
          <p:cNvSpPr txBox="1">
            <a:spLocks noGrp="1"/>
          </p:cNvSpPr>
          <p:nvPr>
            <p:ph type="body" idx="1"/>
          </p:nvPr>
        </p:nvSpPr>
        <p:spPr>
          <a:xfrm>
            <a:off x="517092" y="3821958"/>
            <a:ext cx="11157817" cy="231007"/>
          </a:xfrm>
          <a:prstGeom prst="rect">
            <a:avLst/>
          </a:prstGeom>
          <a:noFill/>
          <a:ln>
            <a:noFill/>
          </a:ln>
        </p:spPr>
        <p:txBody>
          <a:bodyPr spcFirstLastPara="1" wrap="square" lIns="0" tIns="0" rIns="0" bIns="0" anchor="t" anchorCtr="0">
            <a:noAutofit/>
          </a:bodyPr>
          <a:lstStyle>
            <a:lvl1pPr marL="609585" marR="0" lvl="0" indent="-304792" algn="ctr" rtl="0">
              <a:lnSpc>
                <a:spcPct val="90000"/>
              </a:lnSpc>
              <a:spcBef>
                <a:spcPts val="1000"/>
              </a:spcBef>
              <a:spcAft>
                <a:spcPts val="0"/>
              </a:spcAft>
              <a:buClr>
                <a:schemeClr val="lt1"/>
              </a:buClr>
              <a:buSzPts val="1800"/>
              <a:buFont typeface="Arial"/>
              <a:buNone/>
              <a:defRPr sz="2400" b="0" i="0" u="none" strike="noStrike" cap="none">
                <a:solidFill>
                  <a:schemeClr val="lt1"/>
                </a:solidFill>
                <a:latin typeface="Roboto"/>
                <a:ea typeface="Roboto"/>
                <a:cs typeface="Roboto"/>
                <a:sym typeface="Roboto"/>
              </a:defRPr>
            </a:lvl1pPr>
            <a:lvl2pPr marL="1219170" marR="0" lvl="1" indent="-304792" algn="l"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lnSpc>
                <a:spcPct val="90000"/>
              </a:lnSpc>
              <a:spcBef>
                <a:spcPts val="500"/>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728413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ngle_PicLeft_Blu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4" name="Text Placeholder 3">
            <a:extLst>
              <a:ext uri="{FF2B5EF4-FFF2-40B4-BE49-F238E27FC236}">
                <a16:creationId xmlns:a16="http://schemas.microsoft.com/office/drawing/2014/main" id="{C5741307-B0A8-B743-93C6-D382F06554F3}"/>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427A336F-4AED-2A48-BF30-91AD52837FFA}"/>
              </a:ext>
            </a:extLst>
          </p:cNvPr>
          <p:cNvSpPr>
            <a:spLocks noGrp="1"/>
          </p:cNvSpPr>
          <p:nvPr>
            <p:ph type="title" hasCustomPrompt="1"/>
          </p:nvPr>
        </p:nvSpPr>
        <p:spPr>
          <a:xfrm>
            <a:off x="4308231" y="328672"/>
            <a:ext cx="7659403" cy="1325033"/>
          </a:xfrm>
          <a:prstGeom prst="rect">
            <a:avLst/>
          </a:prstGeom>
        </p:spPr>
        <p:txBody>
          <a:bodyPr/>
          <a:lstStyle>
            <a:lvl1pPr>
              <a:defRPr b="1"/>
            </a:lvl1pPr>
          </a:lstStyle>
          <a:p>
            <a:r>
              <a:rPr lang="en-US"/>
              <a:t>CLICK TO EDIT MASTER TITLE STYLE</a:t>
            </a:r>
          </a:p>
        </p:txBody>
      </p:sp>
      <p:sp>
        <p:nvSpPr>
          <p:cNvPr id="3" name="Freeform 2">
            <a:extLst>
              <a:ext uri="{FF2B5EF4-FFF2-40B4-BE49-F238E27FC236}">
                <a16:creationId xmlns:a16="http://schemas.microsoft.com/office/drawing/2014/main" id="{B8E9E4C4-8FB6-AA4B-A3ED-BBA66F13C046}"/>
              </a:ext>
            </a:extLst>
          </p:cNvPr>
          <p:cNvSpPr/>
          <p:nvPr/>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38678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Half_Image">
  <p:cSld name="Half_Image">
    <p:spTree>
      <p:nvGrpSpPr>
        <p:cNvPr id="1" name="Shape 55"/>
        <p:cNvGrpSpPr/>
        <p:nvPr/>
      </p:nvGrpSpPr>
      <p:grpSpPr>
        <a:xfrm>
          <a:off x="0" y="0"/>
          <a:ext cx="0" cy="0"/>
          <a:chOff x="0" y="0"/>
          <a:chExt cx="0" cy="0"/>
        </a:xfrm>
      </p:grpSpPr>
      <p:sp>
        <p:nvSpPr>
          <p:cNvPr id="56" name="Google Shape;56;p77"/>
          <p:cNvSpPr>
            <a:spLocks noGrp="1"/>
          </p:cNvSpPr>
          <p:nvPr>
            <p:ph type="pic" idx="2"/>
          </p:nvPr>
        </p:nvSpPr>
        <p:spPr>
          <a:xfrm>
            <a:off x="2" y="346511"/>
            <a:ext cx="12191999" cy="3131417"/>
          </a:xfrm>
          <a:prstGeom prst="rect">
            <a:avLst/>
          </a:prstGeom>
          <a:solidFill>
            <a:srgbClr val="E3E7F1"/>
          </a:solidFill>
          <a:ln>
            <a:noFill/>
          </a:ln>
        </p:spPr>
      </p:sp>
    </p:spTree>
    <p:extLst>
      <p:ext uri="{BB962C8B-B14F-4D97-AF65-F5344CB8AC3E}">
        <p14:creationId xmlns:p14="http://schemas.microsoft.com/office/powerpoint/2010/main" val="461800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Single_Col_Teal">
  <p:cSld name="Single_Col_Teal">
    <p:spTree>
      <p:nvGrpSpPr>
        <p:cNvPr id="1" name="Shape 57"/>
        <p:cNvGrpSpPr/>
        <p:nvPr/>
      </p:nvGrpSpPr>
      <p:grpSpPr>
        <a:xfrm>
          <a:off x="0" y="0"/>
          <a:ext cx="0" cy="0"/>
          <a:chOff x="0" y="0"/>
          <a:chExt cx="0" cy="0"/>
        </a:xfrm>
      </p:grpSpPr>
      <p:sp>
        <p:nvSpPr>
          <p:cNvPr id="58" name="Google Shape;58;p78"/>
          <p:cNvSpPr txBox="1">
            <a:spLocks noGrp="1"/>
          </p:cNvSpPr>
          <p:nvPr>
            <p:ph type="body" idx="1"/>
          </p:nvPr>
        </p:nvSpPr>
        <p:spPr>
          <a:xfrm>
            <a:off x="508001" y="1014805"/>
            <a:ext cx="9733280" cy="245160"/>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59" name="Google Shape;59;p78"/>
          <p:cNvSpPr txBox="1">
            <a:spLocks noGrp="1"/>
          </p:cNvSpPr>
          <p:nvPr>
            <p:ph type="title"/>
          </p:nvPr>
        </p:nvSpPr>
        <p:spPr>
          <a:xfrm>
            <a:off x="508001" y="376816"/>
            <a:ext cx="9733281" cy="545945"/>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accent1"/>
              </a:buClr>
              <a:buSzPts val="3000"/>
              <a:buFont typeface="Roboto"/>
              <a:buNone/>
              <a:defRPr sz="4000" b="0"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60" name="Google Shape;60;p78"/>
          <p:cNvSpPr txBox="1">
            <a:spLocks noGrp="1"/>
          </p:cNvSpPr>
          <p:nvPr>
            <p:ph type="body" idx="2"/>
          </p:nvPr>
        </p:nvSpPr>
        <p:spPr>
          <a:xfrm>
            <a:off x="508001" y="1634686"/>
            <a:ext cx="9733280" cy="4480071"/>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33333"/>
              </a:lnSpc>
              <a:spcBef>
                <a:spcPts val="8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150000"/>
              </a:lnSpc>
              <a:spcBef>
                <a:spcPts val="16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150000"/>
              </a:lnSpc>
              <a:spcBef>
                <a:spcPts val="16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150000"/>
              </a:lnSpc>
              <a:spcBef>
                <a:spcPts val="16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150000"/>
              </a:lnSpc>
              <a:spcBef>
                <a:spcPts val="16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16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61" name="Google Shape;61;p78"/>
          <p:cNvSpPr/>
          <p:nvPr/>
        </p:nvSpPr>
        <p:spPr>
          <a:xfrm>
            <a:off x="10639125" y="0"/>
            <a:ext cx="1552875"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pic>
        <p:nvPicPr>
          <p:cNvPr id="62" name="Google Shape;62;p78" descr="A close up of a logo&#10;&#10;Description automatically generated"/>
          <p:cNvPicPr preferRelativeResize="0"/>
          <p:nvPr/>
        </p:nvPicPr>
        <p:blipFill rotWithShape="1">
          <a:blip r:embed="rId2">
            <a:alphaModFix/>
          </a:blip>
          <a:srcRect l="13879" r="77177" b="30412"/>
          <a:stretch/>
        </p:blipFill>
        <p:spPr>
          <a:xfrm>
            <a:off x="10639985" y="0"/>
            <a:ext cx="1544191" cy="6858000"/>
          </a:xfrm>
          <a:prstGeom prst="rect">
            <a:avLst/>
          </a:prstGeom>
          <a:noFill/>
          <a:ln>
            <a:noFill/>
          </a:ln>
        </p:spPr>
      </p:pic>
    </p:spTree>
    <p:extLst>
      <p:ext uri="{BB962C8B-B14F-4D97-AF65-F5344CB8AC3E}">
        <p14:creationId xmlns:p14="http://schemas.microsoft.com/office/powerpoint/2010/main" val="3633486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Double_Col_Orange">
  <p:cSld name="Double_Col_Orange">
    <p:spTree>
      <p:nvGrpSpPr>
        <p:cNvPr id="1" name="Shape 63"/>
        <p:cNvGrpSpPr/>
        <p:nvPr/>
      </p:nvGrpSpPr>
      <p:grpSpPr>
        <a:xfrm>
          <a:off x="0" y="0"/>
          <a:ext cx="0" cy="0"/>
          <a:chOff x="0" y="0"/>
          <a:chExt cx="0" cy="0"/>
        </a:xfrm>
      </p:grpSpPr>
      <p:sp>
        <p:nvSpPr>
          <p:cNvPr id="64" name="Google Shape;64;p79"/>
          <p:cNvSpPr txBox="1">
            <a:spLocks noGrp="1"/>
          </p:cNvSpPr>
          <p:nvPr>
            <p:ph type="body" idx="1"/>
          </p:nvPr>
        </p:nvSpPr>
        <p:spPr>
          <a:xfrm>
            <a:off x="508001" y="1011555"/>
            <a:ext cx="9733280" cy="245160"/>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65" name="Google Shape;65;p79"/>
          <p:cNvSpPr txBox="1">
            <a:spLocks noGrp="1"/>
          </p:cNvSpPr>
          <p:nvPr>
            <p:ph type="title"/>
          </p:nvPr>
        </p:nvSpPr>
        <p:spPr>
          <a:xfrm>
            <a:off x="508001" y="376816"/>
            <a:ext cx="9733281" cy="545945"/>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accent2"/>
              </a:buClr>
              <a:buSzPts val="3000"/>
              <a:buFont typeface="Roboto"/>
              <a:buNone/>
              <a:defRPr sz="40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66" name="Google Shape;66;p79"/>
          <p:cNvSpPr txBox="1">
            <a:spLocks noGrp="1"/>
          </p:cNvSpPr>
          <p:nvPr>
            <p:ph type="body" idx="2"/>
          </p:nvPr>
        </p:nvSpPr>
        <p:spPr>
          <a:xfrm>
            <a:off x="508002" y="1634686"/>
            <a:ext cx="4632961" cy="4480071"/>
          </a:xfrm>
          <a:prstGeom prst="rect">
            <a:avLst/>
          </a:prstGeom>
          <a:noFill/>
          <a:ln>
            <a:noFill/>
          </a:ln>
        </p:spPr>
        <p:txBody>
          <a:bodyPr spcFirstLastPara="1" wrap="square" lIns="91425" tIns="45700" rIns="91425" bIns="45700" anchor="t" anchorCtr="0">
            <a:noAutofit/>
          </a:bodyPr>
          <a:lstStyle>
            <a:lvl1pPr marL="609585" marR="0" lvl="0" indent="-457189" algn="l" rtl="0">
              <a:lnSpc>
                <a:spcPct val="90000"/>
              </a:lnSpc>
              <a:spcBef>
                <a:spcPts val="10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67" name="Google Shape;67;p79"/>
          <p:cNvSpPr/>
          <p:nvPr/>
        </p:nvSpPr>
        <p:spPr>
          <a:xfrm>
            <a:off x="10639125" y="0"/>
            <a:ext cx="1552875" cy="68580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pic>
        <p:nvPicPr>
          <p:cNvPr id="68" name="Google Shape;68;p79" descr="A close up of a logo&#10;&#10;Description automatically generated"/>
          <p:cNvPicPr preferRelativeResize="0"/>
          <p:nvPr/>
        </p:nvPicPr>
        <p:blipFill rotWithShape="1">
          <a:blip r:embed="rId2">
            <a:alphaModFix/>
          </a:blip>
          <a:srcRect l="13879" r="77177" b="30412"/>
          <a:stretch/>
        </p:blipFill>
        <p:spPr>
          <a:xfrm>
            <a:off x="10647810" y="0"/>
            <a:ext cx="1544191" cy="6858000"/>
          </a:xfrm>
          <a:prstGeom prst="rect">
            <a:avLst/>
          </a:prstGeom>
          <a:noFill/>
          <a:ln>
            <a:noFill/>
          </a:ln>
        </p:spPr>
      </p:pic>
      <p:sp>
        <p:nvSpPr>
          <p:cNvPr id="69" name="Google Shape;69;p79"/>
          <p:cNvSpPr txBox="1">
            <a:spLocks noGrp="1"/>
          </p:cNvSpPr>
          <p:nvPr>
            <p:ph type="body" idx="3"/>
          </p:nvPr>
        </p:nvSpPr>
        <p:spPr>
          <a:xfrm>
            <a:off x="5608321" y="1634686"/>
            <a:ext cx="4632961" cy="4480071"/>
          </a:xfrm>
          <a:prstGeom prst="rect">
            <a:avLst/>
          </a:prstGeom>
          <a:noFill/>
          <a:ln>
            <a:noFill/>
          </a:ln>
        </p:spPr>
        <p:txBody>
          <a:bodyPr spcFirstLastPara="1" wrap="square" lIns="91425" tIns="45700" rIns="91425" bIns="45700" anchor="t" anchorCtr="0">
            <a:noAutofit/>
          </a:bodyPr>
          <a:lstStyle>
            <a:lvl1pPr marL="609585" marR="0" lvl="0" indent="-457189" algn="l" rtl="0">
              <a:lnSpc>
                <a:spcPct val="90000"/>
              </a:lnSpc>
              <a:spcBef>
                <a:spcPts val="10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4046547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PMS016">
  <p:cSld name="PMS016">
    <p:spTree>
      <p:nvGrpSpPr>
        <p:cNvPr id="1" name="Shape 70"/>
        <p:cNvGrpSpPr/>
        <p:nvPr/>
      </p:nvGrpSpPr>
      <p:grpSpPr>
        <a:xfrm>
          <a:off x="0" y="0"/>
          <a:ext cx="0" cy="0"/>
          <a:chOff x="0" y="0"/>
          <a:chExt cx="0" cy="0"/>
        </a:xfrm>
      </p:grpSpPr>
      <p:sp>
        <p:nvSpPr>
          <p:cNvPr id="71" name="Google Shape;71;p80"/>
          <p:cNvSpPr>
            <a:spLocks noGrp="1"/>
          </p:cNvSpPr>
          <p:nvPr>
            <p:ph type="pic" idx="2"/>
          </p:nvPr>
        </p:nvSpPr>
        <p:spPr>
          <a:xfrm>
            <a:off x="7071362" y="0"/>
            <a:ext cx="3567764" cy="6858000"/>
          </a:xfrm>
          <a:prstGeom prst="rect">
            <a:avLst/>
          </a:prstGeom>
          <a:solidFill>
            <a:srgbClr val="E3E7F1"/>
          </a:solidFill>
          <a:ln>
            <a:noFill/>
          </a:ln>
        </p:spPr>
      </p:sp>
    </p:spTree>
    <p:extLst>
      <p:ext uri="{BB962C8B-B14F-4D97-AF65-F5344CB8AC3E}">
        <p14:creationId xmlns:p14="http://schemas.microsoft.com/office/powerpoint/2010/main" val="620646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Mid_Title">
  <p:cSld name="Mid_Title">
    <p:spTree>
      <p:nvGrpSpPr>
        <p:cNvPr id="1" name="Shape 72"/>
        <p:cNvGrpSpPr/>
        <p:nvPr/>
      </p:nvGrpSpPr>
      <p:grpSpPr>
        <a:xfrm>
          <a:off x="0" y="0"/>
          <a:ext cx="0" cy="0"/>
          <a:chOff x="0" y="0"/>
          <a:chExt cx="0" cy="0"/>
        </a:xfrm>
      </p:grpSpPr>
      <p:sp>
        <p:nvSpPr>
          <p:cNvPr id="73" name="Google Shape;73;p81"/>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ctr"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304792" algn="l"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lnSpc>
                <a:spcPct val="90000"/>
              </a:lnSpc>
              <a:spcBef>
                <a:spcPts val="500"/>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74" name="Google Shape;74;p81"/>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3000"/>
              <a:buFont typeface="Roboto"/>
              <a:buNone/>
              <a:defRPr sz="4000" b="0"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00760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Single_Col_Blue">
  <p:cSld name="Single_Col_Blue">
    <p:spTree>
      <p:nvGrpSpPr>
        <p:cNvPr id="1" name="Shape 75"/>
        <p:cNvGrpSpPr/>
        <p:nvPr/>
      </p:nvGrpSpPr>
      <p:grpSpPr>
        <a:xfrm>
          <a:off x="0" y="0"/>
          <a:ext cx="0" cy="0"/>
          <a:chOff x="0" y="0"/>
          <a:chExt cx="0" cy="0"/>
        </a:xfrm>
      </p:grpSpPr>
      <p:sp>
        <p:nvSpPr>
          <p:cNvPr id="76" name="Google Shape;76;p82"/>
          <p:cNvSpPr txBox="1">
            <a:spLocks noGrp="1"/>
          </p:cNvSpPr>
          <p:nvPr>
            <p:ph type="body" idx="1"/>
          </p:nvPr>
        </p:nvSpPr>
        <p:spPr>
          <a:xfrm>
            <a:off x="508001" y="1011555"/>
            <a:ext cx="9733280" cy="245160"/>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77" name="Google Shape;77;p82"/>
          <p:cNvSpPr txBox="1">
            <a:spLocks noGrp="1"/>
          </p:cNvSpPr>
          <p:nvPr>
            <p:ph type="title"/>
          </p:nvPr>
        </p:nvSpPr>
        <p:spPr>
          <a:xfrm>
            <a:off x="508001" y="376816"/>
            <a:ext cx="9733281" cy="545945"/>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3000"/>
              <a:buFont typeface="Roboto"/>
              <a:buNone/>
              <a:defRPr sz="40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78" name="Google Shape;78;p82"/>
          <p:cNvSpPr txBox="1">
            <a:spLocks noGrp="1"/>
          </p:cNvSpPr>
          <p:nvPr>
            <p:ph type="body" idx="2"/>
          </p:nvPr>
        </p:nvSpPr>
        <p:spPr>
          <a:xfrm>
            <a:off x="508001" y="1634686"/>
            <a:ext cx="9733280" cy="4480071"/>
          </a:xfrm>
          <a:prstGeom prst="rect">
            <a:avLst/>
          </a:prstGeom>
          <a:noFill/>
          <a:ln>
            <a:noFill/>
          </a:ln>
        </p:spPr>
        <p:txBody>
          <a:bodyPr spcFirstLastPara="1" wrap="square" lIns="91425" tIns="45700" rIns="91425" bIns="45700" anchor="t" anchorCtr="0">
            <a:noAutofit/>
          </a:bodyPr>
          <a:lstStyle>
            <a:lvl1pPr marL="609585" marR="0" lvl="0" indent="-457189" algn="l" rtl="0">
              <a:lnSpc>
                <a:spcPct val="90000"/>
              </a:lnSpc>
              <a:spcBef>
                <a:spcPts val="10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79" name="Google Shape;79;p82"/>
          <p:cNvSpPr/>
          <p:nvPr/>
        </p:nvSpPr>
        <p:spPr>
          <a:xfrm>
            <a:off x="10639125" y="0"/>
            <a:ext cx="1552875" cy="6858000"/>
          </a:xfrm>
          <a:prstGeom prst="rect">
            <a:avLst/>
          </a:prstGeom>
          <a:solidFill>
            <a:schemeClr val="dk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pic>
        <p:nvPicPr>
          <p:cNvPr id="80" name="Google Shape;80;p82" descr="A close up of a logo&#10;&#10;Description automatically generated"/>
          <p:cNvPicPr preferRelativeResize="0"/>
          <p:nvPr/>
        </p:nvPicPr>
        <p:blipFill rotWithShape="1">
          <a:blip r:embed="rId2">
            <a:alphaModFix/>
          </a:blip>
          <a:srcRect l="13879" r="77177" b="30412"/>
          <a:stretch/>
        </p:blipFill>
        <p:spPr>
          <a:xfrm>
            <a:off x="10657883" y="0"/>
            <a:ext cx="1544191" cy="6858000"/>
          </a:xfrm>
          <a:prstGeom prst="rect">
            <a:avLst/>
          </a:prstGeom>
          <a:noFill/>
          <a:ln>
            <a:noFill/>
          </a:ln>
        </p:spPr>
      </p:pic>
    </p:spTree>
    <p:extLst>
      <p:ext uri="{BB962C8B-B14F-4D97-AF65-F5344CB8AC3E}">
        <p14:creationId xmlns:p14="http://schemas.microsoft.com/office/powerpoint/2010/main" val="1144795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Left_Title_T">
  <p:cSld name="Left_Title_T">
    <p:spTree>
      <p:nvGrpSpPr>
        <p:cNvPr id="1" name="Shape 81"/>
        <p:cNvGrpSpPr/>
        <p:nvPr/>
      </p:nvGrpSpPr>
      <p:grpSpPr>
        <a:xfrm>
          <a:off x="0" y="0"/>
          <a:ext cx="0" cy="0"/>
          <a:chOff x="0" y="0"/>
          <a:chExt cx="0" cy="0"/>
        </a:xfrm>
      </p:grpSpPr>
      <p:sp>
        <p:nvSpPr>
          <p:cNvPr id="82" name="Google Shape;82;p83"/>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304792" algn="l"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lnSpc>
                <a:spcPct val="90000"/>
              </a:lnSpc>
              <a:spcBef>
                <a:spcPts val="500"/>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83" name="Google Shape;83;p83"/>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accent1"/>
              </a:buClr>
              <a:buSzPts val="3000"/>
              <a:buFont typeface="Roboto"/>
              <a:buNone/>
              <a:defRPr sz="40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931916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Left_Title_O">
  <p:cSld name="Left_Title_O">
    <p:spTree>
      <p:nvGrpSpPr>
        <p:cNvPr id="1" name="Shape 84"/>
        <p:cNvGrpSpPr/>
        <p:nvPr/>
      </p:nvGrpSpPr>
      <p:grpSpPr>
        <a:xfrm>
          <a:off x="0" y="0"/>
          <a:ext cx="0" cy="0"/>
          <a:chOff x="0" y="0"/>
          <a:chExt cx="0" cy="0"/>
        </a:xfrm>
      </p:grpSpPr>
      <p:sp>
        <p:nvSpPr>
          <p:cNvPr id="85" name="Google Shape;85;p84"/>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304792" algn="l"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lnSpc>
                <a:spcPct val="90000"/>
              </a:lnSpc>
              <a:spcBef>
                <a:spcPts val="500"/>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86" name="Google Shape;86;p84"/>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accent2"/>
              </a:buClr>
              <a:buSzPts val="3000"/>
              <a:buFont typeface="Roboto"/>
              <a:buNone/>
              <a:defRPr sz="4000" b="1"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96409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HalfImage_Left">
  <p:cSld name="HalfImage_Left">
    <p:spTree>
      <p:nvGrpSpPr>
        <p:cNvPr id="1" name="Shape 87"/>
        <p:cNvGrpSpPr/>
        <p:nvPr/>
      </p:nvGrpSpPr>
      <p:grpSpPr>
        <a:xfrm>
          <a:off x="0" y="0"/>
          <a:ext cx="0" cy="0"/>
          <a:chOff x="0" y="0"/>
          <a:chExt cx="0" cy="0"/>
        </a:xfrm>
      </p:grpSpPr>
      <p:sp>
        <p:nvSpPr>
          <p:cNvPr id="88" name="Google Shape;88;p85"/>
          <p:cNvSpPr>
            <a:spLocks noGrp="1"/>
          </p:cNvSpPr>
          <p:nvPr>
            <p:ph type="pic" idx="2"/>
          </p:nvPr>
        </p:nvSpPr>
        <p:spPr>
          <a:xfrm>
            <a:off x="1" y="0"/>
            <a:ext cx="6094799" cy="6858000"/>
          </a:xfrm>
          <a:prstGeom prst="rect">
            <a:avLst/>
          </a:prstGeom>
          <a:solidFill>
            <a:srgbClr val="E3E7F1"/>
          </a:solidFill>
          <a:ln>
            <a:noFill/>
          </a:ln>
        </p:spPr>
      </p:sp>
    </p:spTree>
    <p:extLst>
      <p:ext uri="{BB962C8B-B14F-4D97-AF65-F5344CB8AC3E}">
        <p14:creationId xmlns:p14="http://schemas.microsoft.com/office/powerpoint/2010/main" val="1235345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HalfImage_Right">
  <p:cSld name="HalfImage_Right">
    <p:spTree>
      <p:nvGrpSpPr>
        <p:cNvPr id="1" name="Shape 89"/>
        <p:cNvGrpSpPr/>
        <p:nvPr/>
      </p:nvGrpSpPr>
      <p:grpSpPr>
        <a:xfrm>
          <a:off x="0" y="0"/>
          <a:ext cx="0" cy="0"/>
          <a:chOff x="0" y="0"/>
          <a:chExt cx="0" cy="0"/>
        </a:xfrm>
      </p:grpSpPr>
      <p:sp>
        <p:nvSpPr>
          <p:cNvPr id="90" name="Google Shape;90;p86"/>
          <p:cNvSpPr>
            <a:spLocks noGrp="1"/>
          </p:cNvSpPr>
          <p:nvPr>
            <p:ph type="pic" idx="2"/>
          </p:nvPr>
        </p:nvSpPr>
        <p:spPr>
          <a:xfrm>
            <a:off x="6097201" y="0"/>
            <a:ext cx="6094799" cy="6858000"/>
          </a:xfrm>
          <a:prstGeom prst="rect">
            <a:avLst/>
          </a:prstGeom>
          <a:solidFill>
            <a:srgbClr val="E3E7F1"/>
          </a:solidFill>
          <a:ln>
            <a:noFill/>
          </a:ln>
        </p:spPr>
      </p:sp>
    </p:spTree>
    <p:extLst>
      <p:ext uri="{BB962C8B-B14F-4D97-AF65-F5344CB8AC3E}">
        <p14:creationId xmlns:p14="http://schemas.microsoft.com/office/powerpoint/2010/main" val="3937525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Angle_PicLeft_Teal">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886D1098-2BF0-0D49-A577-A517BF3FF0BA}"/>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6AEA9D33-24A1-5F46-8B65-0E99DA35D11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262873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Image_Left">
  <p:cSld name="Image_Left">
    <p:spTree>
      <p:nvGrpSpPr>
        <p:cNvPr id="1" name="Shape 91"/>
        <p:cNvGrpSpPr/>
        <p:nvPr/>
      </p:nvGrpSpPr>
      <p:grpSpPr>
        <a:xfrm>
          <a:off x="0" y="0"/>
          <a:ext cx="0" cy="0"/>
          <a:chOff x="0" y="0"/>
          <a:chExt cx="0" cy="0"/>
        </a:xfrm>
      </p:grpSpPr>
      <p:sp>
        <p:nvSpPr>
          <p:cNvPr id="92" name="Google Shape;92;p87"/>
          <p:cNvSpPr>
            <a:spLocks noGrp="1"/>
          </p:cNvSpPr>
          <p:nvPr>
            <p:ph type="pic" idx="2"/>
          </p:nvPr>
        </p:nvSpPr>
        <p:spPr>
          <a:xfrm>
            <a:off x="507999" y="1463041"/>
            <a:ext cx="5575167" cy="4590895"/>
          </a:xfrm>
          <a:prstGeom prst="rect">
            <a:avLst/>
          </a:prstGeom>
          <a:solidFill>
            <a:srgbClr val="E3E7F1"/>
          </a:solidFill>
          <a:ln>
            <a:noFill/>
          </a:ln>
        </p:spPr>
      </p:sp>
      <p:sp>
        <p:nvSpPr>
          <p:cNvPr id="93" name="Google Shape;93;p87"/>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ctr" anchorCtr="0">
            <a:noAutofit/>
          </a:bodyPr>
          <a:lstStyle>
            <a:lvl1pPr marL="609585" marR="0" lvl="0" indent="-304792" algn="ctr" rtl="0">
              <a:lnSpc>
                <a:spcPct val="90000"/>
              </a:lnSpc>
              <a:spcBef>
                <a:spcPts val="1000"/>
              </a:spcBef>
              <a:spcAft>
                <a:spcPts val="0"/>
              </a:spcAft>
              <a:buClr>
                <a:srgbClr val="A5A5A5"/>
              </a:buClr>
              <a:buSzPts val="1100"/>
              <a:buFont typeface="Arial"/>
              <a:buNone/>
              <a:defRPr sz="1467" b="0" i="0" u="none" strike="noStrike" cap="none">
                <a:solidFill>
                  <a:srgbClr val="A5A5A5"/>
                </a:solidFill>
                <a:latin typeface="Roboto"/>
                <a:ea typeface="Roboto"/>
                <a:cs typeface="Roboto"/>
                <a:sym typeface="Roboto"/>
              </a:defRPr>
            </a:lvl1pPr>
            <a:lvl2pPr marL="1219170" marR="0" lvl="1" indent="-304792" algn="l"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lnSpc>
                <a:spcPct val="90000"/>
              </a:lnSpc>
              <a:spcBef>
                <a:spcPts val="500"/>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94" name="Google Shape;94;p87"/>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3000"/>
              <a:buFont typeface="Roboto"/>
              <a:buNone/>
              <a:defRPr sz="4000" b="0"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990462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Angle_PicLeft_Teal">
  <p:cSld name="Angle_PicLeft_Teal">
    <p:spTree>
      <p:nvGrpSpPr>
        <p:cNvPr id="1" name="Shape 95"/>
        <p:cNvGrpSpPr/>
        <p:nvPr/>
      </p:nvGrpSpPr>
      <p:grpSpPr>
        <a:xfrm>
          <a:off x="0" y="0"/>
          <a:ext cx="0" cy="0"/>
          <a:chOff x="0" y="0"/>
          <a:chExt cx="0" cy="0"/>
        </a:xfrm>
      </p:grpSpPr>
      <p:sp>
        <p:nvSpPr>
          <p:cNvPr id="96" name="Google Shape;96;p88"/>
          <p:cNvSpPr>
            <a:spLocks noGrp="1"/>
          </p:cNvSpPr>
          <p:nvPr>
            <p:ph type="pic" idx="2"/>
          </p:nvPr>
        </p:nvSpPr>
        <p:spPr>
          <a:xfrm>
            <a:off x="-1" y="0"/>
            <a:ext cx="6795096" cy="6858000"/>
          </a:xfrm>
          <a:prstGeom prst="rect">
            <a:avLst/>
          </a:prstGeom>
          <a:solidFill>
            <a:srgbClr val="E3E7F1"/>
          </a:solidFill>
          <a:ln>
            <a:noFill/>
          </a:ln>
        </p:spPr>
      </p:sp>
      <p:sp>
        <p:nvSpPr>
          <p:cNvPr id="97" name="Google Shape;97;p88"/>
          <p:cNvSpPr/>
          <p:nvPr/>
        </p:nvSpPr>
        <p:spPr>
          <a:xfrm>
            <a:off x="8518" y="3925776"/>
            <a:ext cx="1454515" cy="2932225"/>
          </a:xfrm>
          <a:custGeom>
            <a:avLst/>
            <a:gdLst/>
            <a:ahLst/>
            <a:cxnLst/>
            <a:rect l="l" t="t" r="r" b="b"/>
            <a:pathLst>
              <a:path w="1089500" h="2199169" extrusionOk="0">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98" name="Google Shape;98;p88"/>
          <p:cNvSpPr txBox="1">
            <a:spLocks noGrp="1"/>
          </p:cNvSpPr>
          <p:nvPr>
            <p:ph type="body" idx="1"/>
          </p:nvPr>
        </p:nvSpPr>
        <p:spPr>
          <a:xfrm>
            <a:off x="6096001" y="1982375"/>
            <a:ext cx="5871633" cy="4282437"/>
          </a:xfrm>
          <a:prstGeom prst="rect">
            <a:avLst/>
          </a:prstGeom>
          <a:noFill/>
          <a:ln>
            <a:noFill/>
          </a:ln>
        </p:spPr>
        <p:txBody>
          <a:bodyPr spcFirstLastPara="1" wrap="square" lIns="91425" tIns="45700" rIns="91425" bIns="45700" anchor="t" anchorCtr="0">
            <a:noAutofit/>
          </a:bodyPr>
          <a:lstStyle>
            <a:lvl1pPr marL="609585" marR="0" lvl="0" indent="-457189" algn="l" rtl="0">
              <a:lnSpc>
                <a:spcPct val="90000"/>
              </a:lnSpc>
              <a:spcBef>
                <a:spcPts val="10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99" name="Google Shape;99;p88"/>
          <p:cNvSpPr txBox="1">
            <a:spLocks noGrp="1"/>
          </p:cNvSpPr>
          <p:nvPr>
            <p:ph type="title"/>
          </p:nvPr>
        </p:nvSpPr>
        <p:spPr>
          <a:xfrm>
            <a:off x="4308231" y="328672"/>
            <a:ext cx="7659403" cy="132503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3300"/>
              <a:buFont typeface="Roboto"/>
              <a:buNone/>
              <a:defRPr sz="44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56123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AngleImage_Right">
  <p:cSld name="AngleImage_Right">
    <p:spTree>
      <p:nvGrpSpPr>
        <p:cNvPr id="1" name="Shape 100"/>
        <p:cNvGrpSpPr/>
        <p:nvPr/>
      </p:nvGrpSpPr>
      <p:grpSpPr>
        <a:xfrm>
          <a:off x="0" y="0"/>
          <a:ext cx="0" cy="0"/>
          <a:chOff x="0" y="0"/>
          <a:chExt cx="0" cy="0"/>
        </a:xfrm>
      </p:grpSpPr>
      <p:sp>
        <p:nvSpPr>
          <p:cNvPr id="101" name="Google Shape;101;p89"/>
          <p:cNvSpPr>
            <a:spLocks noGrp="1"/>
          </p:cNvSpPr>
          <p:nvPr>
            <p:ph type="pic" idx="2"/>
          </p:nvPr>
        </p:nvSpPr>
        <p:spPr>
          <a:xfrm>
            <a:off x="5396904" y="0"/>
            <a:ext cx="6795096" cy="6858000"/>
          </a:xfrm>
          <a:prstGeom prst="rect">
            <a:avLst/>
          </a:prstGeom>
          <a:solidFill>
            <a:srgbClr val="E3E7F1"/>
          </a:solidFill>
          <a:ln>
            <a:noFill/>
          </a:ln>
        </p:spPr>
      </p:sp>
    </p:spTree>
    <p:extLst>
      <p:ext uri="{BB962C8B-B14F-4D97-AF65-F5344CB8AC3E}">
        <p14:creationId xmlns:p14="http://schemas.microsoft.com/office/powerpoint/2010/main" val="2806973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Testamonials">
  <p:cSld name="Testamonials">
    <p:spTree>
      <p:nvGrpSpPr>
        <p:cNvPr id="1" name="Shape 102"/>
        <p:cNvGrpSpPr/>
        <p:nvPr/>
      </p:nvGrpSpPr>
      <p:grpSpPr>
        <a:xfrm>
          <a:off x="0" y="0"/>
          <a:ext cx="0" cy="0"/>
          <a:chOff x="0" y="0"/>
          <a:chExt cx="0" cy="0"/>
        </a:xfrm>
      </p:grpSpPr>
      <p:sp>
        <p:nvSpPr>
          <p:cNvPr id="103" name="Google Shape;103;p90"/>
          <p:cNvSpPr>
            <a:spLocks noGrp="1"/>
          </p:cNvSpPr>
          <p:nvPr>
            <p:ph type="pic" idx="2"/>
          </p:nvPr>
        </p:nvSpPr>
        <p:spPr>
          <a:xfrm>
            <a:off x="1422400" y="1498061"/>
            <a:ext cx="2946939" cy="2946939"/>
          </a:xfrm>
          <a:prstGeom prst="rect">
            <a:avLst/>
          </a:prstGeom>
          <a:solidFill>
            <a:srgbClr val="F2F2F2"/>
          </a:solidFill>
          <a:ln w="38100" cap="flat" cmpd="sng">
            <a:solidFill>
              <a:srgbClr val="F2F2F2"/>
            </a:solidFill>
            <a:prstDash val="solid"/>
            <a:round/>
            <a:headEnd type="none" w="sm" len="sm"/>
            <a:tailEnd type="none" w="sm" len="sm"/>
          </a:ln>
        </p:spPr>
      </p:sp>
    </p:spTree>
    <p:extLst>
      <p:ext uri="{BB962C8B-B14F-4D97-AF65-F5344CB8AC3E}">
        <p14:creationId xmlns:p14="http://schemas.microsoft.com/office/powerpoint/2010/main" val="602011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Break_Image_Left">
  <p:cSld name="Break_Image_Left">
    <p:spTree>
      <p:nvGrpSpPr>
        <p:cNvPr id="1" name="Shape 104"/>
        <p:cNvGrpSpPr/>
        <p:nvPr/>
      </p:nvGrpSpPr>
      <p:grpSpPr>
        <a:xfrm>
          <a:off x="0" y="0"/>
          <a:ext cx="0" cy="0"/>
          <a:chOff x="0" y="0"/>
          <a:chExt cx="0" cy="0"/>
        </a:xfrm>
      </p:grpSpPr>
      <p:sp>
        <p:nvSpPr>
          <p:cNvPr id="105" name="Google Shape;105;p91"/>
          <p:cNvSpPr>
            <a:spLocks noGrp="1"/>
          </p:cNvSpPr>
          <p:nvPr>
            <p:ph type="pic" idx="2"/>
          </p:nvPr>
        </p:nvSpPr>
        <p:spPr>
          <a:xfrm>
            <a:off x="1" y="0"/>
            <a:ext cx="8611404" cy="6858000"/>
          </a:xfrm>
          <a:prstGeom prst="rect">
            <a:avLst/>
          </a:prstGeom>
          <a:solidFill>
            <a:srgbClr val="E3E7F1"/>
          </a:solidFill>
          <a:ln>
            <a:noFill/>
          </a:ln>
        </p:spPr>
      </p:sp>
    </p:spTree>
    <p:extLst>
      <p:ext uri="{BB962C8B-B14F-4D97-AF65-F5344CB8AC3E}">
        <p14:creationId xmlns:p14="http://schemas.microsoft.com/office/powerpoint/2010/main" val="42517000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Break_Image_Right">
  <p:cSld name="Break_Image_Right">
    <p:spTree>
      <p:nvGrpSpPr>
        <p:cNvPr id="1" name="Shape 106"/>
        <p:cNvGrpSpPr/>
        <p:nvPr/>
      </p:nvGrpSpPr>
      <p:grpSpPr>
        <a:xfrm>
          <a:off x="0" y="0"/>
          <a:ext cx="0" cy="0"/>
          <a:chOff x="0" y="0"/>
          <a:chExt cx="0" cy="0"/>
        </a:xfrm>
      </p:grpSpPr>
      <p:sp>
        <p:nvSpPr>
          <p:cNvPr id="107" name="Google Shape;107;p92"/>
          <p:cNvSpPr>
            <a:spLocks noGrp="1"/>
          </p:cNvSpPr>
          <p:nvPr>
            <p:ph type="pic" idx="2"/>
          </p:nvPr>
        </p:nvSpPr>
        <p:spPr>
          <a:xfrm>
            <a:off x="3580598" y="0"/>
            <a:ext cx="8611404" cy="6858000"/>
          </a:xfrm>
          <a:prstGeom prst="rect">
            <a:avLst/>
          </a:prstGeom>
          <a:solidFill>
            <a:srgbClr val="E3E7F1"/>
          </a:solidFill>
          <a:ln>
            <a:noFill/>
          </a:ln>
        </p:spPr>
      </p:sp>
    </p:spTree>
    <p:extLst>
      <p:ext uri="{BB962C8B-B14F-4D97-AF65-F5344CB8AC3E}">
        <p14:creationId xmlns:p14="http://schemas.microsoft.com/office/powerpoint/2010/main" val="3914533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PMS021">
  <p:cSld name="PMS021">
    <p:spTree>
      <p:nvGrpSpPr>
        <p:cNvPr id="1" name="Shape 108"/>
        <p:cNvGrpSpPr/>
        <p:nvPr/>
      </p:nvGrpSpPr>
      <p:grpSpPr>
        <a:xfrm>
          <a:off x="0" y="0"/>
          <a:ext cx="0" cy="0"/>
          <a:chOff x="0" y="0"/>
          <a:chExt cx="0" cy="0"/>
        </a:xfrm>
      </p:grpSpPr>
      <p:sp>
        <p:nvSpPr>
          <p:cNvPr id="109" name="Google Shape;109;p93"/>
          <p:cNvSpPr>
            <a:spLocks noGrp="1"/>
          </p:cNvSpPr>
          <p:nvPr>
            <p:ph type="pic" idx="2"/>
          </p:nvPr>
        </p:nvSpPr>
        <p:spPr>
          <a:xfrm>
            <a:off x="0" y="0"/>
            <a:ext cx="4081112" cy="6858000"/>
          </a:xfrm>
          <a:prstGeom prst="rect">
            <a:avLst/>
          </a:prstGeom>
          <a:solidFill>
            <a:srgbClr val="E3E7F1"/>
          </a:solidFill>
          <a:ln>
            <a:noFill/>
          </a:ln>
        </p:spPr>
      </p:sp>
    </p:spTree>
    <p:extLst>
      <p:ext uri="{BB962C8B-B14F-4D97-AF65-F5344CB8AC3E}">
        <p14:creationId xmlns:p14="http://schemas.microsoft.com/office/powerpoint/2010/main" val="3426346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PMS023">
  <p:cSld name="PMS023">
    <p:spTree>
      <p:nvGrpSpPr>
        <p:cNvPr id="1" name="Shape 110"/>
        <p:cNvGrpSpPr/>
        <p:nvPr/>
      </p:nvGrpSpPr>
      <p:grpSpPr>
        <a:xfrm>
          <a:off x="0" y="0"/>
          <a:ext cx="0" cy="0"/>
          <a:chOff x="0" y="0"/>
          <a:chExt cx="0" cy="0"/>
        </a:xfrm>
      </p:grpSpPr>
      <p:sp>
        <p:nvSpPr>
          <p:cNvPr id="111" name="Google Shape;111;p94"/>
          <p:cNvSpPr>
            <a:spLocks noGrp="1"/>
          </p:cNvSpPr>
          <p:nvPr>
            <p:ph type="pic" idx="2"/>
          </p:nvPr>
        </p:nvSpPr>
        <p:spPr>
          <a:xfrm>
            <a:off x="1026697" y="744353"/>
            <a:ext cx="10138608" cy="3914273"/>
          </a:xfrm>
          <a:prstGeom prst="rect">
            <a:avLst/>
          </a:prstGeom>
          <a:solidFill>
            <a:srgbClr val="E3E7F1"/>
          </a:solidFill>
          <a:ln>
            <a:noFill/>
          </a:ln>
        </p:spPr>
      </p:sp>
    </p:spTree>
    <p:extLst>
      <p:ext uri="{BB962C8B-B14F-4D97-AF65-F5344CB8AC3E}">
        <p14:creationId xmlns:p14="http://schemas.microsoft.com/office/powerpoint/2010/main" val="1539878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PMS05">
  <p:cSld name="PMS05">
    <p:spTree>
      <p:nvGrpSpPr>
        <p:cNvPr id="1" name="Shape 112"/>
        <p:cNvGrpSpPr/>
        <p:nvPr/>
      </p:nvGrpSpPr>
      <p:grpSpPr>
        <a:xfrm>
          <a:off x="0" y="0"/>
          <a:ext cx="0" cy="0"/>
          <a:chOff x="0" y="0"/>
          <a:chExt cx="0" cy="0"/>
        </a:xfrm>
      </p:grpSpPr>
      <p:sp>
        <p:nvSpPr>
          <p:cNvPr id="113" name="Google Shape;113;p95"/>
          <p:cNvSpPr>
            <a:spLocks noGrp="1"/>
          </p:cNvSpPr>
          <p:nvPr>
            <p:ph type="pic" idx="2"/>
          </p:nvPr>
        </p:nvSpPr>
        <p:spPr>
          <a:xfrm>
            <a:off x="508000" y="1454485"/>
            <a:ext cx="3556000" cy="2643381"/>
          </a:xfrm>
          <a:prstGeom prst="rect">
            <a:avLst/>
          </a:prstGeom>
          <a:solidFill>
            <a:srgbClr val="F2F2F2"/>
          </a:solidFill>
          <a:ln>
            <a:noFill/>
          </a:ln>
        </p:spPr>
      </p:sp>
      <p:sp>
        <p:nvSpPr>
          <p:cNvPr id="114" name="Google Shape;114;p95"/>
          <p:cNvSpPr>
            <a:spLocks noGrp="1"/>
          </p:cNvSpPr>
          <p:nvPr>
            <p:ph type="pic" idx="3"/>
          </p:nvPr>
        </p:nvSpPr>
        <p:spPr>
          <a:xfrm>
            <a:off x="4308909" y="1454485"/>
            <a:ext cx="3556000" cy="2643381"/>
          </a:xfrm>
          <a:prstGeom prst="rect">
            <a:avLst/>
          </a:prstGeom>
          <a:solidFill>
            <a:srgbClr val="F2F2F2"/>
          </a:solidFill>
          <a:ln>
            <a:noFill/>
          </a:ln>
        </p:spPr>
      </p:sp>
      <p:sp>
        <p:nvSpPr>
          <p:cNvPr id="115" name="Google Shape;115;p95"/>
          <p:cNvSpPr>
            <a:spLocks noGrp="1"/>
          </p:cNvSpPr>
          <p:nvPr>
            <p:ph type="pic" idx="4"/>
          </p:nvPr>
        </p:nvSpPr>
        <p:spPr>
          <a:xfrm>
            <a:off x="8109817" y="1454485"/>
            <a:ext cx="3556000" cy="2643381"/>
          </a:xfrm>
          <a:prstGeom prst="rect">
            <a:avLst/>
          </a:prstGeom>
          <a:solidFill>
            <a:srgbClr val="F2F2F2"/>
          </a:solidFill>
          <a:ln>
            <a:noFill/>
          </a:ln>
        </p:spPr>
      </p:sp>
      <p:sp>
        <p:nvSpPr>
          <p:cNvPr id="116" name="Google Shape;116;p95"/>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ctr"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304792" algn="l"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lnSpc>
                <a:spcPct val="90000"/>
              </a:lnSpc>
              <a:spcBef>
                <a:spcPts val="500"/>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17" name="Google Shape;117;p95"/>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3000"/>
              <a:buFont typeface="Roboto"/>
              <a:buNone/>
              <a:defRPr sz="4000" b="0"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48528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PMS06">
  <p:cSld name="PMS06">
    <p:spTree>
      <p:nvGrpSpPr>
        <p:cNvPr id="1" name="Shape 118"/>
        <p:cNvGrpSpPr/>
        <p:nvPr/>
      </p:nvGrpSpPr>
      <p:grpSpPr>
        <a:xfrm>
          <a:off x="0" y="0"/>
          <a:ext cx="0" cy="0"/>
          <a:chOff x="0" y="0"/>
          <a:chExt cx="0" cy="0"/>
        </a:xfrm>
      </p:grpSpPr>
      <p:sp>
        <p:nvSpPr>
          <p:cNvPr id="119" name="Google Shape;119;p96"/>
          <p:cNvSpPr>
            <a:spLocks noGrp="1"/>
          </p:cNvSpPr>
          <p:nvPr>
            <p:ph type="pic" idx="2"/>
          </p:nvPr>
        </p:nvSpPr>
        <p:spPr>
          <a:xfrm>
            <a:off x="508000" y="332896"/>
            <a:ext cx="3556000" cy="2003904"/>
          </a:xfrm>
          <a:prstGeom prst="rect">
            <a:avLst/>
          </a:prstGeom>
          <a:solidFill>
            <a:srgbClr val="F2F2F2"/>
          </a:solidFill>
          <a:ln>
            <a:noFill/>
          </a:ln>
        </p:spPr>
      </p:sp>
      <p:sp>
        <p:nvSpPr>
          <p:cNvPr id="120" name="Google Shape;120;p96"/>
          <p:cNvSpPr>
            <a:spLocks noGrp="1"/>
          </p:cNvSpPr>
          <p:nvPr>
            <p:ph type="pic" idx="3"/>
          </p:nvPr>
        </p:nvSpPr>
        <p:spPr>
          <a:xfrm>
            <a:off x="4308909" y="332896"/>
            <a:ext cx="3556000" cy="2003904"/>
          </a:xfrm>
          <a:prstGeom prst="rect">
            <a:avLst/>
          </a:prstGeom>
          <a:solidFill>
            <a:srgbClr val="F2F2F2"/>
          </a:solidFill>
          <a:ln>
            <a:noFill/>
          </a:ln>
        </p:spPr>
      </p:sp>
      <p:sp>
        <p:nvSpPr>
          <p:cNvPr id="121" name="Google Shape;121;p96"/>
          <p:cNvSpPr>
            <a:spLocks noGrp="1"/>
          </p:cNvSpPr>
          <p:nvPr>
            <p:ph type="pic" idx="4"/>
          </p:nvPr>
        </p:nvSpPr>
        <p:spPr>
          <a:xfrm>
            <a:off x="8109817" y="332896"/>
            <a:ext cx="3556000" cy="2003904"/>
          </a:xfrm>
          <a:prstGeom prst="rect">
            <a:avLst/>
          </a:prstGeom>
          <a:solidFill>
            <a:srgbClr val="F2F2F2"/>
          </a:solidFill>
          <a:ln>
            <a:noFill/>
          </a:ln>
        </p:spPr>
      </p:sp>
      <p:sp>
        <p:nvSpPr>
          <p:cNvPr id="122" name="Google Shape;122;p96"/>
          <p:cNvSpPr>
            <a:spLocks noGrp="1"/>
          </p:cNvSpPr>
          <p:nvPr>
            <p:ph type="pic" idx="5"/>
          </p:nvPr>
        </p:nvSpPr>
        <p:spPr>
          <a:xfrm>
            <a:off x="508000" y="3341591"/>
            <a:ext cx="3556000" cy="2003904"/>
          </a:xfrm>
          <a:prstGeom prst="rect">
            <a:avLst/>
          </a:prstGeom>
          <a:solidFill>
            <a:srgbClr val="F2F2F2"/>
          </a:solidFill>
          <a:ln>
            <a:noFill/>
          </a:ln>
        </p:spPr>
      </p:sp>
      <p:sp>
        <p:nvSpPr>
          <p:cNvPr id="123" name="Google Shape;123;p96"/>
          <p:cNvSpPr>
            <a:spLocks noGrp="1"/>
          </p:cNvSpPr>
          <p:nvPr>
            <p:ph type="pic" idx="6"/>
          </p:nvPr>
        </p:nvSpPr>
        <p:spPr>
          <a:xfrm>
            <a:off x="4308909" y="3341591"/>
            <a:ext cx="3556000" cy="2003904"/>
          </a:xfrm>
          <a:prstGeom prst="rect">
            <a:avLst/>
          </a:prstGeom>
          <a:solidFill>
            <a:srgbClr val="F2F2F2"/>
          </a:solidFill>
          <a:ln>
            <a:noFill/>
          </a:ln>
        </p:spPr>
      </p:sp>
      <p:sp>
        <p:nvSpPr>
          <p:cNvPr id="124" name="Google Shape;124;p96"/>
          <p:cNvSpPr>
            <a:spLocks noGrp="1"/>
          </p:cNvSpPr>
          <p:nvPr>
            <p:ph type="pic" idx="7"/>
          </p:nvPr>
        </p:nvSpPr>
        <p:spPr>
          <a:xfrm>
            <a:off x="8109817" y="3341591"/>
            <a:ext cx="3556000" cy="2003904"/>
          </a:xfrm>
          <a:prstGeom prst="rect">
            <a:avLst/>
          </a:prstGeom>
          <a:solidFill>
            <a:srgbClr val="F2F2F2"/>
          </a:solidFill>
          <a:ln>
            <a:noFill/>
          </a:ln>
        </p:spPr>
      </p:sp>
    </p:spTree>
    <p:extLst>
      <p:ext uri="{BB962C8B-B14F-4D97-AF65-F5344CB8AC3E}">
        <p14:creationId xmlns:p14="http://schemas.microsoft.com/office/powerpoint/2010/main" val="1667330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ngle_PicLeft_Orang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BB7ECE51-83CD-0C4A-9BB8-90FB50C0986C}"/>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E48F70BB-1274-3244-8F7D-45CB1B6FCC3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2316117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Left_Title">
  <p:cSld name="Left_Title">
    <p:spTree>
      <p:nvGrpSpPr>
        <p:cNvPr id="1" name="Shape 125"/>
        <p:cNvGrpSpPr/>
        <p:nvPr/>
      </p:nvGrpSpPr>
      <p:grpSpPr>
        <a:xfrm>
          <a:off x="0" y="0"/>
          <a:ext cx="0" cy="0"/>
          <a:chOff x="0" y="0"/>
          <a:chExt cx="0" cy="0"/>
        </a:xfrm>
      </p:grpSpPr>
      <p:sp>
        <p:nvSpPr>
          <p:cNvPr id="126" name="Google Shape;126;p97"/>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304792" algn="l"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lnSpc>
                <a:spcPct val="90000"/>
              </a:lnSpc>
              <a:spcBef>
                <a:spcPts val="500"/>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27" name="Google Shape;127;p97"/>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7F7F7F"/>
              </a:buClr>
              <a:buSzPts val="3000"/>
              <a:buFont typeface="Roboto"/>
              <a:buNone/>
              <a:defRPr sz="4000" b="1"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334485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Full_Image_Title">
  <p:cSld name="Full_Image_Title">
    <p:spTree>
      <p:nvGrpSpPr>
        <p:cNvPr id="1" name="Shape 128"/>
        <p:cNvGrpSpPr/>
        <p:nvPr/>
      </p:nvGrpSpPr>
      <p:grpSpPr>
        <a:xfrm>
          <a:off x="0" y="0"/>
          <a:ext cx="0" cy="0"/>
          <a:chOff x="0" y="0"/>
          <a:chExt cx="0" cy="0"/>
        </a:xfrm>
      </p:grpSpPr>
      <p:sp>
        <p:nvSpPr>
          <p:cNvPr id="129" name="Google Shape;129;p98"/>
          <p:cNvSpPr>
            <a:spLocks noGrp="1"/>
          </p:cNvSpPr>
          <p:nvPr>
            <p:ph type="pic" idx="2"/>
          </p:nvPr>
        </p:nvSpPr>
        <p:spPr>
          <a:xfrm>
            <a:off x="2" y="3"/>
            <a:ext cx="12191999" cy="6857999"/>
          </a:xfrm>
          <a:prstGeom prst="rect">
            <a:avLst/>
          </a:prstGeom>
          <a:solidFill>
            <a:srgbClr val="E3E7F1"/>
          </a:solidFill>
          <a:ln>
            <a:noFill/>
          </a:ln>
        </p:spPr>
      </p:sp>
      <p:sp>
        <p:nvSpPr>
          <p:cNvPr id="130" name="Google Shape;130;p98"/>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ctr" rtl="0">
              <a:lnSpc>
                <a:spcPct val="90000"/>
              </a:lnSpc>
              <a:spcBef>
                <a:spcPts val="1000"/>
              </a:spcBef>
              <a:spcAft>
                <a:spcPts val="0"/>
              </a:spcAft>
              <a:buClr>
                <a:schemeClr val="lt1"/>
              </a:buClr>
              <a:buSzPts val="1800"/>
              <a:buFont typeface="Arial"/>
              <a:buNone/>
              <a:defRPr sz="2400" b="0" i="0" u="none" strike="noStrike" cap="none">
                <a:solidFill>
                  <a:schemeClr val="lt1"/>
                </a:solidFill>
                <a:latin typeface="Roboto"/>
                <a:ea typeface="Roboto"/>
                <a:cs typeface="Roboto"/>
                <a:sym typeface="Roboto"/>
              </a:defRPr>
            </a:lvl1pPr>
            <a:lvl2pPr marL="1219170" marR="0" lvl="1" indent="-304792" algn="l"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lnSpc>
                <a:spcPct val="90000"/>
              </a:lnSpc>
              <a:spcBef>
                <a:spcPts val="500"/>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31" name="Google Shape;131;p98"/>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chemeClr val="lt1"/>
              </a:buClr>
              <a:buSzPts val="3000"/>
              <a:buFont typeface="Roboto"/>
              <a:buNone/>
              <a:defRPr sz="4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230087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Timline_FirstSlide">
  <p:cSld name="Timline_FirstSlide">
    <p:spTree>
      <p:nvGrpSpPr>
        <p:cNvPr id="1" name="Shape 132"/>
        <p:cNvGrpSpPr/>
        <p:nvPr/>
      </p:nvGrpSpPr>
      <p:grpSpPr>
        <a:xfrm>
          <a:off x="0" y="0"/>
          <a:ext cx="0" cy="0"/>
          <a:chOff x="0" y="0"/>
          <a:chExt cx="0" cy="0"/>
        </a:xfrm>
      </p:grpSpPr>
      <p:sp>
        <p:nvSpPr>
          <p:cNvPr id="133" name="Google Shape;133;p99"/>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ctr"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34" name="Google Shape;134;p99"/>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3000"/>
              <a:buFont typeface="Roboto"/>
              <a:buNone/>
              <a:defRPr sz="4000" b="0"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35" name="Google Shape;135;p99"/>
          <p:cNvSpPr>
            <a:spLocks noGrp="1"/>
          </p:cNvSpPr>
          <p:nvPr>
            <p:ph type="pic" idx="2"/>
          </p:nvPr>
        </p:nvSpPr>
        <p:spPr>
          <a:xfrm>
            <a:off x="601134" y="3466569"/>
            <a:ext cx="2019300" cy="2083331"/>
          </a:xfrm>
          <a:prstGeom prst="rect">
            <a:avLst/>
          </a:prstGeom>
          <a:solidFill>
            <a:srgbClr val="E3E7F1"/>
          </a:solidFill>
          <a:ln>
            <a:noFill/>
          </a:ln>
        </p:spPr>
      </p:sp>
    </p:spTree>
    <p:extLst>
      <p:ext uri="{BB962C8B-B14F-4D97-AF65-F5344CB8AC3E}">
        <p14:creationId xmlns:p14="http://schemas.microsoft.com/office/powerpoint/2010/main" val="843896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imeline_MidSlide">
  <p:cSld name="Timeline_MidSlide">
    <p:spTree>
      <p:nvGrpSpPr>
        <p:cNvPr id="1" name="Shape 136"/>
        <p:cNvGrpSpPr/>
        <p:nvPr/>
      </p:nvGrpSpPr>
      <p:grpSpPr>
        <a:xfrm>
          <a:off x="0" y="0"/>
          <a:ext cx="0" cy="0"/>
          <a:chOff x="0" y="0"/>
          <a:chExt cx="0" cy="0"/>
        </a:xfrm>
      </p:grpSpPr>
      <p:sp>
        <p:nvSpPr>
          <p:cNvPr id="137" name="Google Shape;137;p100"/>
          <p:cNvSpPr>
            <a:spLocks noGrp="1"/>
          </p:cNvSpPr>
          <p:nvPr>
            <p:ph type="pic" idx="2"/>
          </p:nvPr>
        </p:nvSpPr>
        <p:spPr>
          <a:xfrm>
            <a:off x="601134" y="2251681"/>
            <a:ext cx="2019300" cy="2083331"/>
          </a:xfrm>
          <a:prstGeom prst="rect">
            <a:avLst/>
          </a:prstGeom>
          <a:solidFill>
            <a:srgbClr val="E3E7F1"/>
          </a:solidFill>
          <a:ln>
            <a:noFill/>
          </a:ln>
        </p:spPr>
      </p:sp>
      <p:sp>
        <p:nvSpPr>
          <p:cNvPr id="138" name="Google Shape;138;p100"/>
          <p:cNvSpPr>
            <a:spLocks noGrp="1"/>
          </p:cNvSpPr>
          <p:nvPr>
            <p:ph type="pic" idx="3"/>
          </p:nvPr>
        </p:nvSpPr>
        <p:spPr>
          <a:xfrm>
            <a:off x="9566482" y="362632"/>
            <a:ext cx="2019300" cy="2083331"/>
          </a:xfrm>
          <a:prstGeom prst="rect">
            <a:avLst/>
          </a:prstGeom>
          <a:solidFill>
            <a:srgbClr val="E3E7F1"/>
          </a:solidFill>
          <a:ln>
            <a:noFill/>
          </a:ln>
        </p:spPr>
      </p:sp>
      <p:sp>
        <p:nvSpPr>
          <p:cNvPr id="139" name="Google Shape;139;p100"/>
          <p:cNvSpPr>
            <a:spLocks noGrp="1"/>
          </p:cNvSpPr>
          <p:nvPr>
            <p:ph type="pic" idx="4"/>
          </p:nvPr>
        </p:nvSpPr>
        <p:spPr>
          <a:xfrm>
            <a:off x="9566482" y="4059661"/>
            <a:ext cx="2019300" cy="2083331"/>
          </a:xfrm>
          <a:prstGeom prst="rect">
            <a:avLst/>
          </a:prstGeom>
          <a:solidFill>
            <a:srgbClr val="E3E7F1"/>
          </a:solidFill>
          <a:ln>
            <a:noFill/>
          </a:ln>
        </p:spPr>
      </p:sp>
    </p:spTree>
    <p:extLst>
      <p:ext uri="{BB962C8B-B14F-4D97-AF65-F5344CB8AC3E}">
        <p14:creationId xmlns:p14="http://schemas.microsoft.com/office/powerpoint/2010/main" val="1986608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imeline_LastSlide">
  <p:cSld name="Timeline_LastSlide">
    <p:spTree>
      <p:nvGrpSpPr>
        <p:cNvPr id="1" name="Shape 140"/>
        <p:cNvGrpSpPr/>
        <p:nvPr/>
      </p:nvGrpSpPr>
      <p:grpSpPr>
        <a:xfrm>
          <a:off x="0" y="0"/>
          <a:ext cx="0" cy="0"/>
          <a:chOff x="0" y="0"/>
          <a:chExt cx="0" cy="0"/>
        </a:xfrm>
      </p:grpSpPr>
      <p:sp>
        <p:nvSpPr>
          <p:cNvPr id="141" name="Google Shape;141;p101"/>
          <p:cNvSpPr>
            <a:spLocks noGrp="1"/>
          </p:cNvSpPr>
          <p:nvPr>
            <p:ph type="pic" idx="2"/>
          </p:nvPr>
        </p:nvSpPr>
        <p:spPr>
          <a:xfrm>
            <a:off x="601134" y="1692089"/>
            <a:ext cx="2019300" cy="2083331"/>
          </a:xfrm>
          <a:prstGeom prst="rect">
            <a:avLst/>
          </a:prstGeom>
          <a:solidFill>
            <a:srgbClr val="E3E7F1"/>
          </a:solidFill>
          <a:ln>
            <a:noFill/>
          </a:ln>
        </p:spPr>
      </p:sp>
    </p:spTree>
    <p:extLst>
      <p:ext uri="{BB962C8B-B14F-4D97-AF65-F5344CB8AC3E}">
        <p14:creationId xmlns:p14="http://schemas.microsoft.com/office/powerpoint/2010/main" val="2572041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Mid_Title_B">
  <p:cSld name="Mid_Title_B">
    <p:spTree>
      <p:nvGrpSpPr>
        <p:cNvPr id="1" name="Shape 142"/>
        <p:cNvGrpSpPr/>
        <p:nvPr/>
      </p:nvGrpSpPr>
      <p:grpSpPr>
        <a:xfrm>
          <a:off x="0" y="0"/>
          <a:ext cx="0" cy="0"/>
          <a:chOff x="0" y="0"/>
          <a:chExt cx="0" cy="0"/>
        </a:xfrm>
      </p:grpSpPr>
      <p:sp>
        <p:nvSpPr>
          <p:cNvPr id="143" name="Google Shape;143;p102"/>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ctr"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44" name="Google Shape;144;p102"/>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chemeClr val="dk1"/>
              </a:buClr>
              <a:buSzPts val="3000"/>
              <a:buFont typeface="Roboto"/>
              <a:buNone/>
              <a:defRPr sz="40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740833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Single_Col_Orange">
  <p:cSld name="Single_Col_Orange">
    <p:spTree>
      <p:nvGrpSpPr>
        <p:cNvPr id="1" name="Shape 145"/>
        <p:cNvGrpSpPr/>
        <p:nvPr/>
      </p:nvGrpSpPr>
      <p:grpSpPr>
        <a:xfrm>
          <a:off x="0" y="0"/>
          <a:ext cx="0" cy="0"/>
          <a:chOff x="0" y="0"/>
          <a:chExt cx="0" cy="0"/>
        </a:xfrm>
      </p:grpSpPr>
      <p:sp>
        <p:nvSpPr>
          <p:cNvPr id="146" name="Google Shape;146;p103"/>
          <p:cNvSpPr txBox="1">
            <a:spLocks noGrp="1"/>
          </p:cNvSpPr>
          <p:nvPr>
            <p:ph type="body" idx="1"/>
          </p:nvPr>
        </p:nvSpPr>
        <p:spPr>
          <a:xfrm>
            <a:off x="508001" y="1011555"/>
            <a:ext cx="9733280" cy="245160"/>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47" name="Google Shape;147;p103"/>
          <p:cNvSpPr txBox="1">
            <a:spLocks noGrp="1"/>
          </p:cNvSpPr>
          <p:nvPr>
            <p:ph type="title"/>
          </p:nvPr>
        </p:nvSpPr>
        <p:spPr>
          <a:xfrm>
            <a:off x="508001" y="376816"/>
            <a:ext cx="9733281" cy="545945"/>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accent2"/>
              </a:buClr>
              <a:buSzPts val="3000"/>
              <a:buFont typeface="Roboto"/>
              <a:buNone/>
              <a:defRPr sz="40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48" name="Google Shape;148;p103"/>
          <p:cNvSpPr txBox="1">
            <a:spLocks noGrp="1"/>
          </p:cNvSpPr>
          <p:nvPr>
            <p:ph type="body" idx="2"/>
          </p:nvPr>
        </p:nvSpPr>
        <p:spPr>
          <a:xfrm>
            <a:off x="508001" y="1634686"/>
            <a:ext cx="9733280" cy="4480071"/>
          </a:xfrm>
          <a:prstGeom prst="rect">
            <a:avLst/>
          </a:prstGeom>
          <a:noFill/>
          <a:ln>
            <a:noFill/>
          </a:ln>
        </p:spPr>
        <p:txBody>
          <a:bodyPr spcFirstLastPara="1" wrap="square" lIns="91425" tIns="45700" rIns="91425" bIns="45700" anchor="t" anchorCtr="0">
            <a:noAutofit/>
          </a:bodyPr>
          <a:lstStyle>
            <a:lvl1pPr marL="609585" marR="0" lvl="0" indent="-457189" algn="l" rtl="0">
              <a:lnSpc>
                <a:spcPct val="90000"/>
              </a:lnSpc>
              <a:spcBef>
                <a:spcPts val="10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49" name="Google Shape;149;p103"/>
          <p:cNvSpPr/>
          <p:nvPr/>
        </p:nvSpPr>
        <p:spPr>
          <a:xfrm>
            <a:off x="10639125" y="0"/>
            <a:ext cx="1552875" cy="68580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pic>
        <p:nvPicPr>
          <p:cNvPr id="150" name="Google Shape;150;p103" descr="A close up of a logo&#10;&#10;Description automatically generated"/>
          <p:cNvPicPr preferRelativeResize="0"/>
          <p:nvPr/>
        </p:nvPicPr>
        <p:blipFill rotWithShape="1">
          <a:blip r:embed="rId2">
            <a:alphaModFix/>
          </a:blip>
          <a:srcRect l="13879" r="77177" b="30412"/>
          <a:stretch/>
        </p:blipFill>
        <p:spPr>
          <a:xfrm>
            <a:off x="10657883" y="0"/>
            <a:ext cx="1544191" cy="6858000"/>
          </a:xfrm>
          <a:prstGeom prst="rect">
            <a:avLst/>
          </a:prstGeom>
          <a:noFill/>
          <a:ln>
            <a:noFill/>
          </a:ln>
        </p:spPr>
      </p:pic>
    </p:spTree>
    <p:extLst>
      <p:ext uri="{BB962C8B-B14F-4D97-AF65-F5344CB8AC3E}">
        <p14:creationId xmlns:p14="http://schemas.microsoft.com/office/powerpoint/2010/main" val="668993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Double_Col_Teal">
  <p:cSld name="Double_Col_Teal">
    <p:spTree>
      <p:nvGrpSpPr>
        <p:cNvPr id="1" name="Shape 151"/>
        <p:cNvGrpSpPr/>
        <p:nvPr/>
      </p:nvGrpSpPr>
      <p:grpSpPr>
        <a:xfrm>
          <a:off x="0" y="0"/>
          <a:ext cx="0" cy="0"/>
          <a:chOff x="0" y="0"/>
          <a:chExt cx="0" cy="0"/>
        </a:xfrm>
      </p:grpSpPr>
      <p:sp>
        <p:nvSpPr>
          <p:cNvPr id="152" name="Google Shape;152;p104"/>
          <p:cNvSpPr txBox="1">
            <a:spLocks noGrp="1"/>
          </p:cNvSpPr>
          <p:nvPr>
            <p:ph type="body" idx="1"/>
          </p:nvPr>
        </p:nvSpPr>
        <p:spPr>
          <a:xfrm>
            <a:off x="508001" y="1011555"/>
            <a:ext cx="9733280" cy="245160"/>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53" name="Google Shape;153;p104"/>
          <p:cNvSpPr txBox="1">
            <a:spLocks noGrp="1"/>
          </p:cNvSpPr>
          <p:nvPr>
            <p:ph type="title"/>
          </p:nvPr>
        </p:nvSpPr>
        <p:spPr>
          <a:xfrm>
            <a:off x="508001" y="376816"/>
            <a:ext cx="9733281" cy="545945"/>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accent1"/>
              </a:buClr>
              <a:buSzPts val="3000"/>
              <a:buFont typeface="Roboto"/>
              <a:buNone/>
              <a:defRPr sz="4000" b="0"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54" name="Google Shape;154;p104"/>
          <p:cNvSpPr/>
          <p:nvPr/>
        </p:nvSpPr>
        <p:spPr>
          <a:xfrm>
            <a:off x="10639125" y="0"/>
            <a:ext cx="1552875"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pic>
        <p:nvPicPr>
          <p:cNvPr id="155" name="Google Shape;155;p104" descr="A close up of a logo&#10;&#10;Description automatically generated"/>
          <p:cNvPicPr preferRelativeResize="0"/>
          <p:nvPr/>
        </p:nvPicPr>
        <p:blipFill rotWithShape="1">
          <a:blip r:embed="rId2">
            <a:alphaModFix/>
          </a:blip>
          <a:srcRect l="13879" r="77177" b="30412"/>
          <a:stretch/>
        </p:blipFill>
        <p:spPr>
          <a:xfrm>
            <a:off x="10639985" y="0"/>
            <a:ext cx="1544191" cy="6858000"/>
          </a:xfrm>
          <a:prstGeom prst="rect">
            <a:avLst/>
          </a:prstGeom>
          <a:noFill/>
          <a:ln>
            <a:noFill/>
          </a:ln>
        </p:spPr>
      </p:pic>
      <p:sp>
        <p:nvSpPr>
          <p:cNvPr id="156" name="Google Shape;156;p104"/>
          <p:cNvSpPr txBox="1">
            <a:spLocks noGrp="1"/>
          </p:cNvSpPr>
          <p:nvPr>
            <p:ph type="body" idx="2"/>
          </p:nvPr>
        </p:nvSpPr>
        <p:spPr>
          <a:xfrm>
            <a:off x="508002" y="1634686"/>
            <a:ext cx="4632961" cy="4480071"/>
          </a:xfrm>
          <a:prstGeom prst="rect">
            <a:avLst/>
          </a:prstGeom>
          <a:noFill/>
          <a:ln>
            <a:noFill/>
          </a:ln>
        </p:spPr>
        <p:txBody>
          <a:bodyPr spcFirstLastPara="1" wrap="square" lIns="91425" tIns="45700" rIns="91425" bIns="45700" anchor="t" anchorCtr="0">
            <a:noAutofit/>
          </a:bodyPr>
          <a:lstStyle>
            <a:lvl1pPr marL="609585" marR="0" lvl="0" indent="-457189" algn="l" rtl="0">
              <a:lnSpc>
                <a:spcPct val="90000"/>
              </a:lnSpc>
              <a:spcBef>
                <a:spcPts val="10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57" name="Google Shape;157;p104"/>
          <p:cNvSpPr txBox="1">
            <a:spLocks noGrp="1"/>
          </p:cNvSpPr>
          <p:nvPr>
            <p:ph type="body" idx="3"/>
          </p:nvPr>
        </p:nvSpPr>
        <p:spPr>
          <a:xfrm>
            <a:off x="5608321" y="1634686"/>
            <a:ext cx="4632961" cy="4480071"/>
          </a:xfrm>
          <a:prstGeom prst="rect">
            <a:avLst/>
          </a:prstGeom>
          <a:noFill/>
          <a:ln>
            <a:noFill/>
          </a:ln>
        </p:spPr>
        <p:txBody>
          <a:bodyPr spcFirstLastPara="1" wrap="square" lIns="91425" tIns="45700" rIns="91425" bIns="45700" anchor="t" anchorCtr="0">
            <a:noAutofit/>
          </a:bodyPr>
          <a:lstStyle>
            <a:lvl1pPr marL="609585" marR="0" lvl="0" indent="-457189" algn="l" rtl="0">
              <a:lnSpc>
                <a:spcPct val="90000"/>
              </a:lnSpc>
              <a:spcBef>
                <a:spcPts val="10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786938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Double_Col_Blue">
  <p:cSld name="Double_Col_Blue">
    <p:spTree>
      <p:nvGrpSpPr>
        <p:cNvPr id="1" name="Shape 158"/>
        <p:cNvGrpSpPr/>
        <p:nvPr/>
      </p:nvGrpSpPr>
      <p:grpSpPr>
        <a:xfrm>
          <a:off x="0" y="0"/>
          <a:ext cx="0" cy="0"/>
          <a:chOff x="0" y="0"/>
          <a:chExt cx="0" cy="0"/>
        </a:xfrm>
      </p:grpSpPr>
      <p:sp>
        <p:nvSpPr>
          <p:cNvPr id="159" name="Google Shape;159;p105"/>
          <p:cNvSpPr txBox="1">
            <a:spLocks noGrp="1"/>
          </p:cNvSpPr>
          <p:nvPr>
            <p:ph type="body" idx="1"/>
          </p:nvPr>
        </p:nvSpPr>
        <p:spPr>
          <a:xfrm>
            <a:off x="508001" y="1011555"/>
            <a:ext cx="9733280" cy="245160"/>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60" name="Google Shape;160;p105"/>
          <p:cNvSpPr txBox="1">
            <a:spLocks noGrp="1"/>
          </p:cNvSpPr>
          <p:nvPr>
            <p:ph type="title"/>
          </p:nvPr>
        </p:nvSpPr>
        <p:spPr>
          <a:xfrm>
            <a:off x="508001" y="376816"/>
            <a:ext cx="9733281" cy="545945"/>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3000"/>
              <a:buFont typeface="Roboto"/>
              <a:buNone/>
              <a:defRPr sz="40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61" name="Google Shape;161;p105"/>
          <p:cNvSpPr txBox="1">
            <a:spLocks noGrp="1"/>
          </p:cNvSpPr>
          <p:nvPr>
            <p:ph type="body" idx="2"/>
          </p:nvPr>
        </p:nvSpPr>
        <p:spPr>
          <a:xfrm>
            <a:off x="508002" y="1634686"/>
            <a:ext cx="4632961" cy="4480071"/>
          </a:xfrm>
          <a:prstGeom prst="rect">
            <a:avLst/>
          </a:prstGeom>
          <a:noFill/>
          <a:ln>
            <a:noFill/>
          </a:ln>
        </p:spPr>
        <p:txBody>
          <a:bodyPr spcFirstLastPara="1" wrap="square" lIns="91425" tIns="45700" rIns="91425" bIns="45700" anchor="t" anchorCtr="0">
            <a:noAutofit/>
          </a:bodyPr>
          <a:lstStyle>
            <a:lvl1pPr marL="609585" marR="0" lvl="0" indent="-457189" algn="l" rtl="0">
              <a:lnSpc>
                <a:spcPct val="90000"/>
              </a:lnSpc>
              <a:spcBef>
                <a:spcPts val="10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62" name="Google Shape;162;p105"/>
          <p:cNvSpPr/>
          <p:nvPr/>
        </p:nvSpPr>
        <p:spPr>
          <a:xfrm>
            <a:off x="10639125" y="0"/>
            <a:ext cx="1552875" cy="6858000"/>
          </a:xfrm>
          <a:prstGeom prst="rect">
            <a:avLst/>
          </a:prstGeom>
          <a:solidFill>
            <a:schemeClr val="dk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pic>
        <p:nvPicPr>
          <p:cNvPr id="163" name="Google Shape;163;p105" descr="A close up of a logo&#10;&#10;Description automatically generated"/>
          <p:cNvPicPr preferRelativeResize="0"/>
          <p:nvPr/>
        </p:nvPicPr>
        <p:blipFill rotWithShape="1">
          <a:blip r:embed="rId2">
            <a:alphaModFix/>
          </a:blip>
          <a:srcRect l="13879" r="77177" b="30412"/>
          <a:stretch/>
        </p:blipFill>
        <p:spPr>
          <a:xfrm>
            <a:off x="10647810" y="0"/>
            <a:ext cx="1544191" cy="6858000"/>
          </a:xfrm>
          <a:prstGeom prst="rect">
            <a:avLst/>
          </a:prstGeom>
          <a:noFill/>
          <a:ln>
            <a:noFill/>
          </a:ln>
        </p:spPr>
      </p:pic>
      <p:sp>
        <p:nvSpPr>
          <p:cNvPr id="164" name="Google Shape;164;p105"/>
          <p:cNvSpPr txBox="1">
            <a:spLocks noGrp="1"/>
          </p:cNvSpPr>
          <p:nvPr>
            <p:ph type="body" idx="3"/>
          </p:nvPr>
        </p:nvSpPr>
        <p:spPr>
          <a:xfrm>
            <a:off x="5608321" y="1634686"/>
            <a:ext cx="4632961" cy="4480071"/>
          </a:xfrm>
          <a:prstGeom prst="rect">
            <a:avLst/>
          </a:prstGeom>
          <a:noFill/>
          <a:ln>
            <a:noFill/>
          </a:ln>
        </p:spPr>
        <p:txBody>
          <a:bodyPr spcFirstLastPara="1" wrap="square" lIns="91425" tIns="45700" rIns="91425" bIns="45700" anchor="t" anchorCtr="0">
            <a:noAutofit/>
          </a:bodyPr>
          <a:lstStyle>
            <a:lvl1pPr marL="609585" marR="0" lvl="0" indent="-457189" algn="l" rtl="0">
              <a:lnSpc>
                <a:spcPct val="90000"/>
              </a:lnSpc>
              <a:spcBef>
                <a:spcPts val="10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274368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Mid_Title_O">
  <p:cSld name="Mid_Title_O">
    <p:spTree>
      <p:nvGrpSpPr>
        <p:cNvPr id="1" name="Shape 165"/>
        <p:cNvGrpSpPr/>
        <p:nvPr/>
      </p:nvGrpSpPr>
      <p:grpSpPr>
        <a:xfrm>
          <a:off x="0" y="0"/>
          <a:ext cx="0" cy="0"/>
          <a:chOff x="0" y="0"/>
          <a:chExt cx="0" cy="0"/>
        </a:xfrm>
      </p:grpSpPr>
      <p:sp>
        <p:nvSpPr>
          <p:cNvPr id="166" name="Google Shape;166;p106"/>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67" name="Google Shape;167;p106"/>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chemeClr val="accent2"/>
              </a:buClr>
              <a:buSzPts val="3000"/>
              <a:buFont typeface="Roboto"/>
              <a:buNone/>
              <a:defRPr sz="40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32248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ngle_PicLeft_Gree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E9B2FB17-51AA-1848-86B3-5E603546A55E}"/>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5BADF2B0-9A79-6242-9D6F-B601EC46C60C}"/>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576204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Mid_Title_T">
  <p:cSld name="Mid_Title_T">
    <p:spTree>
      <p:nvGrpSpPr>
        <p:cNvPr id="1" name="Shape 168"/>
        <p:cNvGrpSpPr/>
        <p:nvPr/>
      </p:nvGrpSpPr>
      <p:grpSpPr>
        <a:xfrm>
          <a:off x="0" y="0"/>
          <a:ext cx="0" cy="0"/>
          <a:chOff x="0" y="0"/>
          <a:chExt cx="0" cy="0"/>
        </a:xfrm>
      </p:grpSpPr>
      <p:sp>
        <p:nvSpPr>
          <p:cNvPr id="169" name="Google Shape;169;p107"/>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70" name="Google Shape;170;p107"/>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chemeClr val="accent1"/>
              </a:buClr>
              <a:buSzPts val="3000"/>
              <a:buFont typeface="Roboto"/>
              <a:buNone/>
              <a:defRPr sz="4000" b="0"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41527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Mid_Title_G">
  <p:cSld name="Mid_Title_G">
    <p:spTree>
      <p:nvGrpSpPr>
        <p:cNvPr id="1" name="Shape 171"/>
        <p:cNvGrpSpPr/>
        <p:nvPr/>
      </p:nvGrpSpPr>
      <p:grpSpPr>
        <a:xfrm>
          <a:off x="0" y="0"/>
          <a:ext cx="0" cy="0"/>
          <a:chOff x="0" y="0"/>
          <a:chExt cx="0" cy="0"/>
        </a:xfrm>
      </p:grpSpPr>
      <p:sp>
        <p:nvSpPr>
          <p:cNvPr id="172" name="Google Shape;172;p108"/>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73" name="Google Shape;173;p108"/>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chemeClr val="accent3"/>
              </a:buClr>
              <a:buSzPts val="3000"/>
              <a:buFont typeface="Roboto"/>
              <a:buNone/>
              <a:defRPr sz="4000" b="0" i="0" u="none" strike="noStrike" cap="none">
                <a:solidFill>
                  <a:schemeClr val="accent3"/>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080395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ImageLeft_1">
  <p:cSld name="ImageLeft_1">
    <p:spTree>
      <p:nvGrpSpPr>
        <p:cNvPr id="1" name="Shape 174"/>
        <p:cNvGrpSpPr/>
        <p:nvPr/>
      </p:nvGrpSpPr>
      <p:grpSpPr>
        <a:xfrm>
          <a:off x="0" y="0"/>
          <a:ext cx="0" cy="0"/>
          <a:chOff x="0" y="0"/>
          <a:chExt cx="0" cy="0"/>
        </a:xfrm>
      </p:grpSpPr>
      <p:sp>
        <p:nvSpPr>
          <p:cNvPr id="175" name="Google Shape;175;p109"/>
          <p:cNvSpPr>
            <a:spLocks noGrp="1"/>
          </p:cNvSpPr>
          <p:nvPr>
            <p:ph type="pic" idx="2"/>
          </p:nvPr>
        </p:nvSpPr>
        <p:spPr>
          <a:xfrm>
            <a:off x="1" y="0"/>
            <a:ext cx="6094799" cy="6858000"/>
          </a:xfrm>
          <a:prstGeom prst="rect">
            <a:avLst/>
          </a:prstGeom>
          <a:solidFill>
            <a:srgbClr val="E3E7F1"/>
          </a:solidFill>
          <a:ln>
            <a:noFill/>
          </a:ln>
        </p:spPr>
      </p:sp>
      <p:sp>
        <p:nvSpPr>
          <p:cNvPr id="176" name="Google Shape;176;p109"/>
          <p:cNvSpPr txBox="1">
            <a:spLocks noGrp="1"/>
          </p:cNvSpPr>
          <p:nvPr>
            <p:ph type="title"/>
          </p:nvPr>
        </p:nvSpPr>
        <p:spPr>
          <a:xfrm>
            <a:off x="356381" y="366183"/>
            <a:ext cx="5345723" cy="214724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3300"/>
              <a:buFont typeface="Roboto"/>
              <a:buNone/>
              <a:defRPr sz="4400"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77" name="Google Shape;177;p109"/>
          <p:cNvSpPr txBox="1">
            <a:spLocks noGrp="1"/>
          </p:cNvSpPr>
          <p:nvPr>
            <p:ph type="body" idx="1"/>
          </p:nvPr>
        </p:nvSpPr>
        <p:spPr>
          <a:xfrm>
            <a:off x="6451600" y="393701"/>
            <a:ext cx="5384019" cy="5795433"/>
          </a:xfrm>
          <a:prstGeom prst="rect">
            <a:avLst/>
          </a:prstGeom>
          <a:noFill/>
          <a:ln>
            <a:noFill/>
          </a:ln>
        </p:spPr>
        <p:txBody>
          <a:bodyPr spcFirstLastPara="1" wrap="square" lIns="91425" tIns="45700" rIns="91425" bIns="45700" anchor="t" anchorCtr="0">
            <a:noAutofit/>
          </a:bodyPr>
          <a:lstStyle>
            <a:lvl1pPr marL="609585" marR="0" lvl="0" indent="-457189" algn="l" rtl="0">
              <a:lnSpc>
                <a:spcPct val="90000"/>
              </a:lnSpc>
              <a:spcBef>
                <a:spcPts val="10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174737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Left_Title_B">
  <p:cSld name="Left_Title_B">
    <p:spTree>
      <p:nvGrpSpPr>
        <p:cNvPr id="1" name="Shape 178"/>
        <p:cNvGrpSpPr/>
        <p:nvPr/>
      </p:nvGrpSpPr>
      <p:grpSpPr>
        <a:xfrm>
          <a:off x="0" y="0"/>
          <a:ext cx="0" cy="0"/>
          <a:chOff x="0" y="0"/>
          <a:chExt cx="0" cy="0"/>
        </a:xfrm>
      </p:grpSpPr>
      <p:sp>
        <p:nvSpPr>
          <p:cNvPr id="179" name="Google Shape;179;p110"/>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304792" algn="l"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lnSpc>
                <a:spcPct val="90000"/>
              </a:lnSpc>
              <a:spcBef>
                <a:spcPts val="500"/>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80" name="Google Shape;180;p110"/>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3000"/>
              <a:buFont typeface="Roboto"/>
              <a:buNone/>
              <a:defRPr sz="40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90711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Left_Title_G">
  <p:cSld name="Left_Title_G">
    <p:spTree>
      <p:nvGrpSpPr>
        <p:cNvPr id="1" name="Shape 181"/>
        <p:cNvGrpSpPr/>
        <p:nvPr/>
      </p:nvGrpSpPr>
      <p:grpSpPr>
        <a:xfrm>
          <a:off x="0" y="0"/>
          <a:ext cx="0" cy="0"/>
          <a:chOff x="0" y="0"/>
          <a:chExt cx="0" cy="0"/>
        </a:xfrm>
      </p:grpSpPr>
      <p:sp>
        <p:nvSpPr>
          <p:cNvPr id="182" name="Google Shape;182;p111"/>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304792" algn="l"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lnSpc>
                <a:spcPct val="90000"/>
              </a:lnSpc>
              <a:spcBef>
                <a:spcPts val="500"/>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83" name="Google Shape;183;p111"/>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accent3"/>
              </a:buClr>
              <a:buSzPts val="3000"/>
              <a:buFont typeface="Roboto"/>
              <a:buNone/>
              <a:defRPr sz="4000" b="1" i="0" u="none" strike="noStrike" cap="none">
                <a:solidFill>
                  <a:schemeClr val="accent3"/>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519440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1_PMS011">
  <p:cSld name="1_PMS011">
    <p:spTree>
      <p:nvGrpSpPr>
        <p:cNvPr id="1" name="Shape 184"/>
        <p:cNvGrpSpPr/>
        <p:nvPr/>
      </p:nvGrpSpPr>
      <p:grpSpPr>
        <a:xfrm>
          <a:off x="0" y="0"/>
          <a:ext cx="0" cy="0"/>
          <a:chOff x="0" y="0"/>
          <a:chExt cx="0" cy="0"/>
        </a:xfrm>
      </p:grpSpPr>
      <p:sp>
        <p:nvSpPr>
          <p:cNvPr id="185" name="Google Shape;185;p112"/>
          <p:cNvSpPr>
            <a:spLocks noGrp="1"/>
          </p:cNvSpPr>
          <p:nvPr>
            <p:ph type="pic" idx="2"/>
          </p:nvPr>
        </p:nvSpPr>
        <p:spPr>
          <a:xfrm>
            <a:off x="508000" y="1463041"/>
            <a:ext cx="5213352" cy="4590895"/>
          </a:xfrm>
          <a:prstGeom prst="rect">
            <a:avLst/>
          </a:prstGeom>
          <a:solidFill>
            <a:srgbClr val="E3E7F1"/>
          </a:solidFill>
          <a:ln>
            <a:noFill/>
          </a:ln>
        </p:spPr>
      </p:sp>
      <p:sp>
        <p:nvSpPr>
          <p:cNvPr id="186" name="Google Shape;186;p112"/>
          <p:cNvSpPr txBox="1">
            <a:spLocks noGrp="1"/>
          </p:cNvSpPr>
          <p:nvPr>
            <p:ph type="body" idx="1"/>
          </p:nvPr>
        </p:nvSpPr>
        <p:spPr>
          <a:xfrm>
            <a:off x="508001" y="1011555"/>
            <a:ext cx="11157817" cy="231007"/>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00"/>
              </a:spcBef>
              <a:spcAft>
                <a:spcPts val="0"/>
              </a:spcAft>
              <a:buClr>
                <a:srgbClr val="A5A5A5"/>
              </a:buClr>
              <a:buSzPts val="1800"/>
              <a:buFont typeface="Arial"/>
              <a:buNone/>
              <a:defRPr sz="2400" b="0" i="0" u="none" strike="noStrike" cap="none">
                <a:solidFill>
                  <a:srgbClr val="A5A5A5"/>
                </a:solidFill>
                <a:latin typeface="Roboto"/>
                <a:ea typeface="Roboto"/>
                <a:cs typeface="Roboto"/>
                <a:sym typeface="Roboto"/>
              </a:defRPr>
            </a:lvl1pPr>
            <a:lvl2pPr marL="1219170" marR="0" lvl="1" indent="-304792" algn="l" rtl="0">
              <a:lnSpc>
                <a:spcPct val="90000"/>
              </a:lnSpc>
              <a:spcBef>
                <a:spcPts val="50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lnSpc>
                <a:spcPct val="90000"/>
              </a:lnSpc>
              <a:spcBef>
                <a:spcPts val="500"/>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lnSpc>
                <a:spcPct val="90000"/>
              </a:lnSpc>
              <a:spcBef>
                <a:spcPts val="500"/>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87" name="Google Shape;187;p112"/>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7F7F7F"/>
              </a:buClr>
              <a:buSzPts val="3000"/>
              <a:buFont typeface="Roboto"/>
              <a:buNone/>
              <a:defRPr sz="4000" b="1"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88" name="Google Shape;188;p112"/>
          <p:cNvSpPr txBox="1">
            <a:spLocks noGrp="1"/>
          </p:cNvSpPr>
          <p:nvPr>
            <p:ph type="body" idx="3"/>
          </p:nvPr>
        </p:nvSpPr>
        <p:spPr>
          <a:xfrm>
            <a:off x="6470651" y="1481376"/>
            <a:ext cx="5194300" cy="4591049"/>
          </a:xfrm>
          <a:prstGeom prst="rect">
            <a:avLst/>
          </a:prstGeom>
          <a:noFill/>
          <a:ln>
            <a:noFill/>
          </a:ln>
        </p:spPr>
        <p:txBody>
          <a:bodyPr spcFirstLastPara="1" wrap="square" lIns="91425" tIns="45700" rIns="91425" bIns="45700" anchor="t" anchorCtr="0">
            <a:noAutofit/>
          </a:bodyPr>
          <a:lstStyle>
            <a:lvl1pPr marL="609585" marR="0" lvl="0" indent="-457189" algn="l" rtl="0">
              <a:lnSpc>
                <a:spcPct val="90000"/>
              </a:lnSpc>
              <a:spcBef>
                <a:spcPts val="10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4018893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Angle_PicLeft_Blue">
  <p:cSld name="Angle_PicLeft_Blue">
    <p:spTree>
      <p:nvGrpSpPr>
        <p:cNvPr id="1" name="Shape 189"/>
        <p:cNvGrpSpPr/>
        <p:nvPr/>
      </p:nvGrpSpPr>
      <p:grpSpPr>
        <a:xfrm>
          <a:off x="0" y="0"/>
          <a:ext cx="0" cy="0"/>
          <a:chOff x="0" y="0"/>
          <a:chExt cx="0" cy="0"/>
        </a:xfrm>
      </p:grpSpPr>
      <p:sp>
        <p:nvSpPr>
          <p:cNvPr id="190" name="Google Shape;190;p113"/>
          <p:cNvSpPr>
            <a:spLocks noGrp="1"/>
          </p:cNvSpPr>
          <p:nvPr>
            <p:ph type="pic" idx="2"/>
          </p:nvPr>
        </p:nvSpPr>
        <p:spPr>
          <a:xfrm>
            <a:off x="-1" y="0"/>
            <a:ext cx="6795096" cy="6858000"/>
          </a:xfrm>
          <a:prstGeom prst="rect">
            <a:avLst/>
          </a:prstGeom>
          <a:solidFill>
            <a:srgbClr val="E3E7F1"/>
          </a:solidFill>
          <a:ln>
            <a:noFill/>
          </a:ln>
        </p:spPr>
      </p:sp>
      <p:sp>
        <p:nvSpPr>
          <p:cNvPr id="191" name="Google Shape;191;p113"/>
          <p:cNvSpPr txBox="1">
            <a:spLocks noGrp="1"/>
          </p:cNvSpPr>
          <p:nvPr>
            <p:ph type="body" idx="1"/>
          </p:nvPr>
        </p:nvSpPr>
        <p:spPr>
          <a:xfrm>
            <a:off x="6096001" y="1982375"/>
            <a:ext cx="5871633" cy="4282437"/>
          </a:xfrm>
          <a:prstGeom prst="rect">
            <a:avLst/>
          </a:prstGeom>
          <a:noFill/>
          <a:ln>
            <a:noFill/>
          </a:ln>
        </p:spPr>
        <p:txBody>
          <a:bodyPr spcFirstLastPara="1" wrap="square" lIns="91425" tIns="45700" rIns="91425" bIns="45700" anchor="t" anchorCtr="0">
            <a:noAutofit/>
          </a:bodyPr>
          <a:lstStyle>
            <a:lvl1pPr marL="609585" marR="0" lvl="0" indent="-457189" algn="l" rtl="0">
              <a:lnSpc>
                <a:spcPct val="90000"/>
              </a:lnSpc>
              <a:spcBef>
                <a:spcPts val="10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92" name="Google Shape;192;p113"/>
          <p:cNvSpPr txBox="1">
            <a:spLocks noGrp="1"/>
          </p:cNvSpPr>
          <p:nvPr>
            <p:ph type="title"/>
          </p:nvPr>
        </p:nvSpPr>
        <p:spPr>
          <a:xfrm>
            <a:off x="4308231" y="328672"/>
            <a:ext cx="7659403" cy="132503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300"/>
              <a:buFont typeface="Roboto"/>
              <a:buNone/>
              <a:defRPr sz="44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93" name="Google Shape;193;p113"/>
          <p:cNvSpPr/>
          <p:nvPr/>
        </p:nvSpPr>
        <p:spPr>
          <a:xfrm>
            <a:off x="8518" y="3925776"/>
            <a:ext cx="1454515" cy="2932225"/>
          </a:xfrm>
          <a:custGeom>
            <a:avLst/>
            <a:gdLst/>
            <a:ahLst/>
            <a:cxnLst/>
            <a:rect l="l" t="t" r="r" b="b"/>
            <a:pathLst>
              <a:path w="1089500" h="2199169" extrusionOk="0">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dk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Tree>
    <p:extLst>
      <p:ext uri="{BB962C8B-B14F-4D97-AF65-F5344CB8AC3E}">
        <p14:creationId xmlns:p14="http://schemas.microsoft.com/office/powerpoint/2010/main" val="3230108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Angle_PicLeft_Orange">
  <p:cSld name="Angle_PicLeft_Orange">
    <p:spTree>
      <p:nvGrpSpPr>
        <p:cNvPr id="1" name="Shape 194"/>
        <p:cNvGrpSpPr/>
        <p:nvPr/>
      </p:nvGrpSpPr>
      <p:grpSpPr>
        <a:xfrm>
          <a:off x="0" y="0"/>
          <a:ext cx="0" cy="0"/>
          <a:chOff x="0" y="0"/>
          <a:chExt cx="0" cy="0"/>
        </a:xfrm>
      </p:grpSpPr>
      <p:sp>
        <p:nvSpPr>
          <p:cNvPr id="195" name="Google Shape;195;p114"/>
          <p:cNvSpPr>
            <a:spLocks noGrp="1"/>
          </p:cNvSpPr>
          <p:nvPr>
            <p:ph type="pic" idx="2"/>
          </p:nvPr>
        </p:nvSpPr>
        <p:spPr>
          <a:xfrm>
            <a:off x="-1" y="0"/>
            <a:ext cx="6795096" cy="6858000"/>
          </a:xfrm>
          <a:prstGeom prst="rect">
            <a:avLst/>
          </a:prstGeom>
          <a:solidFill>
            <a:srgbClr val="E3E7F1"/>
          </a:solidFill>
          <a:ln>
            <a:noFill/>
          </a:ln>
        </p:spPr>
      </p:sp>
      <p:sp>
        <p:nvSpPr>
          <p:cNvPr id="196" name="Google Shape;196;p114"/>
          <p:cNvSpPr/>
          <p:nvPr/>
        </p:nvSpPr>
        <p:spPr>
          <a:xfrm>
            <a:off x="8518" y="3925776"/>
            <a:ext cx="1454515" cy="2932225"/>
          </a:xfrm>
          <a:custGeom>
            <a:avLst/>
            <a:gdLst/>
            <a:ahLst/>
            <a:cxnLst/>
            <a:rect l="l" t="t" r="r" b="b"/>
            <a:pathLst>
              <a:path w="1089500" h="2199169" extrusionOk="0">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197" name="Google Shape;197;p114"/>
          <p:cNvSpPr txBox="1">
            <a:spLocks noGrp="1"/>
          </p:cNvSpPr>
          <p:nvPr>
            <p:ph type="body" idx="1"/>
          </p:nvPr>
        </p:nvSpPr>
        <p:spPr>
          <a:xfrm>
            <a:off x="6096001" y="1982375"/>
            <a:ext cx="5871633" cy="4282437"/>
          </a:xfrm>
          <a:prstGeom prst="rect">
            <a:avLst/>
          </a:prstGeom>
          <a:noFill/>
          <a:ln>
            <a:noFill/>
          </a:ln>
        </p:spPr>
        <p:txBody>
          <a:bodyPr spcFirstLastPara="1" wrap="square" lIns="91425" tIns="45700" rIns="91425" bIns="45700" anchor="t" anchorCtr="0">
            <a:noAutofit/>
          </a:bodyPr>
          <a:lstStyle>
            <a:lvl1pPr marL="609585" marR="0" lvl="0" indent="-457189" algn="l" rtl="0">
              <a:lnSpc>
                <a:spcPct val="90000"/>
              </a:lnSpc>
              <a:spcBef>
                <a:spcPts val="10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98" name="Google Shape;198;p114"/>
          <p:cNvSpPr txBox="1">
            <a:spLocks noGrp="1"/>
          </p:cNvSpPr>
          <p:nvPr>
            <p:ph type="title"/>
          </p:nvPr>
        </p:nvSpPr>
        <p:spPr>
          <a:xfrm>
            <a:off x="4308231" y="328672"/>
            <a:ext cx="7659403" cy="132503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2"/>
              </a:buClr>
              <a:buSzPts val="3300"/>
              <a:buFont typeface="Roboto"/>
              <a:buNone/>
              <a:defRPr sz="4400" b="1"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091764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Angle_PicLeft_Green">
  <p:cSld name="Angle_PicLeft_Green">
    <p:spTree>
      <p:nvGrpSpPr>
        <p:cNvPr id="1" name="Shape 199"/>
        <p:cNvGrpSpPr/>
        <p:nvPr/>
      </p:nvGrpSpPr>
      <p:grpSpPr>
        <a:xfrm>
          <a:off x="0" y="0"/>
          <a:ext cx="0" cy="0"/>
          <a:chOff x="0" y="0"/>
          <a:chExt cx="0" cy="0"/>
        </a:xfrm>
      </p:grpSpPr>
      <p:sp>
        <p:nvSpPr>
          <p:cNvPr id="200" name="Google Shape;200;p115"/>
          <p:cNvSpPr>
            <a:spLocks noGrp="1"/>
          </p:cNvSpPr>
          <p:nvPr>
            <p:ph type="pic" idx="2"/>
          </p:nvPr>
        </p:nvSpPr>
        <p:spPr>
          <a:xfrm>
            <a:off x="-1" y="0"/>
            <a:ext cx="6795096" cy="6858000"/>
          </a:xfrm>
          <a:prstGeom prst="rect">
            <a:avLst/>
          </a:prstGeom>
          <a:solidFill>
            <a:srgbClr val="E3E7F1"/>
          </a:solidFill>
          <a:ln>
            <a:noFill/>
          </a:ln>
        </p:spPr>
      </p:sp>
      <p:sp>
        <p:nvSpPr>
          <p:cNvPr id="201" name="Google Shape;201;p115"/>
          <p:cNvSpPr/>
          <p:nvPr/>
        </p:nvSpPr>
        <p:spPr>
          <a:xfrm>
            <a:off x="8518" y="3925776"/>
            <a:ext cx="1454515" cy="2932225"/>
          </a:xfrm>
          <a:custGeom>
            <a:avLst/>
            <a:gdLst/>
            <a:ahLst/>
            <a:cxnLst/>
            <a:rect l="l" t="t" r="r" b="b"/>
            <a:pathLst>
              <a:path w="1089500" h="2199169" extrusionOk="0">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Roboto"/>
              <a:ea typeface="Roboto"/>
              <a:cs typeface="Roboto"/>
              <a:sym typeface="Roboto"/>
            </a:endParaRPr>
          </a:p>
        </p:txBody>
      </p:sp>
      <p:sp>
        <p:nvSpPr>
          <p:cNvPr id="202" name="Google Shape;202;p115"/>
          <p:cNvSpPr txBox="1">
            <a:spLocks noGrp="1"/>
          </p:cNvSpPr>
          <p:nvPr>
            <p:ph type="body" idx="1"/>
          </p:nvPr>
        </p:nvSpPr>
        <p:spPr>
          <a:xfrm>
            <a:off x="6096001" y="1982375"/>
            <a:ext cx="5871633" cy="4282437"/>
          </a:xfrm>
          <a:prstGeom prst="rect">
            <a:avLst/>
          </a:prstGeom>
          <a:noFill/>
          <a:ln>
            <a:noFill/>
          </a:ln>
        </p:spPr>
        <p:txBody>
          <a:bodyPr spcFirstLastPara="1" wrap="square" lIns="91425" tIns="45700" rIns="91425" bIns="45700" anchor="t" anchorCtr="0">
            <a:noAutofit/>
          </a:bodyPr>
          <a:lstStyle>
            <a:lvl1pPr marL="609585" marR="0" lvl="0" indent="-457189" algn="l" rtl="0">
              <a:lnSpc>
                <a:spcPct val="90000"/>
              </a:lnSpc>
              <a:spcBef>
                <a:spcPts val="1000"/>
              </a:spcBef>
              <a:spcAft>
                <a:spcPts val="0"/>
              </a:spcAft>
              <a:buClr>
                <a:srgbClr val="5A5A5A"/>
              </a:buClr>
              <a:buSzPts val="1800"/>
              <a:buFont typeface="Arial"/>
              <a:buChar char="•"/>
              <a:defRPr sz="2400" b="0" i="0" u="none" strike="noStrike" cap="none">
                <a:solidFill>
                  <a:srgbClr val="5A5A5A"/>
                </a:solidFill>
                <a:latin typeface="Roboto"/>
                <a:ea typeface="Roboto"/>
                <a:cs typeface="Roboto"/>
                <a:sym typeface="Roboto"/>
              </a:defRPr>
            </a:lvl1pPr>
            <a:lvl2pPr marL="1219170" marR="0" lvl="1"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2pPr>
            <a:lvl3pPr marL="1828754" marR="0" lvl="2"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3pPr>
            <a:lvl4pPr marL="2438339" marR="0" lvl="3"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4pPr>
            <a:lvl5pPr marL="3047924" marR="0" lvl="4" indent="-440256" algn="l" rtl="0">
              <a:lnSpc>
                <a:spcPct val="90000"/>
              </a:lnSpc>
              <a:spcBef>
                <a:spcPts val="500"/>
              </a:spcBef>
              <a:spcAft>
                <a:spcPts val="0"/>
              </a:spcAft>
              <a:buClr>
                <a:srgbClr val="5A5A5A"/>
              </a:buClr>
              <a:buSzPts val="1600"/>
              <a:buFont typeface="Arial"/>
              <a:buChar char="•"/>
              <a:defRPr sz="2133" b="0" i="0" u="none" strike="noStrike" cap="none">
                <a:solidFill>
                  <a:srgbClr val="5A5A5A"/>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203" name="Google Shape;203;p115"/>
          <p:cNvSpPr txBox="1">
            <a:spLocks noGrp="1"/>
          </p:cNvSpPr>
          <p:nvPr>
            <p:ph type="title"/>
          </p:nvPr>
        </p:nvSpPr>
        <p:spPr>
          <a:xfrm>
            <a:off x="4308231" y="328672"/>
            <a:ext cx="7659403" cy="132503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3"/>
              </a:buClr>
              <a:buSzPts val="3300"/>
              <a:buFont typeface="Roboto"/>
              <a:buNone/>
              <a:defRPr sz="4400" b="1" i="0" u="none" strike="noStrike" cap="none">
                <a:solidFill>
                  <a:schemeClr val="accent3"/>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78826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PMS094">
  <p:cSld name="PMS094">
    <p:spTree>
      <p:nvGrpSpPr>
        <p:cNvPr id="1" name="Shape 204"/>
        <p:cNvGrpSpPr/>
        <p:nvPr/>
      </p:nvGrpSpPr>
      <p:grpSpPr>
        <a:xfrm>
          <a:off x="0" y="0"/>
          <a:ext cx="0" cy="0"/>
          <a:chOff x="0" y="0"/>
          <a:chExt cx="0" cy="0"/>
        </a:xfrm>
      </p:grpSpPr>
      <p:sp>
        <p:nvSpPr>
          <p:cNvPr id="205" name="Google Shape;205;p116"/>
          <p:cNvSpPr txBox="1">
            <a:spLocks noGrp="1"/>
          </p:cNvSpPr>
          <p:nvPr>
            <p:ph type="body" idx="1"/>
          </p:nvPr>
        </p:nvSpPr>
        <p:spPr>
          <a:xfrm>
            <a:off x="508001" y="974041"/>
            <a:ext cx="11157817" cy="231007"/>
          </a:xfrm>
          <a:prstGeom prst="rect">
            <a:avLst/>
          </a:prstGeom>
          <a:noFill/>
          <a:ln>
            <a:noFill/>
          </a:ln>
        </p:spPr>
        <p:txBody>
          <a:bodyPr spcFirstLastPara="1" wrap="square" lIns="0" tIns="0" rIns="0" bIns="0" anchor="t" anchorCtr="0">
            <a:noAutofit/>
          </a:bodyPr>
          <a:lstStyle>
            <a:lvl1pPr marL="609585" marR="0" lvl="0" indent="-457189" algn="l" rtl="0">
              <a:lnSpc>
                <a:spcPct val="90000"/>
              </a:lnSpc>
              <a:spcBef>
                <a:spcPts val="1000"/>
              </a:spcBef>
              <a:spcAft>
                <a:spcPts val="0"/>
              </a:spcAft>
              <a:buClr>
                <a:srgbClr val="A5A5A5"/>
              </a:buClr>
              <a:buSzPts val="1800"/>
              <a:buFont typeface="Arial"/>
              <a:buChar char="•"/>
              <a:defRPr sz="2400" b="0" i="0" u="none" strike="noStrike" cap="none">
                <a:solidFill>
                  <a:srgbClr val="A5A5A5"/>
                </a:solidFill>
                <a:latin typeface="Roboto"/>
                <a:ea typeface="Roboto"/>
                <a:cs typeface="Roboto"/>
                <a:sym typeface="Roboto"/>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Roboto"/>
                <a:ea typeface="Roboto"/>
                <a:cs typeface="Roboto"/>
                <a:sym typeface="Roboto"/>
              </a:defRPr>
            </a:lvl2pPr>
            <a:lvl3pPr marL="1828754" marR="0" lvl="2" indent="-431789"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Roboto"/>
                <a:ea typeface="Roboto"/>
                <a:cs typeface="Roboto"/>
                <a:sym typeface="Roboto"/>
              </a:defRPr>
            </a:lvl3pPr>
            <a:lvl4pPr marL="2438339" marR="0" lvl="3"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4pPr>
            <a:lvl5pPr marL="3047924" marR="0" lvl="4"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206" name="Google Shape;206;p116"/>
          <p:cNvSpPr txBox="1">
            <a:spLocks noGrp="1"/>
          </p:cNvSpPr>
          <p:nvPr>
            <p:ph type="title"/>
          </p:nvPr>
        </p:nvSpPr>
        <p:spPr>
          <a:xfrm>
            <a:off x="508001" y="376816"/>
            <a:ext cx="11157817" cy="545945"/>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3000"/>
              <a:buFont typeface="Roboto"/>
              <a:buNone/>
              <a:defRPr sz="4000" b="0"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207" name="Google Shape;207;p116"/>
          <p:cNvSpPr>
            <a:spLocks noGrp="1"/>
          </p:cNvSpPr>
          <p:nvPr>
            <p:ph type="pic" idx="2"/>
          </p:nvPr>
        </p:nvSpPr>
        <p:spPr>
          <a:xfrm>
            <a:off x="1063048" y="2165351"/>
            <a:ext cx="4648201" cy="2882901"/>
          </a:xfrm>
          <a:prstGeom prst="rect">
            <a:avLst/>
          </a:prstGeom>
          <a:solidFill>
            <a:srgbClr val="E2EBF7"/>
          </a:solidFill>
          <a:ln>
            <a:noFill/>
          </a:ln>
        </p:spPr>
      </p:sp>
    </p:spTree>
    <p:extLst>
      <p:ext uri="{BB962C8B-B14F-4D97-AF65-F5344CB8AC3E}">
        <p14:creationId xmlns:p14="http://schemas.microsoft.com/office/powerpoint/2010/main" val="3136155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reak_Orange">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 y="1677"/>
            <a:ext cx="12191999"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1825945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AngleImage_Right">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a:xfrm>
            <a:off x="5396904" y="0"/>
            <a:ext cx="6795096" cy="6858000"/>
          </a:xfrm>
          <a:custGeom>
            <a:avLst/>
            <a:gdLst>
              <a:gd name="connsiteX0" fmla="*/ 2531213 w 5096322"/>
              <a:gd name="connsiteY0" fmla="*/ 0 h 5143500"/>
              <a:gd name="connsiteX1" fmla="*/ 2784922 w 5096322"/>
              <a:gd name="connsiteY1" fmla="*/ 0 h 5143500"/>
              <a:gd name="connsiteX2" fmla="*/ 5096322 w 5096322"/>
              <a:gd name="connsiteY2" fmla="*/ 0 h 5143500"/>
              <a:gd name="connsiteX3" fmla="*/ 5096322 w 5096322"/>
              <a:gd name="connsiteY3" fmla="*/ 5143500 h 5143500"/>
              <a:gd name="connsiteX4" fmla="*/ 4501963 w 5096322"/>
              <a:gd name="connsiteY4" fmla="*/ 5143500 h 5143500"/>
              <a:gd name="connsiteX5" fmla="*/ 2784922 w 5096322"/>
              <a:gd name="connsiteY5" fmla="*/ 5143500 h 5143500"/>
              <a:gd name="connsiteX6" fmla="*/ 1997524 w 5096322"/>
              <a:gd name="connsiteY6" fmla="*/ 5143500 h 5143500"/>
              <a:gd name="connsiteX7" fmla="*/ 1997524 w 5096322"/>
              <a:gd name="connsiteY7" fmla="*/ 5143497 h 5143500"/>
              <a:gd name="connsiteX8" fmla="*/ 1058295 w 5096322"/>
              <a:gd name="connsiteY8" fmla="*/ 5143497 h 5143500"/>
              <a:gd name="connsiteX9" fmla="*/ 1058294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2531213" y="0"/>
                </a:moveTo>
                <a:lnTo>
                  <a:pt x="2784922" y="0"/>
                </a:lnTo>
                <a:lnTo>
                  <a:pt x="5096322" y="0"/>
                </a:lnTo>
                <a:lnTo>
                  <a:pt x="5096322" y="5143500"/>
                </a:lnTo>
                <a:lnTo>
                  <a:pt x="4501963" y="5143500"/>
                </a:lnTo>
                <a:lnTo>
                  <a:pt x="2784922" y="5143500"/>
                </a:lnTo>
                <a:lnTo>
                  <a:pt x="1997524" y="5143500"/>
                </a:lnTo>
                <a:lnTo>
                  <a:pt x="1997524" y="5143497"/>
                </a:lnTo>
                <a:lnTo>
                  <a:pt x="1058295" y="5143497"/>
                </a:lnTo>
                <a:lnTo>
                  <a:pt x="1058294" y="5143500"/>
                </a:lnTo>
                <a:lnTo>
                  <a:pt x="0" y="51435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978318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PMS02">
    <p:spTree>
      <p:nvGrpSpPr>
        <p:cNvPr id="1" name=""/>
        <p:cNvGrpSpPr/>
        <p:nvPr/>
      </p:nvGrpSpPr>
      <p:grpSpPr>
        <a:xfrm>
          <a:off x="0" y="0"/>
          <a:ext cx="0" cy="0"/>
          <a:chOff x="0" y="0"/>
          <a:chExt cx="0" cy="0"/>
        </a:xfrm>
      </p:grpSpPr>
      <p:sp>
        <p:nvSpPr>
          <p:cNvPr id="2" name="Picture Placeholder 18"/>
          <p:cNvSpPr>
            <a:spLocks noGrp="1"/>
          </p:cNvSpPr>
          <p:nvPr>
            <p:ph type="pic" sz="quarter" idx="11"/>
          </p:nvPr>
        </p:nvSpPr>
        <p:spPr>
          <a:xfrm>
            <a:off x="539014" y="911189"/>
            <a:ext cx="3080084" cy="361910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243968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PMS05">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3" name="Picture Placeholder 82"/>
          <p:cNvSpPr>
            <a:spLocks noGrp="1"/>
          </p:cNvSpPr>
          <p:nvPr>
            <p:ph type="pic" sz="quarter" idx="13" hasCustomPrompt="1"/>
          </p:nvPr>
        </p:nvSpPr>
        <p:spPr>
          <a:xfrm>
            <a:off x="4308909"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4" name="Picture Placeholder 82"/>
          <p:cNvSpPr>
            <a:spLocks noGrp="1"/>
          </p:cNvSpPr>
          <p:nvPr>
            <p:ph type="pic" sz="quarter" idx="14" hasCustomPrompt="1"/>
          </p:nvPr>
        </p:nvSpPr>
        <p:spPr>
          <a:xfrm>
            <a:off x="8109817"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460422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PMS06">
    <p:spTree>
      <p:nvGrpSpPr>
        <p:cNvPr id="1" name=""/>
        <p:cNvGrpSpPr/>
        <p:nvPr/>
      </p:nvGrpSpPr>
      <p:grpSpPr>
        <a:xfrm>
          <a:off x="0" y="0"/>
          <a:ext cx="0" cy="0"/>
          <a:chOff x="0" y="0"/>
          <a:chExt cx="0" cy="0"/>
        </a:xfrm>
      </p:grpSpPr>
      <p:sp>
        <p:nvSpPr>
          <p:cNvPr id="20" name="Picture Placeholder 82"/>
          <p:cNvSpPr>
            <a:spLocks noGrp="1"/>
          </p:cNvSpPr>
          <p:nvPr>
            <p:ph type="pic" sz="quarter" idx="20" hasCustomPrompt="1"/>
          </p:nvPr>
        </p:nvSpPr>
        <p:spPr>
          <a:xfrm>
            <a:off x="508000"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1" name="Picture Placeholder 82"/>
          <p:cNvSpPr>
            <a:spLocks noGrp="1"/>
          </p:cNvSpPr>
          <p:nvPr>
            <p:ph type="pic" sz="quarter" idx="21" hasCustomPrompt="1"/>
          </p:nvPr>
        </p:nvSpPr>
        <p:spPr>
          <a:xfrm>
            <a:off x="4308909"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2" name="Picture Placeholder 82"/>
          <p:cNvSpPr>
            <a:spLocks noGrp="1"/>
          </p:cNvSpPr>
          <p:nvPr>
            <p:ph type="pic" sz="quarter" idx="22" hasCustomPrompt="1"/>
          </p:nvPr>
        </p:nvSpPr>
        <p:spPr>
          <a:xfrm>
            <a:off x="8109817"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3" name="Picture Placeholder 82"/>
          <p:cNvSpPr>
            <a:spLocks noGrp="1"/>
          </p:cNvSpPr>
          <p:nvPr>
            <p:ph type="pic" sz="quarter" idx="23" hasCustomPrompt="1"/>
          </p:nvPr>
        </p:nvSpPr>
        <p:spPr>
          <a:xfrm>
            <a:off x="508000"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4" name="Picture Placeholder 82"/>
          <p:cNvSpPr>
            <a:spLocks noGrp="1"/>
          </p:cNvSpPr>
          <p:nvPr>
            <p:ph type="pic" sz="quarter" idx="24" hasCustomPrompt="1"/>
          </p:nvPr>
        </p:nvSpPr>
        <p:spPr>
          <a:xfrm>
            <a:off x="4308909"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5" name="Picture Placeholder 82"/>
          <p:cNvSpPr>
            <a:spLocks noGrp="1"/>
          </p:cNvSpPr>
          <p:nvPr>
            <p:ph type="pic" sz="quarter" idx="25" hasCustomPrompt="1"/>
          </p:nvPr>
        </p:nvSpPr>
        <p:spPr>
          <a:xfrm>
            <a:off x="8109817"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691109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Half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30911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Half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1" y="0"/>
            <a:ext cx="6094799" cy="6858000"/>
          </a:xfrm>
          <a:prstGeom prst="rect">
            <a:avLst/>
          </a:prstGeom>
          <a:solidFill>
            <a:schemeClr val="tx1">
              <a:lumMod val="10000"/>
              <a:lumOff val="90000"/>
            </a:schemeClr>
          </a:solidFill>
        </p:spPr>
        <p:txBody>
          <a:bodyPr tIns="1548000" anchor="ctr"/>
          <a:lstStyle>
            <a:lvl1pPr marL="0" indent="0" algn="ctr">
              <a:buNone/>
              <a:defRPr sz="14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008037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Image_Lef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7999" y="1463041"/>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788593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PMS01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071362" y="0"/>
            <a:ext cx="356776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800595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hart Placeholder 2"/>
          <p:cNvSpPr>
            <a:spLocks noGrp="1"/>
          </p:cNvSpPr>
          <p:nvPr>
            <p:ph type="chart" idx="1"/>
          </p:nvPr>
        </p:nvSpPr>
        <p:spPr>
          <a:xfrm>
            <a:off x="609600" y="1981200"/>
            <a:ext cx="10972800" cy="4114800"/>
          </a:xfrm>
        </p:spPr>
        <p:txBody>
          <a:bodyPr/>
          <a:lstStyle/>
          <a:p>
            <a:pPr lvl="0"/>
            <a:endParaRPr lang="en-US" noProof="0"/>
          </a:p>
        </p:txBody>
      </p:sp>
      <p:sp>
        <p:nvSpPr>
          <p:cNvPr id="4" name="Rectangle 4">
            <a:extLst>
              <a:ext uri="{FF2B5EF4-FFF2-40B4-BE49-F238E27FC236}">
                <a16:creationId xmlns:a16="http://schemas.microsoft.com/office/drawing/2014/main" id="{6BE7ED55-B090-49FF-BA91-7AB7734305AB}"/>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3366"/>
              </a:solidFill>
            </a:endParaRPr>
          </a:p>
        </p:txBody>
      </p:sp>
      <p:sp>
        <p:nvSpPr>
          <p:cNvPr id="5" name="Rectangle 5">
            <a:extLst>
              <a:ext uri="{FF2B5EF4-FFF2-40B4-BE49-F238E27FC236}">
                <a16:creationId xmlns:a16="http://schemas.microsoft.com/office/drawing/2014/main" id="{2062E605-2439-4D02-8667-9934C48950DA}"/>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3366"/>
              </a:solidFill>
            </a:endParaRPr>
          </a:p>
        </p:txBody>
      </p:sp>
      <p:sp>
        <p:nvSpPr>
          <p:cNvPr id="6" name="Rectangle 6">
            <a:extLst>
              <a:ext uri="{FF2B5EF4-FFF2-40B4-BE49-F238E27FC236}">
                <a16:creationId xmlns:a16="http://schemas.microsoft.com/office/drawing/2014/main" id="{4F11C9FF-9B30-4E45-B57C-9E68D92CA51C}"/>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7438E9B-13E0-461F-868A-DAC4A3DB754F}" type="slidenum">
              <a:rPr lang="en-US" altLang="en-US" smtClean="0">
                <a:solidFill>
                  <a:srgbClr val="003366"/>
                </a:solidFill>
                <a:ea typeface="ＭＳ Ｐゴシック" panose="020B0600070205080204" pitchFamily="34" charset="-128"/>
              </a:rPr>
              <a:pPr fontAlgn="base">
                <a:spcBef>
                  <a:spcPct val="0"/>
                </a:spcBef>
                <a:spcAft>
                  <a:spcPct val="0"/>
                </a:spcAft>
                <a:defRPr/>
              </a:pPr>
              <a:t>‹#›</a:t>
            </a:fld>
            <a:endParaRPr lang="en-US" altLang="en-US">
              <a:solidFill>
                <a:srgbClr val="003366"/>
              </a:solidFill>
              <a:ea typeface="ＭＳ Ｐゴシック" panose="020B0600070205080204" pitchFamily="34" charset="-128"/>
            </a:endParaRPr>
          </a:p>
        </p:txBody>
      </p:sp>
    </p:spTree>
    <p:extLst>
      <p:ext uri="{BB962C8B-B14F-4D97-AF65-F5344CB8AC3E}">
        <p14:creationId xmlns:p14="http://schemas.microsoft.com/office/powerpoint/2010/main" val="1736201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1ACFEB-AA79-45D2-9CA7-BAE6C611D016}"/>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3366"/>
              </a:solidFill>
            </a:endParaRPr>
          </a:p>
        </p:txBody>
      </p:sp>
      <p:sp>
        <p:nvSpPr>
          <p:cNvPr id="4" name="Rectangle 5">
            <a:extLst>
              <a:ext uri="{FF2B5EF4-FFF2-40B4-BE49-F238E27FC236}">
                <a16:creationId xmlns:a16="http://schemas.microsoft.com/office/drawing/2014/main" id="{97AD2919-6071-4FD4-BA5C-8AD2CEA0AA57}"/>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3366"/>
              </a:solidFill>
            </a:endParaRPr>
          </a:p>
        </p:txBody>
      </p:sp>
      <p:sp>
        <p:nvSpPr>
          <p:cNvPr id="5" name="Rectangle 6">
            <a:extLst>
              <a:ext uri="{FF2B5EF4-FFF2-40B4-BE49-F238E27FC236}">
                <a16:creationId xmlns:a16="http://schemas.microsoft.com/office/drawing/2014/main" id="{52A1AA78-0110-4536-8F65-CFBB3E32C93A}"/>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13BE763-1D72-4D4B-B15C-B475E53721F8}" type="slidenum">
              <a:rPr lang="en-US" altLang="en-US" smtClean="0">
                <a:solidFill>
                  <a:srgbClr val="003366"/>
                </a:solidFill>
                <a:ea typeface="ＭＳ Ｐゴシック" panose="020B0600070205080204" pitchFamily="34" charset="-128"/>
              </a:rPr>
              <a:pPr fontAlgn="base">
                <a:spcBef>
                  <a:spcPct val="0"/>
                </a:spcBef>
                <a:spcAft>
                  <a:spcPct val="0"/>
                </a:spcAft>
                <a:defRPr/>
              </a:pPr>
              <a:t>‹#›</a:t>
            </a:fld>
            <a:endParaRPr lang="en-US" altLang="en-US">
              <a:solidFill>
                <a:srgbClr val="003366"/>
              </a:solidFill>
              <a:ea typeface="ＭＳ Ｐゴシック" panose="020B0600070205080204" pitchFamily="34" charset="-128"/>
            </a:endParaRPr>
          </a:p>
        </p:txBody>
      </p:sp>
    </p:spTree>
    <p:extLst>
      <p:ext uri="{BB962C8B-B14F-4D97-AF65-F5344CB8AC3E}">
        <p14:creationId xmlns:p14="http://schemas.microsoft.com/office/powerpoint/2010/main" val="15221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reak_Green">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 y="1677"/>
            <a:ext cx="12191997"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715674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Break_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588371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reak_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580598"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575374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PMS02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4081112" cy="68580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870738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PMS023">
    <p:spTree>
      <p:nvGrpSpPr>
        <p:cNvPr id="1" name=""/>
        <p:cNvGrpSpPr/>
        <p:nvPr/>
      </p:nvGrpSpPr>
      <p:grpSpPr>
        <a:xfrm>
          <a:off x="0" y="0"/>
          <a:ext cx="0" cy="0"/>
          <a:chOff x="0" y="0"/>
          <a:chExt cx="0" cy="0"/>
        </a:xfrm>
      </p:grpSpPr>
      <p:sp>
        <p:nvSpPr>
          <p:cNvPr id="15" name="Picture Placeholder 14"/>
          <p:cNvSpPr>
            <a:spLocks noGrp="1"/>
          </p:cNvSpPr>
          <p:nvPr>
            <p:ph type="pic" sz="quarter" idx="21"/>
          </p:nvPr>
        </p:nvSpPr>
        <p:spPr>
          <a:xfrm>
            <a:off x="1026697" y="744353"/>
            <a:ext cx="10138608" cy="3914273"/>
          </a:xfrm>
          <a:custGeom>
            <a:avLst/>
            <a:gdLst>
              <a:gd name="connsiteX0" fmla="*/ 0 w 2286001"/>
              <a:gd name="connsiteY0" fmla="*/ 0 h 2571751"/>
              <a:gd name="connsiteX1" fmla="*/ 2286001 w 2286001"/>
              <a:gd name="connsiteY1" fmla="*/ 0 h 2571751"/>
              <a:gd name="connsiteX2" fmla="*/ 2286001 w 2286001"/>
              <a:gd name="connsiteY2" fmla="*/ 2571751 h 2571751"/>
              <a:gd name="connsiteX3" fmla="*/ 0 w 2286001"/>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2286001" h="2571751">
                <a:moveTo>
                  <a:pt x="0" y="0"/>
                </a:moveTo>
                <a:lnTo>
                  <a:pt x="2286001" y="0"/>
                </a:lnTo>
                <a:lnTo>
                  <a:pt x="2286001" y="2571751"/>
                </a:lnTo>
                <a:lnTo>
                  <a:pt x="0" y="257175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535853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ios_Template">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94451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3749647"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1" hasCustomPrompt="1"/>
          </p:nvPr>
        </p:nvSpPr>
        <p:spPr>
          <a:xfrm>
            <a:off x="6554771"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935989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50851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Bios_Template_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135409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513200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8942939"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806888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Bios_Template_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2798677"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5089356"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6" name="Picture Placeholder 25"/>
          <p:cNvSpPr>
            <a:spLocks noGrp="1"/>
          </p:cNvSpPr>
          <p:nvPr>
            <p:ph type="pic" sz="quarter" idx="22" hasCustomPrompt="1"/>
          </p:nvPr>
        </p:nvSpPr>
        <p:spPr>
          <a:xfrm>
            <a:off x="738003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7" name="Picture Placeholder 26"/>
          <p:cNvSpPr>
            <a:spLocks noGrp="1"/>
          </p:cNvSpPr>
          <p:nvPr>
            <p:ph type="pic" sz="quarter" idx="23" hasCustomPrompt="1"/>
          </p:nvPr>
        </p:nvSpPr>
        <p:spPr>
          <a:xfrm>
            <a:off x="967071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706655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mline_FirstSlid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1"/>
          </p:nvPr>
        </p:nvSpPr>
        <p:spPr>
          <a:xfrm>
            <a:off x="601134" y="346656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489549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meline_MidSlide">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601134" y="225168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5" name="Picture Placeholder 14"/>
          <p:cNvSpPr>
            <a:spLocks noGrp="1"/>
          </p:cNvSpPr>
          <p:nvPr>
            <p:ph type="pic" sz="quarter" idx="12"/>
          </p:nvPr>
        </p:nvSpPr>
        <p:spPr>
          <a:xfrm>
            <a:off x="9566482" y="362632"/>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6" name="Picture Placeholder 15"/>
          <p:cNvSpPr>
            <a:spLocks noGrp="1"/>
          </p:cNvSpPr>
          <p:nvPr>
            <p:ph type="pic" sz="quarter" idx="13"/>
          </p:nvPr>
        </p:nvSpPr>
        <p:spPr>
          <a:xfrm>
            <a:off x="9566482" y="405966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373238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meline_Last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01134" y="169208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318019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4805"/>
            <a:ext cx="9733280" cy="245160"/>
          </a:xfrm>
          <a:prstGeom prst="rect">
            <a:avLst/>
          </a:prstGeom>
        </p:spPr>
        <p:txBody>
          <a:bodyPr wrap="none" lIns="0" tIns="0" rIns="0" bIns="0" anchor="t">
            <a:noAutofit/>
          </a:bodyPr>
          <a:lstStyle>
            <a:lvl1pPr marL="0" indent="0">
              <a:buFont typeface="Arial" panose="020B0604020202020204" pitchFamily="34" charse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lnSpc>
                <a:spcPts val="3200"/>
              </a:lnSpc>
              <a:spcBef>
                <a:spcPts val="800"/>
              </a:spcBef>
              <a:spcAft>
                <a:spcPts val="1600"/>
              </a:spcAft>
              <a:defRPr lang="en-US" sz="2400" dirty="0" smtClean="0">
                <a:solidFill>
                  <a:srgbClr val="5A5A5A"/>
                </a:solidFill>
              </a:defRPr>
            </a:lvl1pPr>
            <a:lvl2pPr>
              <a:lnSpc>
                <a:spcPts val="3200"/>
              </a:lnSpc>
              <a:spcBef>
                <a:spcPts val="800"/>
              </a:spcBef>
              <a:spcAft>
                <a:spcPts val="1600"/>
              </a:spcAft>
              <a:defRPr lang="en-US" sz="2133" dirty="0" smtClean="0">
                <a:solidFill>
                  <a:srgbClr val="5A5A5A"/>
                </a:solidFill>
              </a:defRPr>
            </a:lvl2pPr>
            <a:lvl3pPr>
              <a:lnSpc>
                <a:spcPts val="3200"/>
              </a:lnSpc>
              <a:spcBef>
                <a:spcPts val="800"/>
              </a:spcBef>
              <a:spcAft>
                <a:spcPts val="1600"/>
              </a:spcAft>
              <a:defRPr lang="en-US" sz="2133" dirty="0" smtClean="0">
                <a:solidFill>
                  <a:srgbClr val="5A5A5A"/>
                </a:solidFill>
              </a:defRPr>
            </a:lvl3pPr>
            <a:lvl4pPr>
              <a:lnSpc>
                <a:spcPts val="3200"/>
              </a:lnSpc>
              <a:spcBef>
                <a:spcPts val="800"/>
              </a:spcBef>
              <a:spcAft>
                <a:spcPts val="1600"/>
              </a:spcAft>
              <a:defRPr lang="en-US" sz="2133" dirty="0" smtClean="0">
                <a:solidFill>
                  <a:srgbClr val="5A5A5A"/>
                </a:solidFill>
              </a:defRPr>
            </a:lvl4pPr>
            <a:lvl5pPr>
              <a:lnSpc>
                <a:spcPts val="3200"/>
              </a:lnSpc>
              <a:spcBef>
                <a:spcPts val="800"/>
              </a:spcBef>
              <a:spcAft>
                <a:spcPts val="1600"/>
              </a:spcAft>
              <a:defRPr lang="en-US" sz="2133" dirty="0">
                <a:solidFill>
                  <a:srgbClr val="5A5A5A"/>
                </a:solidFill>
              </a:defRPr>
            </a:lvl5pPr>
          </a:lstStyle>
          <a:p>
            <a:pPr lvl="0">
              <a:spcAft>
                <a:spcPts val="800"/>
              </a:spcAft>
            </a:pPr>
            <a:r>
              <a:rPr lang="en-US"/>
              <a:t>Click to edit Master text styles</a:t>
            </a:r>
          </a:p>
          <a:p>
            <a:pPr lvl="1">
              <a:spcAft>
                <a:spcPts val="800"/>
              </a:spcAft>
            </a:pPr>
            <a:r>
              <a:rPr lang="en-US"/>
              <a:t>Second level</a:t>
            </a:r>
          </a:p>
          <a:p>
            <a:pPr lvl="2">
              <a:spcAft>
                <a:spcPts val="800"/>
              </a:spcAft>
            </a:pPr>
            <a:r>
              <a:rPr lang="en-US"/>
              <a:t>Third level</a:t>
            </a:r>
          </a:p>
          <a:p>
            <a:pPr lvl="3">
              <a:spcAft>
                <a:spcPts val="800"/>
              </a:spcAft>
            </a:pPr>
            <a:r>
              <a:rPr lang="en-US"/>
              <a:t>Fourth level</a:t>
            </a:r>
          </a:p>
          <a:p>
            <a:pPr lvl="4">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39985" y="0"/>
            <a:ext cx="1544191" cy="6858000"/>
          </a:xfrm>
          <a:prstGeom prst="rect">
            <a:avLst/>
          </a:prstGeom>
        </p:spPr>
      </p:pic>
    </p:spTree>
    <p:extLst>
      <p:ext uri="{BB962C8B-B14F-4D97-AF65-F5344CB8AC3E}">
        <p14:creationId xmlns:p14="http://schemas.microsoft.com/office/powerpoint/2010/main" val="3249371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estamonials">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1422400" y="1498061"/>
            <a:ext cx="2946939" cy="2946939"/>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solidFill>
            <a:schemeClr val="bg1">
              <a:lumMod val="95000"/>
            </a:schemeClr>
          </a:solid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132718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MS09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a:defRPr lang="en-US" sz="2400" b="0" baseline="0" dirty="0" smtClean="0">
                <a:solidFill>
                  <a:schemeClr val="bg1">
                    <a:lumMod val="65000"/>
                  </a:schemeClr>
                </a:solidFill>
                <a:ea typeface="Roboto" panose="02000000000000000000" pitchFamily="2" charset="0"/>
              </a:defRPr>
            </a:lvl1pPr>
          </a:lstStyle>
          <a:p>
            <a:pPr marL="0" lvl="0" indent="0" algn="ctr">
              <a:buNone/>
            </a:pPr>
            <a:r>
              <a:rPr lang="en-US"/>
              <a:t>CLICK TO EDIT SUBTITLE</a:t>
            </a:r>
          </a:p>
        </p:txBody>
      </p:sp>
      <p:sp>
        <p:nvSpPr>
          <p:cNvPr id="6"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2" hasCustomPrompt="1"/>
          </p:nvPr>
        </p:nvSpPr>
        <p:spPr>
          <a:xfrm>
            <a:off x="1063048" y="2165351"/>
            <a:ext cx="4648201" cy="2882901"/>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505192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1B83-044A-DA4E-884C-13861DD272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C72FC1-5D9F-4D4D-A305-A2AA6C3476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8E2FC6-EAAF-334D-A84E-BCB587E57865}"/>
              </a:ext>
            </a:extLst>
          </p:cNvPr>
          <p:cNvSpPr>
            <a:spLocks noGrp="1"/>
          </p:cNvSpPr>
          <p:nvPr>
            <p:ph type="dt" sz="half" idx="10"/>
          </p:nvPr>
        </p:nvSpPr>
        <p:spPr/>
        <p:txBody>
          <a:bodyPr/>
          <a:lstStyle/>
          <a:p>
            <a:fld id="{89AE2A85-7464-594D-88F0-FCADAF1ED63A}" type="datetimeFigureOut">
              <a:rPr lang="en-US" smtClean="0"/>
              <a:t>11/18/2024</a:t>
            </a:fld>
            <a:endParaRPr lang="en-US"/>
          </a:p>
        </p:txBody>
      </p:sp>
      <p:sp>
        <p:nvSpPr>
          <p:cNvPr id="5" name="Footer Placeholder 4">
            <a:extLst>
              <a:ext uri="{FF2B5EF4-FFF2-40B4-BE49-F238E27FC236}">
                <a16:creationId xmlns:a16="http://schemas.microsoft.com/office/drawing/2014/main" id="{5D05F6BC-CE6C-1742-8C24-6F7D24C94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54F4E-3143-654C-B590-88296CBD9672}"/>
              </a:ext>
            </a:extLst>
          </p:cNvPr>
          <p:cNvSpPr>
            <a:spLocks noGrp="1"/>
          </p:cNvSpPr>
          <p:nvPr>
            <p:ph type="sldNum" sz="quarter" idx="12"/>
          </p:nvPr>
        </p:nvSpPr>
        <p:spPr/>
        <p:txBody>
          <a:bodyPr/>
          <a:lstStyle/>
          <a:p>
            <a:fld id="{84B58EA6-E11F-7941-AB2B-F8039CCF679E}" type="slidenum">
              <a:rPr lang="en-US" smtClean="0"/>
              <a:t>‹#›</a:t>
            </a:fld>
            <a:endParaRPr lang="en-US"/>
          </a:p>
        </p:txBody>
      </p:sp>
    </p:spTree>
    <p:extLst>
      <p:ext uri="{BB962C8B-B14F-4D97-AF65-F5344CB8AC3E}">
        <p14:creationId xmlns:p14="http://schemas.microsoft.com/office/powerpoint/2010/main" val="319812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Full_Image_Titl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endParaRPr lang="en-US"/>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621188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849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reak_Teal">
    <p:spTree>
      <p:nvGrpSpPr>
        <p:cNvPr id="1" name=""/>
        <p:cNvGrpSpPr/>
        <p:nvPr/>
      </p:nvGrpSpPr>
      <p:grpSpPr>
        <a:xfrm>
          <a:off x="0" y="0"/>
          <a:ext cx="0" cy="0"/>
          <a:chOff x="0" y="0"/>
          <a:chExt cx="0" cy="0"/>
        </a:xfrm>
      </p:grpSpPr>
      <p:pic>
        <p:nvPicPr>
          <p:cNvPr id="2" name="Picture Placeholder 14" descr="A picture containing indoor, building, plane, table&#10;&#10;Description automatically generated">
            <a:extLst>
              <a:ext uri="{FF2B5EF4-FFF2-40B4-BE49-F238E27FC236}">
                <a16:creationId xmlns:a16="http://schemas.microsoft.com/office/drawing/2014/main" id="{3CB075E7-4047-184B-897F-56A19DD24310}"/>
              </a:ext>
            </a:extLst>
          </p:cNvPr>
          <p:cNvPicPr>
            <a:picLocks noChangeAspect="1"/>
          </p:cNvPicPr>
          <p:nvPr/>
        </p:nvPicPr>
        <p:blipFill>
          <a:blip r:embed="rId2" cstate="email">
            <a:extLst>
              <a:ext uri="{28A0092B-C50C-407E-A947-70E740481C1C}">
                <a14:useLocalDpi xmlns:a14="http://schemas.microsoft.com/office/drawing/2010/main"/>
              </a:ext>
            </a:extLst>
          </a:blip>
          <a:srcRect l="24" r="24"/>
          <a:stretch>
            <a:fillRect/>
          </a:stretch>
        </p:blipFill>
        <p:spPr>
          <a:xfrm>
            <a:off x="2" y="3"/>
            <a:ext cx="12191999" cy="6857999"/>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squar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731710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reak_Orange">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 y="1677"/>
            <a:ext cx="12191999"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1174760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reak_Green">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 y="1677"/>
            <a:ext cx="12191997"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410942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ing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4805"/>
            <a:ext cx="9733280" cy="245160"/>
          </a:xfrm>
          <a:prstGeom prst="rect">
            <a:avLst/>
          </a:prstGeom>
        </p:spPr>
        <p:txBody>
          <a:bodyPr wrap="none" lIns="0" tIns="0" rIns="0" bIns="0" anchor="t">
            <a:noAutofit/>
          </a:bodyPr>
          <a:lstStyle>
            <a:lvl1pPr marL="0" indent="0">
              <a:buFont typeface="Arial" panose="020B0604020202020204" pitchFamily="34" charse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lnSpc>
                <a:spcPts val="3200"/>
              </a:lnSpc>
              <a:spcBef>
                <a:spcPts val="800"/>
              </a:spcBef>
              <a:spcAft>
                <a:spcPts val="1600"/>
              </a:spcAft>
              <a:defRPr lang="en-US" sz="2400" dirty="0" smtClean="0">
                <a:solidFill>
                  <a:srgbClr val="5A5A5A"/>
                </a:solidFill>
              </a:defRPr>
            </a:lvl1pPr>
            <a:lvl2pPr>
              <a:lnSpc>
                <a:spcPts val="3200"/>
              </a:lnSpc>
              <a:spcBef>
                <a:spcPts val="800"/>
              </a:spcBef>
              <a:spcAft>
                <a:spcPts val="1600"/>
              </a:spcAft>
              <a:defRPr lang="en-US" sz="2133" dirty="0" smtClean="0">
                <a:solidFill>
                  <a:srgbClr val="5A5A5A"/>
                </a:solidFill>
              </a:defRPr>
            </a:lvl2pPr>
            <a:lvl3pPr>
              <a:lnSpc>
                <a:spcPts val="3200"/>
              </a:lnSpc>
              <a:spcBef>
                <a:spcPts val="800"/>
              </a:spcBef>
              <a:spcAft>
                <a:spcPts val="1600"/>
              </a:spcAft>
              <a:defRPr lang="en-US" sz="2133" dirty="0" smtClean="0">
                <a:solidFill>
                  <a:srgbClr val="5A5A5A"/>
                </a:solidFill>
              </a:defRPr>
            </a:lvl3pPr>
            <a:lvl4pPr>
              <a:lnSpc>
                <a:spcPts val="3200"/>
              </a:lnSpc>
              <a:spcBef>
                <a:spcPts val="800"/>
              </a:spcBef>
              <a:spcAft>
                <a:spcPts val="1600"/>
              </a:spcAft>
              <a:defRPr lang="en-US" sz="2133" dirty="0" smtClean="0">
                <a:solidFill>
                  <a:srgbClr val="5A5A5A"/>
                </a:solidFill>
              </a:defRPr>
            </a:lvl4pPr>
            <a:lvl5pPr>
              <a:lnSpc>
                <a:spcPts val="3200"/>
              </a:lnSpc>
              <a:spcBef>
                <a:spcPts val="800"/>
              </a:spcBef>
              <a:spcAft>
                <a:spcPts val="1600"/>
              </a:spcAft>
              <a:defRPr lang="en-US" sz="2133" dirty="0">
                <a:solidFill>
                  <a:srgbClr val="5A5A5A"/>
                </a:solidFill>
              </a:defRPr>
            </a:lvl5pPr>
          </a:lstStyle>
          <a:p>
            <a:pPr lvl="0">
              <a:spcAft>
                <a:spcPts val="800"/>
              </a:spcAft>
            </a:pPr>
            <a:r>
              <a:rPr lang="en-US"/>
              <a:t>Click to edit Master text styles</a:t>
            </a:r>
          </a:p>
          <a:p>
            <a:pPr lvl="1">
              <a:spcAft>
                <a:spcPts val="800"/>
              </a:spcAft>
            </a:pPr>
            <a:r>
              <a:rPr lang="en-US"/>
              <a:t>Second level</a:t>
            </a:r>
          </a:p>
          <a:p>
            <a:pPr lvl="2">
              <a:spcAft>
                <a:spcPts val="800"/>
              </a:spcAft>
            </a:pPr>
            <a:r>
              <a:rPr lang="en-US"/>
              <a:t>Third level</a:t>
            </a:r>
          </a:p>
          <a:p>
            <a:pPr lvl="3">
              <a:spcAft>
                <a:spcPts val="800"/>
              </a:spcAft>
            </a:pPr>
            <a:r>
              <a:rPr lang="en-US"/>
              <a:t>Fourth level</a:t>
            </a:r>
          </a:p>
          <a:p>
            <a:pPr lvl="4">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39985" y="0"/>
            <a:ext cx="1544191" cy="6858000"/>
          </a:xfrm>
          <a:prstGeom prst="rect">
            <a:avLst/>
          </a:prstGeom>
        </p:spPr>
      </p:pic>
    </p:spTree>
    <p:extLst>
      <p:ext uri="{BB962C8B-B14F-4D97-AF65-F5344CB8AC3E}">
        <p14:creationId xmlns:p14="http://schemas.microsoft.com/office/powerpoint/2010/main" val="2504028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ing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57883" y="0"/>
            <a:ext cx="1544191" cy="6858000"/>
          </a:xfrm>
          <a:prstGeom prst="rect">
            <a:avLst/>
          </a:prstGeom>
        </p:spPr>
      </p:pic>
    </p:spTree>
    <p:extLst>
      <p:ext uri="{BB962C8B-B14F-4D97-AF65-F5344CB8AC3E}">
        <p14:creationId xmlns:p14="http://schemas.microsoft.com/office/powerpoint/2010/main" val="2992957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ing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57883" y="0"/>
            <a:ext cx="1544191" cy="6858000"/>
          </a:xfrm>
          <a:prstGeom prst="rect">
            <a:avLst/>
          </a:prstGeom>
        </p:spPr>
      </p:pic>
    </p:spTree>
    <p:extLst>
      <p:ext uri="{BB962C8B-B14F-4D97-AF65-F5344CB8AC3E}">
        <p14:creationId xmlns:p14="http://schemas.microsoft.com/office/powerpoint/2010/main" val="1429813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ing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57883" y="0"/>
            <a:ext cx="1544191" cy="6858000"/>
          </a:xfrm>
          <a:prstGeom prst="rect">
            <a:avLst/>
          </a:prstGeom>
        </p:spPr>
      </p:pic>
    </p:spTree>
    <p:extLst>
      <p:ext uri="{BB962C8B-B14F-4D97-AF65-F5344CB8AC3E}">
        <p14:creationId xmlns:p14="http://schemas.microsoft.com/office/powerpoint/2010/main" val="529616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Doub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39985" y="0"/>
            <a:ext cx="1544191" cy="6858000"/>
          </a:xfrm>
          <a:prstGeom prst="rect">
            <a:avLst/>
          </a:prstGeom>
        </p:spPr>
      </p:pic>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2088563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oub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kern="1200" baseline="0" dirty="0" smtClean="0">
                <a:solidFill>
                  <a:schemeClr val="bg1">
                    <a:lumMod val="65000"/>
                  </a:schemeClr>
                </a:solidFill>
                <a:latin typeface="+mn-lt"/>
                <a:ea typeface="Roboto" panose="02000000000000000000" pitchFamily="2" charset="0"/>
                <a:cs typeface="+mn-cs"/>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1808036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Doub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566929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id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Font typeface="Arial" panose="020B0604020202020204" pitchFamily="34" charset="0"/>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62719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Mid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tx1"/>
                </a:solidFill>
              </a:defRPr>
            </a:lvl1pPr>
          </a:lstStyle>
          <a:p>
            <a:r>
              <a:rPr lang="en-US"/>
              <a:t>Click to edit Master title style</a:t>
            </a:r>
          </a:p>
        </p:txBody>
      </p:sp>
    </p:spTree>
    <p:extLst>
      <p:ext uri="{BB962C8B-B14F-4D97-AF65-F5344CB8AC3E}">
        <p14:creationId xmlns:p14="http://schemas.microsoft.com/office/powerpoint/2010/main" val="2371658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Mid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2"/>
                </a:solidFill>
              </a:defRPr>
            </a:lvl1pPr>
          </a:lstStyle>
          <a:p>
            <a:r>
              <a:rPr lang="en-US"/>
              <a:t>Click to edit Master title style</a:t>
            </a:r>
          </a:p>
        </p:txBody>
      </p:sp>
    </p:spTree>
    <p:extLst>
      <p:ext uri="{BB962C8B-B14F-4D97-AF65-F5344CB8AC3E}">
        <p14:creationId xmlns:p14="http://schemas.microsoft.com/office/powerpoint/2010/main" val="1824636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Mid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138837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Mid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3271708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ImageLeft_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
        <p:nvSpPr>
          <p:cNvPr id="2" name="Title 1">
            <a:extLst>
              <a:ext uri="{FF2B5EF4-FFF2-40B4-BE49-F238E27FC236}">
                <a16:creationId xmlns:a16="http://schemas.microsoft.com/office/drawing/2014/main" id="{6F72CE7E-9031-F742-8EE2-EFC00A881AA6}"/>
              </a:ext>
            </a:extLst>
          </p:cNvPr>
          <p:cNvSpPr>
            <a:spLocks noGrp="1"/>
          </p:cNvSpPr>
          <p:nvPr>
            <p:ph type="title" hasCustomPrompt="1"/>
          </p:nvPr>
        </p:nvSpPr>
        <p:spPr>
          <a:xfrm>
            <a:off x="356381" y="366183"/>
            <a:ext cx="5345723" cy="2147244"/>
          </a:xfrm>
          <a:prstGeom prst="rect">
            <a:avLst/>
          </a:prstGeom>
        </p:spPr>
        <p:txBody>
          <a:bodyPr/>
          <a:lstStyle>
            <a:lvl1pPr>
              <a:defRPr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411E0BC7-53A5-A746-AC02-917F723689AC}"/>
              </a:ext>
            </a:extLst>
          </p:cNvPr>
          <p:cNvSpPr>
            <a:spLocks noGrp="1"/>
          </p:cNvSpPr>
          <p:nvPr>
            <p:ph type="body" sz="quarter" idx="11"/>
          </p:nvPr>
        </p:nvSpPr>
        <p:spPr>
          <a:xfrm>
            <a:off x="6451600" y="393701"/>
            <a:ext cx="5384019" cy="5795433"/>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1407819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ing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57883" y="0"/>
            <a:ext cx="1544191" cy="6858000"/>
          </a:xfrm>
          <a:prstGeom prst="rect">
            <a:avLst/>
          </a:prstGeom>
        </p:spPr>
      </p:pic>
    </p:spTree>
    <p:extLst>
      <p:ext uri="{BB962C8B-B14F-4D97-AF65-F5344CB8AC3E}">
        <p14:creationId xmlns:p14="http://schemas.microsoft.com/office/powerpoint/2010/main" val="1728974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144694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Left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543925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Left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3635354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Left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4137615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Left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3979774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PMS01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0" y="1463041"/>
            <a:ext cx="5213352"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1011555"/>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F5A21BB9-B635-3646-A0EE-BD2C200BFBE9}"/>
              </a:ext>
            </a:extLst>
          </p:cNvPr>
          <p:cNvSpPr>
            <a:spLocks noGrp="1"/>
          </p:cNvSpPr>
          <p:nvPr>
            <p:ph type="body" sz="quarter" idx="11"/>
          </p:nvPr>
        </p:nvSpPr>
        <p:spPr>
          <a:xfrm>
            <a:off x="6470651" y="1481376"/>
            <a:ext cx="5194300" cy="4591049"/>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4003330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Full 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2111398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Angle_PicLeft_Blu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4" name="Text Placeholder 3">
            <a:extLst>
              <a:ext uri="{FF2B5EF4-FFF2-40B4-BE49-F238E27FC236}">
                <a16:creationId xmlns:a16="http://schemas.microsoft.com/office/drawing/2014/main" id="{C5741307-B0A8-B743-93C6-D382F06554F3}"/>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427A336F-4AED-2A48-BF30-91AD52837FFA}"/>
              </a:ext>
            </a:extLst>
          </p:cNvPr>
          <p:cNvSpPr>
            <a:spLocks noGrp="1"/>
          </p:cNvSpPr>
          <p:nvPr>
            <p:ph type="title" hasCustomPrompt="1"/>
          </p:nvPr>
        </p:nvSpPr>
        <p:spPr>
          <a:xfrm>
            <a:off x="4308231" y="328672"/>
            <a:ext cx="7659403" cy="1325033"/>
          </a:xfrm>
          <a:prstGeom prst="rect">
            <a:avLst/>
          </a:prstGeom>
        </p:spPr>
        <p:txBody>
          <a:bodyPr/>
          <a:lstStyle>
            <a:lvl1pPr>
              <a:defRPr b="1"/>
            </a:lvl1pPr>
          </a:lstStyle>
          <a:p>
            <a:r>
              <a:rPr lang="en-US"/>
              <a:t>CLICK TO EDIT MASTER TITLE STYLE</a:t>
            </a:r>
          </a:p>
        </p:txBody>
      </p:sp>
      <p:sp>
        <p:nvSpPr>
          <p:cNvPr id="3" name="Freeform 2">
            <a:extLst>
              <a:ext uri="{FF2B5EF4-FFF2-40B4-BE49-F238E27FC236}">
                <a16:creationId xmlns:a16="http://schemas.microsoft.com/office/drawing/2014/main" id="{B8E9E4C4-8FB6-AA4B-A3ED-BBA66F13C046}"/>
              </a:ext>
            </a:extLst>
          </p:cNvPr>
          <p:cNvSpPr/>
          <p:nvPr/>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68352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Angle_PicLeft_Teal">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886D1098-2BF0-0D49-A577-A517BF3FF0BA}"/>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6AEA9D33-24A1-5F46-8B65-0E99DA35D11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3317317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Angle_PicLeft_Orang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BB7ECE51-83CD-0C4A-9BB8-90FB50C0986C}"/>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E48F70BB-1274-3244-8F7D-45CB1B6FCC3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843165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oub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39985" y="0"/>
            <a:ext cx="1544191" cy="6858000"/>
          </a:xfrm>
          <a:prstGeom prst="rect">
            <a:avLst/>
          </a:prstGeom>
        </p:spPr>
      </p:pic>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1347854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Angle_PicLeft_Gree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E9B2FB17-51AA-1848-86B3-5E603546A55E}"/>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5BADF2B0-9A79-6242-9D6F-B601EC46C60C}"/>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2510720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AngleImage_Right">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a:xfrm>
            <a:off x="5396904" y="0"/>
            <a:ext cx="6795096" cy="6858000"/>
          </a:xfrm>
          <a:custGeom>
            <a:avLst/>
            <a:gdLst>
              <a:gd name="connsiteX0" fmla="*/ 2531213 w 5096322"/>
              <a:gd name="connsiteY0" fmla="*/ 0 h 5143500"/>
              <a:gd name="connsiteX1" fmla="*/ 2784922 w 5096322"/>
              <a:gd name="connsiteY1" fmla="*/ 0 h 5143500"/>
              <a:gd name="connsiteX2" fmla="*/ 5096322 w 5096322"/>
              <a:gd name="connsiteY2" fmla="*/ 0 h 5143500"/>
              <a:gd name="connsiteX3" fmla="*/ 5096322 w 5096322"/>
              <a:gd name="connsiteY3" fmla="*/ 5143500 h 5143500"/>
              <a:gd name="connsiteX4" fmla="*/ 4501963 w 5096322"/>
              <a:gd name="connsiteY4" fmla="*/ 5143500 h 5143500"/>
              <a:gd name="connsiteX5" fmla="*/ 2784922 w 5096322"/>
              <a:gd name="connsiteY5" fmla="*/ 5143500 h 5143500"/>
              <a:gd name="connsiteX6" fmla="*/ 1997524 w 5096322"/>
              <a:gd name="connsiteY6" fmla="*/ 5143500 h 5143500"/>
              <a:gd name="connsiteX7" fmla="*/ 1997524 w 5096322"/>
              <a:gd name="connsiteY7" fmla="*/ 5143497 h 5143500"/>
              <a:gd name="connsiteX8" fmla="*/ 1058295 w 5096322"/>
              <a:gd name="connsiteY8" fmla="*/ 5143497 h 5143500"/>
              <a:gd name="connsiteX9" fmla="*/ 1058294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2531213" y="0"/>
                </a:moveTo>
                <a:lnTo>
                  <a:pt x="2784922" y="0"/>
                </a:lnTo>
                <a:lnTo>
                  <a:pt x="5096322" y="0"/>
                </a:lnTo>
                <a:lnTo>
                  <a:pt x="5096322" y="5143500"/>
                </a:lnTo>
                <a:lnTo>
                  <a:pt x="4501963" y="5143500"/>
                </a:lnTo>
                <a:lnTo>
                  <a:pt x="2784922" y="5143500"/>
                </a:lnTo>
                <a:lnTo>
                  <a:pt x="1997524" y="5143500"/>
                </a:lnTo>
                <a:lnTo>
                  <a:pt x="1997524" y="5143497"/>
                </a:lnTo>
                <a:lnTo>
                  <a:pt x="1058295" y="5143497"/>
                </a:lnTo>
                <a:lnTo>
                  <a:pt x="1058294" y="5143500"/>
                </a:lnTo>
                <a:lnTo>
                  <a:pt x="0" y="51435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605339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PMS02">
    <p:spTree>
      <p:nvGrpSpPr>
        <p:cNvPr id="1" name=""/>
        <p:cNvGrpSpPr/>
        <p:nvPr/>
      </p:nvGrpSpPr>
      <p:grpSpPr>
        <a:xfrm>
          <a:off x="0" y="0"/>
          <a:ext cx="0" cy="0"/>
          <a:chOff x="0" y="0"/>
          <a:chExt cx="0" cy="0"/>
        </a:xfrm>
      </p:grpSpPr>
      <p:sp>
        <p:nvSpPr>
          <p:cNvPr id="2" name="Picture Placeholder 18"/>
          <p:cNvSpPr>
            <a:spLocks noGrp="1"/>
          </p:cNvSpPr>
          <p:nvPr>
            <p:ph type="pic" sz="quarter" idx="11"/>
          </p:nvPr>
        </p:nvSpPr>
        <p:spPr>
          <a:xfrm>
            <a:off x="539014" y="911189"/>
            <a:ext cx="3080084" cy="361910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841049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PMS05">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3" name="Picture Placeholder 82"/>
          <p:cNvSpPr>
            <a:spLocks noGrp="1"/>
          </p:cNvSpPr>
          <p:nvPr>
            <p:ph type="pic" sz="quarter" idx="13" hasCustomPrompt="1"/>
          </p:nvPr>
        </p:nvSpPr>
        <p:spPr>
          <a:xfrm>
            <a:off x="4308909"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4" name="Picture Placeholder 82"/>
          <p:cNvSpPr>
            <a:spLocks noGrp="1"/>
          </p:cNvSpPr>
          <p:nvPr>
            <p:ph type="pic" sz="quarter" idx="14" hasCustomPrompt="1"/>
          </p:nvPr>
        </p:nvSpPr>
        <p:spPr>
          <a:xfrm>
            <a:off x="8109817"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693227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PMS06">
    <p:spTree>
      <p:nvGrpSpPr>
        <p:cNvPr id="1" name=""/>
        <p:cNvGrpSpPr/>
        <p:nvPr/>
      </p:nvGrpSpPr>
      <p:grpSpPr>
        <a:xfrm>
          <a:off x="0" y="0"/>
          <a:ext cx="0" cy="0"/>
          <a:chOff x="0" y="0"/>
          <a:chExt cx="0" cy="0"/>
        </a:xfrm>
      </p:grpSpPr>
      <p:sp>
        <p:nvSpPr>
          <p:cNvPr id="20" name="Picture Placeholder 82"/>
          <p:cNvSpPr>
            <a:spLocks noGrp="1"/>
          </p:cNvSpPr>
          <p:nvPr>
            <p:ph type="pic" sz="quarter" idx="20" hasCustomPrompt="1"/>
          </p:nvPr>
        </p:nvSpPr>
        <p:spPr>
          <a:xfrm>
            <a:off x="508000"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1" name="Picture Placeholder 82"/>
          <p:cNvSpPr>
            <a:spLocks noGrp="1"/>
          </p:cNvSpPr>
          <p:nvPr>
            <p:ph type="pic" sz="quarter" idx="21" hasCustomPrompt="1"/>
          </p:nvPr>
        </p:nvSpPr>
        <p:spPr>
          <a:xfrm>
            <a:off x="4308909"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2" name="Picture Placeholder 82"/>
          <p:cNvSpPr>
            <a:spLocks noGrp="1"/>
          </p:cNvSpPr>
          <p:nvPr>
            <p:ph type="pic" sz="quarter" idx="22" hasCustomPrompt="1"/>
          </p:nvPr>
        </p:nvSpPr>
        <p:spPr>
          <a:xfrm>
            <a:off x="8109817"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3" name="Picture Placeholder 82"/>
          <p:cNvSpPr>
            <a:spLocks noGrp="1"/>
          </p:cNvSpPr>
          <p:nvPr>
            <p:ph type="pic" sz="quarter" idx="23" hasCustomPrompt="1"/>
          </p:nvPr>
        </p:nvSpPr>
        <p:spPr>
          <a:xfrm>
            <a:off x="508000"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4" name="Picture Placeholder 82"/>
          <p:cNvSpPr>
            <a:spLocks noGrp="1"/>
          </p:cNvSpPr>
          <p:nvPr>
            <p:ph type="pic" sz="quarter" idx="24" hasCustomPrompt="1"/>
          </p:nvPr>
        </p:nvSpPr>
        <p:spPr>
          <a:xfrm>
            <a:off x="4308909"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5" name="Picture Placeholder 82"/>
          <p:cNvSpPr>
            <a:spLocks noGrp="1"/>
          </p:cNvSpPr>
          <p:nvPr>
            <p:ph type="pic" sz="quarter" idx="25" hasCustomPrompt="1"/>
          </p:nvPr>
        </p:nvSpPr>
        <p:spPr>
          <a:xfrm>
            <a:off x="8109817"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167112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Half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1" y="0"/>
            <a:ext cx="6094799" cy="6858000"/>
          </a:xfrm>
          <a:prstGeom prst="rect">
            <a:avLst/>
          </a:prstGeom>
          <a:solidFill>
            <a:schemeClr val="tx1">
              <a:lumMod val="10000"/>
              <a:lumOff val="90000"/>
            </a:schemeClr>
          </a:solidFill>
        </p:spPr>
        <p:txBody>
          <a:bodyPr tIns="1548000" anchor="ctr"/>
          <a:lstStyle>
            <a:lvl1pPr marL="0" indent="0" algn="ctr">
              <a:buNone/>
              <a:defRPr sz="14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4032992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Image_Lef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7999" y="1463041"/>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457394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PMS01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071362" y="0"/>
            <a:ext cx="356776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677457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Break_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580598"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63817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PMS02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4081112" cy="68580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029667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oub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kern="1200" baseline="0" dirty="0" smtClean="0">
                <a:solidFill>
                  <a:schemeClr val="bg1">
                    <a:lumMod val="65000"/>
                  </a:schemeClr>
                </a:solidFill>
                <a:latin typeface="+mn-lt"/>
                <a:ea typeface="Roboto" panose="02000000000000000000" pitchFamily="2" charset="0"/>
                <a:cs typeface="+mn-cs"/>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17228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PMS023">
    <p:spTree>
      <p:nvGrpSpPr>
        <p:cNvPr id="1" name=""/>
        <p:cNvGrpSpPr/>
        <p:nvPr/>
      </p:nvGrpSpPr>
      <p:grpSpPr>
        <a:xfrm>
          <a:off x="0" y="0"/>
          <a:ext cx="0" cy="0"/>
          <a:chOff x="0" y="0"/>
          <a:chExt cx="0" cy="0"/>
        </a:xfrm>
      </p:grpSpPr>
      <p:sp>
        <p:nvSpPr>
          <p:cNvPr id="15" name="Picture Placeholder 14"/>
          <p:cNvSpPr>
            <a:spLocks noGrp="1"/>
          </p:cNvSpPr>
          <p:nvPr>
            <p:ph type="pic" sz="quarter" idx="21"/>
          </p:nvPr>
        </p:nvSpPr>
        <p:spPr>
          <a:xfrm>
            <a:off x="1026697" y="744353"/>
            <a:ext cx="10138608" cy="3914273"/>
          </a:xfrm>
          <a:custGeom>
            <a:avLst/>
            <a:gdLst>
              <a:gd name="connsiteX0" fmla="*/ 0 w 2286001"/>
              <a:gd name="connsiteY0" fmla="*/ 0 h 2571751"/>
              <a:gd name="connsiteX1" fmla="*/ 2286001 w 2286001"/>
              <a:gd name="connsiteY1" fmla="*/ 0 h 2571751"/>
              <a:gd name="connsiteX2" fmla="*/ 2286001 w 2286001"/>
              <a:gd name="connsiteY2" fmla="*/ 2571751 h 2571751"/>
              <a:gd name="connsiteX3" fmla="*/ 0 w 2286001"/>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2286001" h="2571751">
                <a:moveTo>
                  <a:pt x="0" y="0"/>
                </a:moveTo>
                <a:lnTo>
                  <a:pt x="2286001" y="0"/>
                </a:lnTo>
                <a:lnTo>
                  <a:pt x="2286001" y="2571751"/>
                </a:lnTo>
                <a:lnTo>
                  <a:pt x="0" y="257175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241409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Bios_Template">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94451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3749647"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1" hasCustomPrompt="1"/>
          </p:nvPr>
        </p:nvSpPr>
        <p:spPr>
          <a:xfrm>
            <a:off x="6554771"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935989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154737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Bios_Template_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135409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513200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8942939"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355534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Bios_Template_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2798677"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5089356"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6" name="Picture Placeholder 25"/>
          <p:cNvSpPr>
            <a:spLocks noGrp="1"/>
          </p:cNvSpPr>
          <p:nvPr>
            <p:ph type="pic" sz="quarter" idx="22" hasCustomPrompt="1"/>
          </p:nvPr>
        </p:nvSpPr>
        <p:spPr>
          <a:xfrm>
            <a:off x="738003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7" name="Picture Placeholder 26"/>
          <p:cNvSpPr>
            <a:spLocks noGrp="1"/>
          </p:cNvSpPr>
          <p:nvPr>
            <p:ph type="pic" sz="quarter" idx="23" hasCustomPrompt="1"/>
          </p:nvPr>
        </p:nvSpPr>
        <p:spPr>
          <a:xfrm>
            <a:off x="967071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03053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imline_FirstSlid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1"/>
          </p:nvPr>
        </p:nvSpPr>
        <p:spPr>
          <a:xfrm>
            <a:off x="601134" y="346656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382015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Timeline_MidSlide">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601134" y="225168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5" name="Picture Placeholder 14"/>
          <p:cNvSpPr>
            <a:spLocks noGrp="1"/>
          </p:cNvSpPr>
          <p:nvPr>
            <p:ph type="pic" sz="quarter" idx="12"/>
          </p:nvPr>
        </p:nvSpPr>
        <p:spPr>
          <a:xfrm>
            <a:off x="9566482" y="362632"/>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6" name="Picture Placeholder 15"/>
          <p:cNvSpPr>
            <a:spLocks noGrp="1"/>
          </p:cNvSpPr>
          <p:nvPr>
            <p:ph type="pic" sz="quarter" idx="13"/>
          </p:nvPr>
        </p:nvSpPr>
        <p:spPr>
          <a:xfrm>
            <a:off x="9566482" y="405966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445107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Timeline_Last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01134" y="169208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930269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Testamonials">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1422400" y="1498061"/>
            <a:ext cx="2946939" cy="2946939"/>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solidFill>
            <a:schemeClr val="bg1">
              <a:lumMod val="95000"/>
            </a:schemeClr>
          </a:solid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799599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PMS09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a:defRPr lang="en-US" sz="2400" b="0" baseline="0" dirty="0" smtClean="0">
                <a:solidFill>
                  <a:schemeClr val="bg1">
                    <a:lumMod val="65000"/>
                  </a:schemeClr>
                </a:solidFill>
                <a:ea typeface="Roboto" panose="02000000000000000000" pitchFamily="2" charset="0"/>
              </a:defRPr>
            </a:lvl1pPr>
          </a:lstStyle>
          <a:p>
            <a:pPr marL="0" lvl="0" indent="0" algn="ctr">
              <a:buNone/>
            </a:pPr>
            <a:r>
              <a:rPr lang="en-US"/>
              <a:t>CLICK TO EDIT SUBTITLE</a:t>
            </a:r>
          </a:p>
        </p:txBody>
      </p:sp>
      <p:sp>
        <p:nvSpPr>
          <p:cNvPr id="6"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2" hasCustomPrompt="1"/>
          </p:nvPr>
        </p:nvSpPr>
        <p:spPr>
          <a:xfrm>
            <a:off x="1063048" y="2165351"/>
            <a:ext cx="4648201" cy="2882901"/>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872708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675" y="831049"/>
            <a:ext cx="9861493" cy="2387600"/>
          </a:xfrm>
          <a:prstGeom prst="rect">
            <a:avLst/>
          </a:prstGeom>
        </p:spPr>
        <p:txBody>
          <a:bodyPr anchor="b"/>
          <a:lstStyle>
            <a:lvl1pPr algn="l">
              <a:defRPr sz="5333" b="1" baseline="0">
                <a:solidFill>
                  <a:srgbClr val="003B5C"/>
                </a:solidFill>
                <a:latin typeface="Verdana" charset="0"/>
                <a:ea typeface="Verdana" charset="0"/>
                <a:cs typeface="Verdana" charset="0"/>
              </a:defRPr>
            </a:lvl1pPr>
          </a:lstStyle>
          <a:p>
            <a:r>
              <a:rPr lang="en-US"/>
              <a:t>Presentation Title (40pt)</a:t>
            </a:r>
          </a:p>
        </p:txBody>
      </p:sp>
      <p:sp>
        <p:nvSpPr>
          <p:cNvPr id="3" name="Subtitle 2"/>
          <p:cNvSpPr>
            <a:spLocks noGrp="1"/>
          </p:cNvSpPr>
          <p:nvPr>
            <p:ph type="subTitle" idx="1" hasCustomPrompt="1"/>
          </p:nvPr>
        </p:nvSpPr>
        <p:spPr>
          <a:xfrm>
            <a:off x="1143675" y="3229439"/>
            <a:ext cx="9861493" cy="442759"/>
          </a:xfrm>
          <a:prstGeom prst="rect">
            <a:avLst/>
          </a:prstGeom>
        </p:spPr>
        <p:txBody>
          <a:bodyPr/>
          <a:lstStyle>
            <a:lvl1pPr marL="0" indent="0" algn="l">
              <a:buNone/>
              <a:defRPr sz="3200" baseline="0">
                <a:solidFill>
                  <a:srgbClr val="00314C"/>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Presentation Subtitle (24 </a:t>
            </a:r>
            <a:r>
              <a:rPr lang="en-US" err="1"/>
              <a:t>pt</a:t>
            </a:r>
            <a:r>
              <a:rPr lang="en-US"/>
              <a:t>)</a:t>
            </a:r>
          </a:p>
        </p:txBody>
      </p:sp>
      <p:sp>
        <p:nvSpPr>
          <p:cNvPr id="11" name="Text Placeholder 10"/>
          <p:cNvSpPr>
            <a:spLocks noGrp="1"/>
          </p:cNvSpPr>
          <p:nvPr>
            <p:ph type="body" sz="quarter" idx="10" hasCustomPrompt="1"/>
          </p:nvPr>
        </p:nvSpPr>
        <p:spPr>
          <a:xfrm>
            <a:off x="1143675" y="3882599"/>
            <a:ext cx="9861493" cy="450419"/>
          </a:xfrm>
          <a:prstGeom prst="rect">
            <a:avLst/>
          </a:prstGeom>
        </p:spPr>
        <p:txBody>
          <a:bodyPr/>
          <a:lstStyle>
            <a:lvl1pPr marL="0" indent="0">
              <a:buNone/>
              <a:defRPr sz="1600" b="0" i="0">
                <a:solidFill>
                  <a:srgbClr val="616364"/>
                </a:solidFill>
                <a:latin typeface="Verdana" charset="0"/>
                <a:ea typeface="Verdana" charset="0"/>
                <a:cs typeface="Verdana" charset="0"/>
              </a:defRPr>
            </a:lvl1pPr>
          </a:lstStyle>
          <a:p>
            <a:pPr marL="0" indent="0">
              <a:buNone/>
            </a:pPr>
            <a:r>
              <a:rPr lang="en-US" sz="1867">
                <a:solidFill>
                  <a:schemeClr val="tx1">
                    <a:lumMod val="65000"/>
                    <a:lumOff val="35000"/>
                  </a:schemeClr>
                </a:solidFill>
                <a:latin typeface="Verdana" charset="0"/>
                <a:ea typeface="Verdana" charset="0"/>
                <a:cs typeface="Verdana" charset="0"/>
              </a:rPr>
              <a:t>Date | Presenter Information (14 </a:t>
            </a:r>
            <a:r>
              <a:rPr lang="en-US" sz="1867" err="1">
                <a:solidFill>
                  <a:schemeClr val="tx1">
                    <a:lumMod val="65000"/>
                    <a:lumOff val="35000"/>
                  </a:schemeClr>
                </a:solidFill>
                <a:latin typeface="Verdana" charset="0"/>
                <a:ea typeface="Verdana" charset="0"/>
                <a:cs typeface="Verdana" charset="0"/>
              </a:rPr>
              <a:t>pt</a:t>
            </a:r>
            <a:r>
              <a:rPr lang="en-US" sz="1867">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BD8F7AC5-29D1-EB43-BF58-C8ABD803FFFB}"/>
              </a:ext>
            </a:extLst>
          </p:cNvPr>
          <p:cNvSpPr/>
          <p:nvPr/>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BD8F7AC5-29D1-EB43-BF58-C8ABD803FFFB}"/>
              </a:ext>
            </a:extLst>
          </p:cNvPr>
          <p:cNvSpPr/>
          <p:nvPr userDrawn="1"/>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20564" y="5481477"/>
            <a:ext cx="5857320" cy="486027"/>
          </a:xfrm>
          <a:prstGeom prst="rect">
            <a:avLst/>
          </a:prstGeom>
        </p:spPr>
      </p:pic>
    </p:spTree>
    <p:extLst>
      <p:ext uri="{BB962C8B-B14F-4D97-AF65-F5344CB8AC3E}">
        <p14:creationId xmlns:p14="http://schemas.microsoft.com/office/powerpoint/2010/main" val="5108933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50" Type="http://schemas.openxmlformats.org/officeDocument/2006/relationships/slideLayout" Target="../slideLayouts/slideLayout103.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9" Type="http://schemas.openxmlformats.org/officeDocument/2006/relationships/slideLayout" Target="../slideLayouts/slideLayout82.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3" Type="http://schemas.openxmlformats.org/officeDocument/2006/relationships/theme" Target="../theme/theme2.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52" Type="http://schemas.openxmlformats.org/officeDocument/2006/relationships/slideLayout" Target="../slideLayouts/slideLayout10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8" Type="http://schemas.openxmlformats.org/officeDocument/2006/relationships/slideLayout" Target="../slideLayouts/slideLayout61.xml"/><Relationship Id="rId51" Type="http://schemas.openxmlformats.org/officeDocument/2006/relationships/slideLayout" Target="../slideLayouts/slideLayout104.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20" Type="http://schemas.openxmlformats.org/officeDocument/2006/relationships/slideLayout" Target="../slideLayouts/slideLayout73.xml"/><Relationship Id="rId41" Type="http://schemas.openxmlformats.org/officeDocument/2006/relationships/slideLayout" Target="../slideLayouts/slideLayout94.xml"/><Relationship Id="rId54" Type="http://schemas.openxmlformats.org/officeDocument/2006/relationships/image" Target="../media/image1.jpeg"/><Relationship Id="rId1" Type="http://schemas.openxmlformats.org/officeDocument/2006/relationships/slideLayout" Target="../slideLayouts/slideLayout54.xml"/><Relationship Id="rId6" Type="http://schemas.openxmlformats.org/officeDocument/2006/relationships/slideLayout" Target="../slideLayouts/slideLayout59.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slideLayout" Target="../slideLayouts/slideLayout144.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42" Type="http://schemas.openxmlformats.org/officeDocument/2006/relationships/slideLayout" Target="../slideLayouts/slideLayout147.xml"/><Relationship Id="rId47" Type="http://schemas.openxmlformats.org/officeDocument/2006/relationships/slideLayout" Target="../slideLayouts/slideLayout152.xml"/><Relationship Id="rId50" Type="http://schemas.openxmlformats.org/officeDocument/2006/relationships/slideLayout" Target="../slideLayouts/slideLayout155.xml"/><Relationship Id="rId55" Type="http://schemas.openxmlformats.org/officeDocument/2006/relationships/theme" Target="../theme/theme3.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9" Type="http://schemas.openxmlformats.org/officeDocument/2006/relationships/slideLayout" Target="../slideLayouts/slideLayout134.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slideLayout" Target="../slideLayouts/slideLayout145.xml"/><Relationship Id="rId45" Type="http://schemas.openxmlformats.org/officeDocument/2006/relationships/slideLayout" Target="../slideLayouts/slideLayout150.xml"/><Relationship Id="rId53" Type="http://schemas.openxmlformats.org/officeDocument/2006/relationships/slideLayout" Target="../slideLayouts/slideLayout158.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4" Type="http://schemas.openxmlformats.org/officeDocument/2006/relationships/slideLayout" Target="../slideLayouts/slideLayout149.xml"/><Relationship Id="rId52" Type="http://schemas.openxmlformats.org/officeDocument/2006/relationships/slideLayout" Target="../slideLayouts/slideLayout157.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slideLayout" Target="../slideLayouts/slideLayout148.xml"/><Relationship Id="rId48" Type="http://schemas.openxmlformats.org/officeDocument/2006/relationships/slideLayout" Target="../slideLayouts/slideLayout153.xml"/><Relationship Id="rId56" Type="http://schemas.openxmlformats.org/officeDocument/2006/relationships/image" Target="../media/image9.jpeg"/><Relationship Id="rId8" Type="http://schemas.openxmlformats.org/officeDocument/2006/relationships/slideLayout" Target="../slideLayouts/slideLayout113.xml"/><Relationship Id="rId51" Type="http://schemas.openxmlformats.org/officeDocument/2006/relationships/slideLayout" Target="../slideLayouts/slideLayout156.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46" Type="http://schemas.openxmlformats.org/officeDocument/2006/relationships/slideLayout" Target="../slideLayouts/slideLayout151.xml"/><Relationship Id="rId20" Type="http://schemas.openxmlformats.org/officeDocument/2006/relationships/slideLayout" Target="../slideLayouts/slideLayout125.xml"/><Relationship Id="rId41" Type="http://schemas.openxmlformats.org/officeDocument/2006/relationships/slideLayout" Target="../slideLayouts/slideLayout146.xml"/><Relationship Id="rId54" Type="http://schemas.openxmlformats.org/officeDocument/2006/relationships/slideLayout" Target="../slideLayouts/slideLayout159.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49" Type="http://schemas.openxmlformats.org/officeDocument/2006/relationships/slideLayout" Target="../slideLayouts/slideLayout15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9" Type="http://schemas.openxmlformats.org/officeDocument/2006/relationships/slideLayout" Target="../slideLayouts/slideLayout198.xml"/><Relationship Id="rId21" Type="http://schemas.openxmlformats.org/officeDocument/2006/relationships/slideLayout" Target="../slideLayouts/slideLayout180.xml"/><Relationship Id="rId34" Type="http://schemas.openxmlformats.org/officeDocument/2006/relationships/slideLayout" Target="../slideLayouts/slideLayout193.xml"/><Relationship Id="rId42" Type="http://schemas.openxmlformats.org/officeDocument/2006/relationships/slideLayout" Target="../slideLayouts/slideLayout201.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29" Type="http://schemas.openxmlformats.org/officeDocument/2006/relationships/slideLayout" Target="../slideLayouts/slideLayout188.xml"/><Relationship Id="rId41" Type="http://schemas.openxmlformats.org/officeDocument/2006/relationships/slideLayout" Target="../slideLayouts/slideLayout200.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32" Type="http://schemas.openxmlformats.org/officeDocument/2006/relationships/slideLayout" Target="../slideLayouts/slideLayout191.xml"/><Relationship Id="rId37" Type="http://schemas.openxmlformats.org/officeDocument/2006/relationships/slideLayout" Target="../slideLayouts/slideLayout196.xml"/><Relationship Id="rId40" Type="http://schemas.openxmlformats.org/officeDocument/2006/relationships/slideLayout" Target="../slideLayouts/slideLayout199.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36" Type="http://schemas.openxmlformats.org/officeDocument/2006/relationships/slideLayout" Target="../slideLayouts/slideLayout195.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slideLayout" Target="../slideLayouts/slideLayout190.xml"/><Relationship Id="rId44" Type="http://schemas.openxmlformats.org/officeDocument/2006/relationships/image" Target="../media/image16.jpeg"/><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35" Type="http://schemas.openxmlformats.org/officeDocument/2006/relationships/slideLayout" Target="../slideLayouts/slideLayout194.xml"/><Relationship Id="rId43" Type="http://schemas.openxmlformats.org/officeDocument/2006/relationships/theme" Target="../theme/theme4.xml"/><Relationship Id="rId8" Type="http://schemas.openxmlformats.org/officeDocument/2006/relationships/slideLayout" Target="../slideLayouts/slideLayout167.xml"/><Relationship Id="rId3" Type="http://schemas.openxmlformats.org/officeDocument/2006/relationships/slideLayout" Target="../slideLayouts/slideLayout162.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slideLayout" Target="../slideLayouts/slideLayout192.xml"/><Relationship Id="rId38" Type="http://schemas.openxmlformats.org/officeDocument/2006/relationships/slideLayout" Target="../slideLayouts/slideLayout19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slideLayout" Target="../slideLayouts/slideLayout227.xml"/><Relationship Id="rId39" Type="http://schemas.openxmlformats.org/officeDocument/2006/relationships/slideLayout" Target="../slideLayouts/slideLayout240.xml"/><Relationship Id="rId21" Type="http://schemas.openxmlformats.org/officeDocument/2006/relationships/slideLayout" Target="../slideLayouts/slideLayout222.xml"/><Relationship Id="rId34" Type="http://schemas.openxmlformats.org/officeDocument/2006/relationships/slideLayout" Target="../slideLayouts/slideLayout235.xml"/><Relationship Id="rId42" Type="http://schemas.openxmlformats.org/officeDocument/2006/relationships/slideLayout" Target="../slideLayouts/slideLayout243.xml"/><Relationship Id="rId47" Type="http://schemas.openxmlformats.org/officeDocument/2006/relationships/slideLayout" Target="../slideLayouts/slideLayout248.xml"/><Relationship Id="rId50" Type="http://schemas.openxmlformats.org/officeDocument/2006/relationships/theme" Target="../theme/theme5.xml"/><Relationship Id="rId7" Type="http://schemas.openxmlformats.org/officeDocument/2006/relationships/slideLayout" Target="../slideLayouts/slideLayout20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9" Type="http://schemas.openxmlformats.org/officeDocument/2006/relationships/slideLayout" Target="../slideLayouts/slideLayout230.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32" Type="http://schemas.openxmlformats.org/officeDocument/2006/relationships/slideLayout" Target="../slideLayouts/slideLayout233.xml"/><Relationship Id="rId37" Type="http://schemas.openxmlformats.org/officeDocument/2006/relationships/slideLayout" Target="../slideLayouts/slideLayout238.xml"/><Relationship Id="rId40" Type="http://schemas.openxmlformats.org/officeDocument/2006/relationships/slideLayout" Target="../slideLayouts/slideLayout241.xml"/><Relationship Id="rId45" Type="http://schemas.openxmlformats.org/officeDocument/2006/relationships/slideLayout" Target="../slideLayouts/slideLayout246.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28" Type="http://schemas.openxmlformats.org/officeDocument/2006/relationships/slideLayout" Target="../slideLayouts/slideLayout229.xml"/><Relationship Id="rId36" Type="http://schemas.openxmlformats.org/officeDocument/2006/relationships/slideLayout" Target="../slideLayouts/slideLayout237.xml"/><Relationship Id="rId49" Type="http://schemas.openxmlformats.org/officeDocument/2006/relationships/slideLayout" Target="../slideLayouts/slideLayout250.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31" Type="http://schemas.openxmlformats.org/officeDocument/2006/relationships/slideLayout" Target="../slideLayouts/slideLayout232.xml"/><Relationship Id="rId44" Type="http://schemas.openxmlformats.org/officeDocument/2006/relationships/slideLayout" Target="../slideLayouts/slideLayout245.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 Id="rId27" Type="http://schemas.openxmlformats.org/officeDocument/2006/relationships/slideLayout" Target="../slideLayouts/slideLayout228.xml"/><Relationship Id="rId30" Type="http://schemas.openxmlformats.org/officeDocument/2006/relationships/slideLayout" Target="../slideLayouts/slideLayout231.xml"/><Relationship Id="rId35" Type="http://schemas.openxmlformats.org/officeDocument/2006/relationships/slideLayout" Target="../slideLayouts/slideLayout236.xml"/><Relationship Id="rId43" Type="http://schemas.openxmlformats.org/officeDocument/2006/relationships/slideLayout" Target="../slideLayouts/slideLayout244.xml"/><Relationship Id="rId48" Type="http://schemas.openxmlformats.org/officeDocument/2006/relationships/slideLayout" Target="../slideLayouts/slideLayout249.xml"/><Relationship Id="rId8" Type="http://schemas.openxmlformats.org/officeDocument/2006/relationships/slideLayout" Target="../slideLayouts/slideLayout209.xml"/><Relationship Id="rId51" Type="http://schemas.openxmlformats.org/officeDocument/2006/relationships/image" Target="../media/image18.jpeg"/><Relationship Id="rId3" Type="http://schemas.openxmlformats.org/officeDocument/2006/relationships/slideLayout" Target="../slideLayouts/slideLayout204.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33" Type="http://schemas.openxmlformats.org/officeDocument/2006/relationships/slideLayout" Target="../slideLayouts/slideLayout234.xml"/><Relationship Id="rId38" Type="http://schemas.openxmlformats.org/officeDocument/2006/relationships/slideLayout" Target="../slideLayouts/slideLayout239.xml"/><Relationship Id="rId46" Type="http://schemas.openxmlformats.org/officeDocument/2006/relationships/slideLayout" Target="../slideLayouts/slideLayout247.xml"/><Relationship Id="rId20" Type="http://schemas.openxmlformats.org/officeDocument/2006/relationships/slideLayout" Target="../slideLayouts/slideLayout221.xml"/><Relationship Id="rId41" Type="http://schemas.openxmlformats.org/officeDocument/2006/relationships/slideLayout" Target="../slideLayouts/slideLayout242.xml"/><Relationship Id="rId1" Type="http://schemas.openxmlformats.org/officeDocument/2006/relationships/slideLayout" Target="../slideLayouts/slideLayout202.xml"/><Relationship Id="rId6" Type="http://schemas.openxmlformats.org/officeDocument/2006/relationships/slideLayout" Target="../slideLayouts/slideLayout20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26" Type="http://schemas.openxmlformats.org/officeDocument/2006/relationships/slideLayout" Target="../slideLayouts/slideLayout276.xml"/><Relationship Id="rId39" Type="http://schemas.openxmlformats.org/officeDocument/2006/relationships/slideLayout" Target="../slideLayouts/slideLayout289.xml"/><Relationship Id="rId21" Type="http://schemas.openxmlformats.org/officeDocument/2006/relationships/slideLayout" Target="../slideLayouts/slideLayout271.xml"/><Relationship Id="rId34" Type="http://schemas.openxmlformats.org/officeDocument/2006/relationships/slideLayout" Target="../slideLayouts/slideLayout284.xml"/><Relationship Id="rId42" Type="http://schemas.openxmlformats.org/officeDocument/2006/relationships/slideLayout" Target="../slideLayouts/slideLayout292.xml"/><Relationship Id="rId47" Type="http://schemas.openxmlformats.org/officeDocument/2006/relationships/slideLayout" Target="../slideLayouts/slideLayout297.xml"/><Relationship Id="rId50" Type="http://schemas.openxmlformats.org/officeDocument/2006/relationships/theme" Target="../theme/theme6.xml"/><Relationship Id="rId7" Type="http://schemas.openxmlformats.org/officeDocument/2006/relationships/slideLayout" Target="../slideLayouts/slideLayout25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9" Type="http://schemas.openxmlformats.org/officeDocument/2006/relationships/slideLayout" Target="../slideLayouts/slideLayout279.xml"/><Relationship Id="rId11" Type="http://schemas.openxmlformats.org/officeDocument/2006/relationships/slideLayout" Target="../slideLayouts/slideLayout261.xml"/><Relationship Id="rId24" Type="http://schemas.openxmlformats.org/officeDocument/2006/relationships/slideLayout" Target="../slideLayouts/slideLayout274.xml"/><Relationship Id="rId32" Type="http://schemas.openxmlformats.org/officeDocument/2006/relationships/slideLayout" Target="../slideLayouts/slideLayout282.xml"/><Relationship Id="rId37" Type="http://schemas.openxmlformats.org/officeDocument/2006/relationships/slideLayout" Target="../slideLayouts/slideLayout287.xml"/><Relationship Id="rId40" Type="http://schemas.openxmlformats.org/officeDocument/2006/relationships/slideLayout" Target="../slideLayouts/slideLayout290.xml"/><Relationship Id="rId45" Type="http://schemas.openxmlformats.org/officeDocument/2006/relationships/slideLayout" Target="../slideLayouts/slideLayout295.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28" Type="http://schemas.openxmlformats.org/officeDocument/2006/relationships/slideLayout" Target="../slideLayouts/slideLayout278.xml"/><Relationship Id="rId36" Type="http://schemas.openxmlformats.org/officeDocument/2006/relationships/slideLayout" Target="../slideLayouts/slideLayout286.xml"/><Relationship Id="rId49" Type="http://schemas.openxmlformats.org/officeDocument/2006/relationships/slideLayout" Target="../slideLayouts/slideLayout299.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31" Type="http://schemas.openxmlformats.org/officeDocument/2006/relationships/slideLayout" Target="../slideLayouts/slideLayout281.xml"/><Relationship Id="rId44" Type="http://schemas.openxmlformats.org/officeDocument/2006/relationships/slideLayout" Target="../slideLayouts/slideLayout294.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slideLayout" Target="../slideLayouts/slideLayout272.xml"/><Relationship Id="rId27" Type="http://schemas.openxmlformats.org/officeDocument/2006/relationships/slideLayout" Target="../slideLayouts/slideLayout277.xml"/><Relationship Id="rId30" Type="http://schemas.openxmlformats.org/officeDocument/2006/relationships/slideLayout" Target="../slideLayouts/slideLayout280.xml"/><Relationship Id="rId35" Type="http://schemas.openxmlformats.org/officeDocument/2006/relationships/slideLayout" Target="../slideLayouts/slideLayout285.xml"/><Relationship Id="rId43" Type="http://schemas.openxmlformats.org/officeDocument/2006/relationships/slideLayout" Target="../slideLayouts/slideLayout293.xml"/><Relationship Id="rId48" Type="http://schemas.openxmlformats.org/officeDocument/2006/relationships/slideLayout" Target="../slideLayouts/slideLayout298.xml"/><Relationship Id="rId8" Type="http://schemas.openxmlformats.org/officeDocument/2006/relationships/slideLayout" Target="../slideLayouts/slideLayout258.xml"/><Relationship Id="rId51" Type="http://schemas.openxmlformats.org/officeDocument/2006/relationships/image" Target="../media/image18.jpeg"/><Relationship Id="rId3" Type="http://schemas.openxmlformats.org/officeDocument/2006/relationships/slideLayout" Target="../slideLayouts/slideLayout253.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slideLayout" Target="../slideLayouts/slideLayout275.xml"/><Relationship Id="rId33" Type="http://schemas.openxmlformats.org/officeDocument/2006/relationships/slideLayout" Target="../slideLayouts/slideLayout283.xml"/><Relationship Id="rId38" Type="http://schemas.openxmlformats.org/officeDocument/2006/relationships/slideLayout" Target="../slideLayouts/slideLayout288.xml"/><Relationship Id="rId46" Type="http://schemas.openxmlformats.org/officeDocument/2006/relationships/slideLayout" Target="../slideLayouts/slideLayout296.xml"/><Relationship Id="rId20" Type="http://schemas.openxmlformats.org/officeDocument/2006/relationships/slideLayout" Target="../slideLayouts/slideLayout270.xml"/><Relationship Id="rId41" Type="http://schemas.openxmlformats.org/officeDocument/2006/relationships/slideLayout" Target="../slideLayouts/slideLayout291.xml"/><Relationship Id="rId1" Type="http://schemas.openxmlformats.org/officeDocument/2006/relationships/slideLayout" Target="../slideLayouts/slideLayout251.xml"/><Relationship Id="rId6" Type="http://schemas.openxmlformats.org/officeDocument/2006/relationships/slideLayout" Target="../slideLayouts/slideLayout2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p:nvSpPr>
        <p:spPr>
          <a:xfrm>
            <a:off x="29633" y="6346327"/>
            <a:ext cx="518587"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ctr" defTabSz="1375467"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2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37546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3" name="Title 2"/>
          <p:cNvSpPr txBox="1">
            <a:spLocks/>
          </p:cNvSpPr>
          <p:nvPr/>
        </p:nvSpPr>
        <p:spPr>
          <a:xfrm>
            <a:off x="548220" y="6437085"/>
            <a:ext cx="4810113" cy="184666"/>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0" kern="1500">
                <a:solidFill>
                  <a:schemeClr val="bg1">
                    <a:lumMod val="75000"/>
                  </a:schemeClr>
                </a:solidFill>
              </a:rPr>
              <a:t>| © 2024 Geriatric Emergency Department Collaborative</a:t>
            </a:r>
            <a:r>
              <a:rPr lang="en-US" sz="1200" b="0" kern="1500" baseline="0">
                <a:solidFill>
                  <a:schemeClr val="bg1">
                    <a:lumMod val="75000"/>
                  </a:schemeClr>
                </a:solidFill>
              </a:rPr>
              <a:t> |</a:t>
            </a:r>
            <a:endParaRPr lang="en-US" sz="1200" b="0" kern="1500">
              <a:solidFill>
                <a:schemeClr val="bg1">
                  <a:lumMod val="7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5A8ADC6C-BA2D-AD4D-92BA-A3C0D4D3141D}"/>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10535426" y="6280417"/>
            <a:ext cx="1542167" cy="514056"/>
          </a:xfrm>
          <a:prstGeom prst="rect">
            <a:avLst/>
          </a:prstGeom>
        </p:spPr>
      </p:pic>
    </p:spTree>
    <p:extLst>
      <p:ext uri="{BB962C8B-B14F-4D97-AF65-F5344CB8AC3E}">
        <p14:creationId xmlns:p14="http://schemas.microsoft.com/office/powerpoint/2010/main" val="1256252296"/>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5" r:id="rId13"/>
    <p:sldLayoutId id="2147484117" r:id="rId14"/>
    <p:sldLayoutId id="2147484118" r:id="rId15"/>
    <p:sldLayoutId id="2147484119" r:id="rId16"/>
    <p:sldLayoutId id="2147484120" r:id="rId17"/>
    <p:sldLayoutId id="2147484121" r:id="rId18"/>
    <p:sldLayoutId id="2147484122" r:id="rId19"/>
    <p:sldLayoutId id="2147484123" r:id="rId20"/>
    <p:sldLayoutId id="2147484124" r:id="rId21"/>
    <p:sldLayoutId id="2147484125" r:id="rId22"/>
    <p:sldLayoutId id="2147484126" r:id="rId23"/>
    <p:sldLayoutId id="2147484127" r:id="rId24"/>
    <p:sldLayoutId id="2147484128" r:id="rId25"/>
    <p:sldLayoutId id="2147484129" r:id="rId26"/>
    <p:sldLayoutId id="2147484130" r:id="rId27"/>
    <p:sldLayoutId id="2147484131" r:id="rId28"/>
    <p:sldLayoutId id="2147484132" r:id="rId29"/>
    <p:sldLayoutId id="2147484133" r:id="rId30"/>
    <p:sldLayoutId id="2147484134" r:id="rId31"/>
    <p:sldLayoutId id="2147484135" r:id="rId32"/>
    <p:sldLayoutId id="2147484136" r:id="rId33"/>
    <p:sldLayoutId id="2147484137" r:id="rId34"/>
    <p:sldLayoutId id="2147484138" r:id="rId35"/>
    <p:sldLayoutId id="2147484139" r:id="rId36"/>
    <p:sldLayoutId id="2147484140" r:id="rId37"/>
    <p:sldLayoutId id="2147484141" r:id="rId38"/>
    <p:sldLayoutId id="2147484142" r:id="rId39"/>
    <p:sldLayoutId id="2147484143" r:id="rId40"/>
    <p:sldLayoutId id="2147484144" r:id="rId41"/>
    <p:sldLayoutId id="2147484145" r:id="rId42"/>
    <p:sldLayoutId id="2147484146" r:id="rId43"/>
    <p:sldLayoutId id="2147484147" r:id="rId44"/>
    <p:sldLayoutId id="2147484148" r:id="rId45"/>
    <p:sldLayoutId id="2147484149" r:id="rId46"/>
    <p:sldLayoutId id="2147484150" r:id="rId47"/>
    <p:sldLayoutId id="2147484151" r:id="rId48"/>
    <p:sldLayoutId id="2147484152" r:id="rId49"/>
    <p:sldLayoutId id="2147484153" r:id="rId50"/>
    <p:sldLayoutId id="2147484154" r:id="rId51"/>
    <p:sldLayoutId id="2147484155" r:id="rId52"/>
    <p:sldLayoutId id="2147484157" r:id="rId5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p:nvSpPr>
        <p:spPr>
          <a:xfrm>
            <a:off x="29633" y="6346327"/>
            <a:ext cx="518587"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ctr" defTabSz="1375467"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2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37546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3" name="Title 2"/>
          <p:cNvSpPr txBox="1">
            <a:spLocks/>
          </p:cNvSpPr>
          <p:nvPr/>
        </p:nvSpPr>
        <p:spPr>
          <a:xfrm>
            <a:off x="548220" y="6437085"/>
            <a:ext cx="4810113" cy="184666"/>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0" kern="1500">
                <a:solidFill>
                  <a:schemeClr val="bg1">
                    <a:lumMod val="75000"/>
                  </a:schemeClr>
                </a:solidFill>
              </a:rPr>
              <a:t>| © 2024 Geriatric Emergency Department Collaborative</a:t>
            </a:r>
            <a:r>
              <a:rPr lang="en-US" sz="1200" b="0" kern="1500" baseline="0">
                <a:solidFill>
                  <a:schemeClr val="bg1">
                    <a:lumMod val="75000"/>
                  </a:schemeClr>
                </a:solidFill>
              </a:rPr>
              <a:t> |</a:t>
            </a:r>
            <a:endParaRPr lang="en-US" sz="1200" b="0" kern="1500">
              <a:solidFill>
                <a:schemeClr val="bg1">
                  <a:lumMod val="7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5A8ADC6C-BA2D-AD4D-92BA-A3C0D4D3141D}"/>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10535426" y="6280417"/>
            <a:ext cx="1542167" cy="514056"/>
          </a:xfrm>
          <a:prstGeom prst="rect">
            <a:avLst/>
          </a:prstGeom>
        </p:spPr>
      </p:pic>
    </p:spTree>
    <p:extLst>
      <p:ext uri="{BB962C8B-B14F-4D97-AF65-F5344CB8AC3E}">
        <p14:creationId xmlns:p14="http://schemas.microsoft.com/office/powerpoint/2010/main" val="2057465737"/>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 id="2147484173" r:id="rId15"/>
    <p:sldLayoutId id="2147484174" r:id="rId16"/>
    <p:sldLayoutId id="2147484175" r:id="rId17"/>
    <p:sldLayoutId id="2147484176" r:id="rId18"/>
    <p:sldLayoutId id="2147484177" r:id="rId19"/>
    <p:sldLayoutId id="2147484178" r:id="rId20"/>
    <p:sldLayoutId id="2147484179" r:id="rId21"/>
    <p:sldLayoutId id="2147484180" r:id="rId22"/>
    <p:sldLayoutId id="2147484181" r:id="rId23"/>
    <p:sldLayoutId id="2147484182" r:id="rId24"/>
    <p:sldLayoutId id="2147484183" r:id="rId25"/>
    <p:sldLayoutId id="2147484184" r:id="rId26"/>
    <p:sldLayoutId id="2147484185" r:id="rId27"/>
    <p:sldLayoutId id="2147484186" r:id="rId28"/>
    <p:sldLayoutId id="2147484187" r:id="rId29"/>
    <p:sldLayoutId id="2147484188" r:id="rId30"/>
    <p:sldLayoutId id="2147484189" r:id="rId31"/>
    <p:sldLayoutId id="2147484190" r:id="rId32"/>
    <p:sldLayoutId id="2147484191" r:id="rId33"/>
    <p:sldLayoutId id="2147484192" r:id="rId34"/>
    <p:sldLayoutId id="2147484193" r:id="rId35"/>
    <p:sldLayoutId id="2147484194" r:id="rId36"/>
    <p:sldLayoutId id="2147484195" r:id="rId37"/>
    <p:sldLayoutId id="2147484196" r:id="rId38"/>
    <p:sldLayoutId id="2147484197" r:id="rId39"/>
    <p:sldLayoutId id="2147484198" r:id="rId40"/>
    <p:sldLayoutId id="2147484199" r:id="rId41"/>
    <p:sldLayoutId id="2147484200" r:id="rId42"/>
    <p:sldLayoutId id="2147484201" r:id="rId43"/>
    <p:sldLayoutId id="2147484202" r:id="rId44"/>
    <p:sldLayoutId id="2147484203" r:id="rId45"/>
    <p:sldLayoutId id="2147484206" r:id="rId46"/>
    <p:sldLayoutId id="2147484207" r:id="rId47"/>
    <p:sldLayoutId id="2147484208" r:id="rId48"/>
    <p:sldLayoutId id="2147484209" r:id="rId49"/>
    <p:sldLayoutId id="2147485302" r:id="rId50"/>
    <p:sldLayoutId id="2147485353" r:id="rId51"/>
    <p:sldLayoutId id="2147485356" r:id="rId5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p:nvSpPr>
        <p:spPr>
          <a:xfrm>
            <a:off x="29633" y="6346330"/>
            <a:ext cx="518587"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ctr" defTabSz="1375398"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2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375398"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3" name="Title 2"/>
          <p:cNvSpPr txBox="1">
            <a:spLocks/>
          </p:cNvSpPr>
          <p:nvPr/>
        </p:nvSpPr>
        <p:spPr>
          <a:xfrm>
            <a:off x="548222" y="6437088"/>
            <a:ext cx="4810113" cy="184666"/>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0" kern="1500">
                <a:solidFill>
                  <a:schemeClr val="bg1">
                    <a:lumMod val="75000"/>
                  </a:schemeClr>
                </a:solidFill>
              </a:rPr>
              <a:t>| © 2024 Geriatric Emergency Department Collaborative</a:t>
            </a:r>
            <a:r>
              <a:rPr lang="en-US" sz="1200" b="0" kern="1500" baseline="0">
                <a:solidFill>
                  <a:schemeClr val="bg1">
                    <a:lumMod val="75000"/>
                  </a:schemeClr>
                </a:solidFill>
              </a:rPr>
              <a:t> |</a:t>
            </a:r>
            <a:endParaRPr lang="en-US" sz="1200" b="0" kern="1500">
              <a:solidFill>
                <a:schemeClr val="bg1">
                  <a:lumMod val="7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5A8ADC6C-BA2D-AD4D-92BA-A3C0D4D3141D}"/>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10535429" y="6280417"/>
            <a:ext cx="1542167" cy="514056"/>
          </a:xfrm>
          <a:prstGeom prst="rect">
            <a:avLst/>
          </a:prstGeom>
        </p:spPr>
      </p:pic>
    </p:spTree>
    <p:extLst>
      <p:ext uri="{BB962C8B-B14F-4D97-AF65-F5344CB8AC3E}">
        <p14:creationId xmlns:p14="http://schemas.microsoft.com/office/powerpoint/2010/main" val="1625103469"/>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4536" r:id="rId12"/>
    <p:sldLayoutId id="2147484537" r:id="rId13"/>
    <p:sldLayoutId id="2147484538" r:id="rId14"/>
    <p:sldLayoutId id="2147484539" r:id="rId15"/>
    <p:sldLayoutId id="2147484540" r:id="rId16"/>
    <p:sldLayoutId id="2147484541" r:id="rId17"/>
    <p:sldLayoutId id="2147484542" r:id="rId18"/>
    <p:sldLayoutId id="2147484543" r:id="rId19"/>
    <p:sldLayoutId id="2147484544" r:id="rId20"/>
    <p:sldLayoutId id="2147484545" r:id="rId21"/>
    <p:sldLayoutId id="2147484546" r:id="rId22"/>
    <p:sldLayoutId id="2147484547" r:id="rId23"/>
    <p:sldLayoutId id="2147484548" r:id="rId24"/>
    <p:sldLayoutId id="2147484549" r:id="rId25"/>
    <p:sldLayoutId id="2147484550" r:id="rId26"/>
    <p:sldLayoutId id="2147484551" r:id="rId27"/>
    <p:sldLayoutId id="2147484552" r:id="rId28"/>
    <p:sldLayoutId id="2147484553" r:id="rId29"/>
    <p:sldLayoutId id="2147484554" r:id="rId30"/>
    <p:sldLayoutId id="2147484555" r:id="rId31"/>
    <p:sldLayoutId id="2147484556" r:id="rId32"/>
    <p:sldLayoutId id="2147484557" r:id="rId33"/>
    <p:sldLayoutId id="2147484558" r:id="rId34"/>
    <p:sldLayoutId id="2147484559" r:id="rId35"/>
    <p:sldLayoutId id="2147484560" r:id="rId36"/>
    <p:sldLayoutId id="2147484561" r:id="rId37"/>
    <p:sldLayoutId id="2147484562" r:id="rId38"/>
    <p:sldLayoutId id="2147484563" r:id="rId39"/>
    <p:sldLayoutId id="2147484564" r:id="rId40"/>
    <p:sldLayoutId id="2147484565" r:id="rId41"/>
    <p:sldLayoutId id="2147484566" r:id="rId42"/>
    <p:sldLayoutId id="2147484567" r:id="rId43"/>
    <p:sldLayoutId id="2147484568" r:id="rId44"/>
    <p:sldLayoutId id="2147484569" r:id="rId45"/>
    <p:sldLayoutId id="2147484570" r:id="rId46"/>
    <p:sldLayoutId id="2147484572" r:id="rId47"/>
    <p:sldLayoutId id="2147484573" r:id="rId48"/>
    <p:sldLayoutId id="2147484574" r:id="rId49"/>
    <p:sldLayoutId id="2147484575" r:id="rId50"/>
    <p:sldLayoutId id="2147484791" r:id="rId51"/>
    <p:sldLayoutId id="2147484792" r:id="rId52"/>
    <p:sldLayoutId id="2147484794" r:id="rId53"/>
    <p:sldLayoutId id="2147484795" r:id="rId5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29633" y="6346327"/>
            <a:ext cx="518587"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ctr" defTabSz="1375467"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2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37546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3" name="Title 2"/>
          <p:cNvSpPr txBox="1">
            <a:spLocks/>
          </p:cNvSpPr>
          <p:nvPr userDrawn="1"/>
        </p:nvSpPr>
        <p:spPr>
          <a:xfrm>
            <a:off x="548220" y="6437085"/>
            <a:ext cx="4810113" cy="184666"/>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0" kern="1500">
                <a:solidFill>
                  <a:schemeClr val="bg1">
                    <a:lumMod val="75000"/>
                  </a:schemeClr>
                </a:solidFill>
              </a:rPr>
              <a:t>| © 2024 Geriatric Emergency Department Collaborative</a:t>
            </a:r>
            <a:r>
              <a:rPr lang="en-US" sz="1200" b="0" kern="1500" baseline="0">
                <a:solidFill>
                  <a:schemeClr val="bg1">
                    <a:lumMod val="75000"/>
                  </a:schemeClr>
                </a:solidFill>
              </a:rPr>
              <a:t> |</a:t>
            </a:r>
            <a:endParaRPr lang="en-US" sz="1200" b="0" kern="1500">
              <a:solidFill>
                <a:schemeClr val="bg1">
                  <a:lumMod val="7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5A8ADC6C-BA2D-AD4D-92BA-A3C0D4D3141D}"/>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10535426" y="6280417"/>
            <a:ext cx="1542167" cy="514056"/>
          </a:xfrm>
          <a:prstGeom prst="rect">
            <a:avLst/>
          </a:prstGeom>
        </p:spPr>
      </p:pic>
    </p:spTree>
    <p:extLst>
      <p:ext uri="{BB962C8B-B14F-4D97-AF65-F5344CB8AC3E}">
        <p14:creationId xmlns:p14="http://schemas.microsoft.com/office/powerpoint/2010/main" val="1038943433"/>
      </p:ext>
    </p:extLst>
  </p:cSld>
  <p:clrMap bg1="lt1" tx1="dk1" bg2="lt2" tx2="dk2" accent1="accent1" accent2="accent2" accent3="accent3" accent4="accent4" accent5="accent5" accent6="accent6" hlink="hlink" folHlink="folHlink"/>
  <p:sldLayoutIdLst>
    <p:sldLayoutId id="2147485153" r:id="rId1"/>
    <p:sldLayoutId id="2147485154" r:id="rId2"/>
    <p:sldLayoutId id="2147485155" r:id="rId3"/>
    <p:sldLayoutId id="2147485156" r:id="rId4"/>
    <p:sldLayoutId id="2147485157" r:id="rId5"/>
    <p:sldLayoutId id="2147485158" r:id="rId6"/>
    <p:sldLayoutId id="2147485159" r:id="rId7"/>
    <p:sldLayoutId id="2147485160" r:id="rId8"/>
    <p:sldLayoutId id="2147485161" r:id="rId9"/>
    <p:sldLayoutId id="2147485162" r:id="rId10"/>
    <p:sldLayoutId id="2147485163" r:id="rId11"/>
    <p:sldLayoutId id="2147485164" r:id="rId12"/>
    <p:sldLayoutId id="2147485165" r:id="rId13"/>
    <p:sldLayoutId id="2147485166" r:id="rId14"/>
    <p:sldLayoutId id="2147485167" r:id="rId15"/>
    <p:sldLayoutId id="2147485168" r:id="rId16"/>
    <p:sldLayoutId id="2147485169" r:id="rId17"/>
    <p:sldLayoutId id="2147485170" r:id="rId18"/>
    <p:sldLayoutId id="2147485171" r:id="rId19"/>
    <p:sldLayoutId id="2147485172" r:id="rId20"/>
    <p:sldLayoutId id="2147485173" r:id="rId21"/>
    <p:sldLayoutId id="2147485174" r:id="rId22"/>
    <p:sldLayoutId id="2147485175" r:id="rId23"/>
    <p:sldLayoutId id="2147485176" r:id="rId24"/>
    <p:sldLayoutId id="2147485177" r:id="rId25"/>
    <p:sldLayoutId id="2147485178" r:id="rId26"/>
    <p:sldLayoutId id="2147485179" r:id="rId27"/>
    <p:sldLayoutId id="2147485180" r:id="rId28"/>
    <p:sldLayoutId id="2147485181" r:id="rId29"/>
    <p:sldLayoutId id="2147485182" r:id="rId30"/>
    <p:sldLayoutId id="2147485183" r:id="rId31"/>
    <p:sldLayoutId id="2147485184" r:id="rId32"/>
    <p:sldLayoutId id="2147485185" r:id="rId33"/>
    <p:sldLayoutId id="2147485186" r:id="rId34"/>
    <p:sldLayoutId id="2147485187" r:id="rId35"/>
    <p:sldLayoutId id="2147485188" r:id="rId36"/>
    <p:sldLayoutId id="2147485189" r:id="rId37"/>
    <p:sldLayoutId id="2147485190" r:id="rId38"/>
    <p:sldLayoutId id="2147485191" r:id="rId39"/>
    <p:sldLayoutId id="2147485192" r:id="rId40"/>
    <p:sldLayoutId id="2147485193" r:id="rId41"/>
    <p:sldLayoutId id="2147485194" r:id="rId4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29633" y="6346327"/>
            <a:ext cx="518587"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ctr" defTabSz="1375467"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2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37546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3" name="Title 2"/>
          <p:cNvSpPr txBox="1">
            <a:spLocks/>
          </p:cNvSpPr>
          <p:nvPr userDrawn="1"/>
        </p:nvSpPr>
        <p:spPr>
          <a:xfrm>
            <a:off x="548220" y="6437085"/>
            <a:ext cx="4810113" cy="184666"/>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0" kern="1500">
                <a:solidFill>
                  <a:schemeClr val="bg1">
                    <a:lumMod val="75000"/>
                  </a:schemeClr>
                </a:solidFill>
              </a:rPr>
              <a:t>| © 2024 Geriatric Emergency Department Collaborative</a:t>
            </a:r>
            <a:r>
              <a:rPr lang="en-US" sz="1200" b="0" kern="1500" baseline="0">
                <a:solidFill>
                  <a:schemeClr val="bg1">
                    <a:lumMod val="75000"/>
                  </a:schemeClr>
                </a:solidFill>
              </a:rPr>
              <a:t> |</a:t>
            </a:r>
            <a:endParaRPr lang="en-US" sz="1200" b="0" kern="1500">
              <a:solidFill>
                <a:schemeClr val="bg1">
                  <a:lumMod val="7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5A8ADC6C-BA2D-AD4D-92BA-A3C0D4D3141D}"/>
              </a:ext>
            </a:extLst>
          </p:cNvP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10535426" y="6280417"/>
            <a:ext cx="1542167" cy="514056"/>
          </a:xfrm>
          <a:prstGeom prst="rect">
            <a:avLst/>
          </a:prstGeom>
        </p:spPr>
      </p:pic>
    </p:spTree>
    <p:extLst>
      <p:ext uri="{BB962C8B-B14F-4D97-AF65-F5344CB8AC3E}">
        <p14:creationId xmlns:p14="http://schemas.microsoft.com/office/powerpoint/2010/main" val="5520636"/>
      </p:ext>
    </p:extLst>
  </p:cSld>
  <p:clrMap bg1="lt1" tx1="dk1" bg2="lt2" tx2="dk2" accent1="accent1" accent2="accent2" accent3="accent3" accent4="accent4" accent5="accent5" accent6="accent6" hlink="hlink" folHlink="folHlink"/>
  <p:sldLayoutIdLst>
    <p:sldLayoutId id="2147485304" r:id="rId1"/>
    <p:sldLayoutId id="2147485305" r:id="rId2"/>
    <p:sldLayoutId id="2147485306" r:id="rId3"/>
    <p:sldLayoutId id="2147485307" r:id="rId4"/>
    <p:sldLayoutId id="2147485308" r:id="rId5"/>
    <p:sldLayoutId id="2147485309" r:id="rId6"/>
    <p:sldLayoutId id="2147485310" r:id="rId7"/>
    <p:sldLayoutId id="2147485311" r:id="rId8"/>
    <p:sldLayoutId id="2147485312" r:id="rId9"/>
    <p:sldLayoutId id="2147485313" r:id="rId10"/>
    <p:sldLayoutId id="2147485314" r:id="rId11"/>
    <p:sldLayoutId id="2147485315" r:id="rId12"/>
    <p:sldLayoutId id="2147485316" r:id="rId13"/>
    <p:sldLayoutId id="2147485317" r:id="rId14"/>
    <p:sldLayoutId id="2147485318" r:id="rId15"/>
    <p:sldLayoutId id="2147485319" r:id="rId16"/>
    <p:sldLayoutId id="2147485320" r:id="rId17"/>
    <p:sldLayoutId id="2147485321" r:id="rId18"/>
    <p:sldLayoutId id="2147485322" r:id="rId19"/>
    <p:sldLayoutId id="2147485323" r:id="rId20"/>
    <p:sldLayoutId id="2147485324" r:id="rId21"/>
    <p:sldLayoutId id="2147485325" r:id="rId22"/>
    <p:sldLayoutId id="2147485326" r:id="rId23"/>
    <p:sldLayoutId id="2147485327" r:id="rId24"/>
    <p:sldLayoutId id="2147485328" r:id="rId25"/>
    <p:sldLayoutId id="2147485329" r:id="rId26"/>
    <p:sldLayoutId id="2147485330" r:id="rId27"/>
    <p:sldLayoutId id="2147485331" r:id="rId28"/>
    <p:sldLayoutId id="2147485332" r:id="rId29"/>
    <p:sldLayoutId id="2147485333" r:id="rId30"/>
    <p:sldLayoutId id="2147485334" r:id="rId31"/>
    <p:sldLayoutId id="2147485335" r:id="rId32"/>
    <p:sldLayoutId id="2147485336" r:id="rId33"/>
    <p:sldLayoutId id="2147485337" r:id="rId34"/>
    <p:sldLayoutId id="2147485338" r:id="rId35"/>
    <p:sldLayoutId id="2147485339" r:id="rId36"/>
    <p:sldLayoutId id="2147485340" r:id="rId37"/>
    <p:sldLayoutId id="2147485341" r:id="rId38"/>
    <p:sldLayoutId id="2147485342" r:id="rId39"/>
    <p:sldLayoutId id="2147485343" r:id="rId40"/>
    <p:sldLayoutId id="2147485344" r:id="rId41"/>
    <p:sldLayoutId id="2147485345" r:id="rId42"/>
    <p:sldLayoutId id="2147485346" r:id="rId43"/>
    <p:sldLayoutId id="2147485347" r:id="rId44"/>
    <p:sldLayoutId id="2147485348" r:id="rId45"/>
    <p:sldLayoutId id="2147485349" r:id="rId46"/>
    <p:sldLayoutId id="2147485350" r:id="rId47"/>
    <p:sldLayoutId id="2147485351" r:id="rId48"/>
    <p:sldLayoutId id="2147485352" r:id="rId4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
        <p:cNvGrpSpPr/>
        <p:nvPr/>
      </p:nvGrpSpPr>
      <p:grpSpPr>
        <a:xfrm>
          <a:off x="0" y="0"/>
          <a:ext cx="0" cy="0"/>
          <a:chOff x="0" y="0"/>
          <a:chExt cx="0" cy="0"/>
        </a:xfrm>
      </p:grpSpPr>
      <p:sp>
        <p:nvSpPr>
          <p:cNvPr id="11" name="Google Shape;11;p67"/>
          <p:cNvSpPr txBox="1"/>
          <p:nvPr/>
        </p:nvSpPr>
        <p:spPr>
          <a:xfrm>
            <a:off x="29633" y="6346327"/>
            <a:ext cx="518587" cy="366183"/>
          </a:xfrm>
          <a:prstGeom prst="rect">
            <a:avLst/>
          </a:prstGeom>
          <a:no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BFBFBF"/>
              </a:buClr>
              <a:buSzPts val="900"/>
              <a:buFont typeface="Roboto"/>
              <a:buNone/>
            </a:pPr>
            <a:fld id="{00000000-1234-1234-1234-123412341234}" type="slidenum">
              <a:rPr lang="en-US" sz="1200" b="0" i="0" u="none" strike="noStrike" cap="none">
                <a:solidFill>
                  <a:srgbClr val="BFBFBF"/>
                </a:solidFill>
                <a:latin typeface="Roboto"/>
                <a:ea typeface="Roboto"/>
                <a:cs typeface="Roboto"/>
                <a:sym typeface="Roboto"/>
              </a:rPr>
              <a:pPr marL="0" marR="0" lvl="0" indent="0" algn="ctr" rtl="0">
                <a:lnSpc>
                  <a:spcPct val="100000"/>
                </a:lnSpc>
                <a:spcBef>
                  <a:spcPts val="0"/>
                </a:spcBef>
                <a:spcAft>
                  <a:spcPts val="0"/>
                </a:spcAft>
                <a:buClr>
                  <a:srgbClr val="BFBFBF"/>
                </a:buClr>
                <a:buSzPts val="900"/>
                <a:buFont typeface="Roboto"/>
                <a:buNone/>
              </a:pPr>
              <a:t>‹#›</a:t>
            </a:fld>
            <a:endParaRPr sz="1200" b="0" i="0" u="none" strike="noStrike" cap="none">
              <a:solidFill>
                <a:srgbClr val="BFBFBF"/>
              </a:solidFill>
              <a:latin typeface="Roboto"/>
              <a:ea typeface="Roboto"/>
              <a:cs typeface="Roboto"/>
              <a:sym typeface="Roboto"/>
            </a:endParaRPr>
          </a:p>
        </p:txBody>
      </p:sp>
      <p:sp>
        <p:nvSpPr>
          <p:cNvPr id="12" name="Google Shape;12;p67"/>
          <p:cNvSpPr txBox="1"/>
          <p:nvPr/>
        </p:nvSpPr>
        <p:spPr>
          <a:xfrm>
            <a:off x="548219" y="6437085"/>
            <a:ext cx="4810113" cy="18466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BFBFBF"/>
              </a:buClr>
              <a:buSzPts val="900"/>
              <a:buFont typeface="Roboto"/>
              <a:buNone/>
            </a:pPr>
            <a:r>
              <a:rPr lang="en-US" sz="1200" b="0" i="0" u="none" strike="noStrike" cap="none">
                <a:solidFill>
                  <a:srgbClr val="BFBFBF"/>
                </a:solidFill>
                <a:latin typeface="Roboto"/>
                <a:ea typeface="Roboto"/>
                <a:cs typeface="Roboto"/>
                <a:sym typeface="Roboto"/>
              </a:rPr>
              <a:t>| © 2024 Geriatric Emergency Department Collaborative |</a:t>
            </a:r>
            <a:endParaRPr sz="1200" b="0" i="0" u="none" strike="noStrike" cap="none">
              <a:solidFill>
                <a:srgbClr val="BFBFBF"/>
              </a:solidFill>
              <a:latin typeface="Roboto"/>
              <a:ea typeface="Roboto"/>
              <a:cs typeface="Roboto"/>
              <a:sym typeface="Roboto"/>
            </a:endParaRPr>
          </a:p>
        </p:txBody>
      </p:sp>
      <p:pic>
        <p:nvPicPr>
          <p:cNvPr id="13" name="Google Shape;13;p67" descr="A picture containing drawing&#10;&#10;Description automatically generated"/>
          <p:cNvPicPr preferRelativeResize="0"/>
          <p:nvPr/>
        </p:nvPicPr>
        <p:blipFill rotWithShape="1">
          <a:blip r:embed="rId51">
            <a:alphaModFix/>
          </a:blip>
          <a:srcRect/>
          <a:stretch/>
        </p:blipFill>
        <p:spPr>
          <a:xfrm>
            <a:off x="10535426" y="6280417"/>
            <a:ext cx="1542167" cy="514056"/>
          </a:xfrm>
          <a:prstGeom prst="rect">
            <a:avLst/>
          </a:prstGeom>
          <a:noFill/>
          <a:ln>
            <a:noFill/>
          </a:ln>
        </p:spPr>
      </p:pic>
    </p:spTree>
    <p:extLst>
      <p:ext uri="{BB962C8B-B14F-4D97-AF65-F5344CB8AC3E}">
        <p14:creationId xmlns:p14="http://schemas.microsoft.com/office/powerpoint/2010/main" val="1989199191"/>
      </p:ext>
    </p:extLst>
  </p:cSld>
  <p:clrMap bg1="lt1" tx1="dk1" bg2="dk2" tx2="lt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69" r:id="rId12"/>
    <p:sldLayoutId id="2147485370" r:id="rId13"/>
    <p:sldLayoutId id="2147485371" r:id="rId14"/>
    <p:sldLayoutId id="2147485372" r:id="rId15"/>
    <p:sldLayoutId id="2147485373" r:id="rId16"/>
    <p:sldLayoutId id="2147485374" r:id="rId17"/>
    <p:sldLayoutId id="2147485375" r:id="rId18"/>
    <p:sldLayoutId id="2147485376" r:id="rId19"/>
    <p:sldLayoutId id="2147485377" r:id="rId20"/>
    <p:sldLayoutId id="2147485378" r:id="rId21"/>
    <p:sldLayoutId id="2147485379" r:id="rId22"/>
    <p:sldLayoutId id="2147485380" r:id="rId23"/>
    <p:sldLayoutId id="2147485381" r:id="rId24"/>
    <p:sldLayoutId id="2147485382" r:id="rId25"/>
    <p:sldLayoutId id="2147485383" r:id="rId26"/>
    <p:sldLayoutId id="2147485384" r:id="rId27"/>
    <p:sldLayoutId id="2147485385" r:id="rId28"/>
    <p:sldLayoutId id="2147485386" r:id="rId29"/>
    <p:sldLayoutId id="2147485387" r:id="rId30"/>
    <p:sldLayoutId id="2147485388" r:id="rId31"/>
    <p:sldLayoutId id="2147485389" r:id="rId32"/>
    <p:sldLayoutId id="2147485390" r:id="rId33"/>
    <p:sldLayoutId id="2147485391" r:id="rId34"/>
    <p:sldLayoutId id="2147485392" r:id="rId35"/>
    <p:sldLayoutId id="2147485393" r:id="rId36"/>
    <p:sldLayoutId id="2147485394" r:id="rId37"/>
    <p:sldLayoutId id="2147485395" r:id="rId38"/>
    <p:sldLayoutId id="2147485396" r:id="rId39"/>
    <p:sldLayoutId id="2147485397" r:id="rId40"/>
    <p:sldLayoutId id="2147485398" r:id="rId41"/>
    <p:sldLayoutId id="2147485399" r:id="rId42"/>
    <p:sldLayoutId id="2147485400" r:id="rId43"/>
    <p:sldLayoutId id="2147485401" r:id="rId44"/>
    <p:sldLayoutId id="2147485402" r:id="rId45"/>
    <p:sldLayoutId id="2147485403" r:id="rId46"/>
    <p:sldLayoutId id="2147485404" r:id="rId47"/>
    <p:sldLayoutId id="2147485405" r:id="rId48"/>
    <p:sldLayoutId id="2147485406" r:id="rId4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3" Type="http://schemas.openxmlformats.org/officeDocument/2006/relationships/hyperlink" Target="https://www.aha.org/center/age-friendly-health-systems" TargetMode="External"/><Relationship Id="rId2" Type="http://schemas.openxmlformats.org/officeDocument/2006/relationships/hyperlink" Target="https://www.johnahartford.org/" TargetMode="External"/><Relationship Id="rId1" Type="http://schemas.openxmlformats.org/officeDocument/2006/relationships/slideLayout" Target="../slideLayouts/slideLayout58.xml"/><Relationship Id="rId6" Type="http://schemas.openxmlformats.org/officeDocument/2006/relationships/hyperlink" Target="https://www.ihi.org/networks/initiatives/age-friendly-health-systems" TargetMode="External"/><Relationship Id="rId5" Type="http://schemas.openxmlformats.org/officeDocument/2006/relationships/image" Target="../media/image50.png"/><Relationship Id="rId4" Type="http://schemas.openxmlformats.org/officeDocument/2006/relationships/hyperlink" Target="https://www.chausa.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58.xml"/><Relationship Id="rId5" Type="http://schemas.openxmlformats.org/officeDocument/2006/relationships/image" Target="../media/image28.pn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60.xml"/><Relationship Id="rId5" Type="http://schemas.openxmlformats.org/officeDocument/2006/relationships/image" Target="../media/image28.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55.sv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62.xml"/><Relationship Id="rId4" Type="http://schemas.openxmlformats.org/officeDocument/2006/relationships/image" Target="../media/image55.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55.svg"/></Relationships>
</file>

<file path=ppt/slides/_rels/slide18.xml.rels><?xml version="1.0" encoding="UTF-8" standalone="yes"?>
<Relationships xmlns="http://schemas.openxmlformats.org/package/2006/relationships"><Relationship Id="rId3" Type="http://schemas.openxmlformats.org/officeDocument/2006/relationships/hyperlink" Target="https://www.ihi.org/networks/initiatives/age-friendly-health-systems" TargetMode="External"/><Relationship Id="rId2" Type="http://schemas.openxmlformats.org/officeDocument/2006/relationships/hyperlink" Target="https://www.acep.org/siteassets/sites/geda/media/documnets/geda-criteria.pdf" TargetMode="Externa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acep.org/geda" TargetMode="External"/><Relationship Id="rId1" Type="http://schemas.openxmlformats.org/officeDocument/2006/relationships/slideLayout" Target="../slideLayouts/slideLayout58.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26.png"/><Relationship Id="rId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0.xml"/><Relationship Id="rId5" Type="http://schemas.openxmlformats.org/officeDocument/2006/relationships/image" Target="../media/image28.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hyperlink" Target="https://westhealth.org/resources/northwell-health-geda-case-study-goals-of-care-throughput-clinical-outcomes/" TargetMode="External"/><Relationship Id="rId2" Type="http://schemas.openxmlformats.org/officeDocument/2006/relationships/image" Target="../media/image28.png"/><Relationship Id="rId1" Type="http://schemas.openxmlformats.org/officeDocument/2006/relationships/slideLayout" Target="../slideLayouts/slideLayout58.xml"/><Relationship Id="rId5" Type="http://schemas.openxmlformats.org/officeDocument/2006/relationships/chart" Target="../charts/chart1.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58.xml"/><Relationship Id="rId6" Type="http://schemas.openxmlformats.org/officeDocument/2006/relationships/image" Target="../media/image28.png"/><Relationship Id="rId5" Type="http://schemas.openxmlformats.org/officeDocument/2006/relationships/image" Target="../media/image61.png"/><Relationship Id="rId4" Type="http://schemas.openxmlformats.org/officeDocument/2006/relationships/hyperlink" Target="https://westhealth.org/resources/northwell-health-geda-case-study-goals-of-care-throughput-clinical-outcome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4.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0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slideLayout" Target="../slideLayouts/slideLayout104.xml"/><Relationship Id="rId1" Type="http://schemas.openxmlformats.org/officeDocument/2006/relationships/themeOverride" Target="../theme/themeOverride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04.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04.xml"/><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3.png"/><Relationship Id="rId2" Type="http://schemas.openxmlformats.org/officeDocument/2006/relationships/diagramData" Target="../diagrams/data3.xml"/><Relationship Id="rId1" Type="http://schemas.openxmlformats.org/officeDocument/2006/relationships/slideLayout" Target="../slideLayouts/slideLayout10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5.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54.xml"/><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110.xml"/><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10.xml"/><Relationship Id="rId5" Type="http://schemas.openxmlformats.org/officeDocument/2006/relationships/hyperlink" Target="https://gedcollaborative.com/article/cms-hospital-measure-resources-for-eds/" TargetMode="Externa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58.xml"/><Relationship Id="rId6" Type="http://schemas.openxmlformats.org/officeDocument/2006/relationships/hyperlink" Target="https://gedcollaborative.com/consulting-and-services/"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60.xml"/><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160.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54.xml"/><Relationship Id="rId5" Type="http://schemas.openxmlformats.org/officeDocument/2006/relationships/image" Target="../media/image43.jpeg"/><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hyperlink" Target="https://www.acep.org/geda" TargetMode="External"/><Relationship Id="rId2" Type="http://schemas.openxmlformats.org/officeDocument/2006/relationships/notesSlide" Target="../notesSlides/notesSlide8.xml"/><Relationship Id="rId1" Type="http://schemas.openxmlformats.org/officeDocument/2006/relationships/slideLayout" Target="../slideLayouts/slideLayout14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l="-1" r="-1"/>
          <a:stretch/>
        </p:blipFill>
        <p:spPr>
          <a:xfrm>
            <a:off x="5423771" y="-1"/>
            <a:ext cx="6768230" cy="6858001"/>
          </a:xfrm>
        </p:spPr>
      </p:pic>
      <p:sp>
        <p:nvSpPr>
          <p:cNvPr id="2" name="Rectangle 1">
            <a:extLst>
              <a:ext uri="{FF2B5EF4-FFF2-40B4-BE49-F238E27FC236}">
                <a16:creationId xmlns:a16="http://schemas.microsoft.com/office/drawing/2014/main" id="{7A9F3408-F2FD-49C2-9666-956CD3F986CE}"/>
              </a:ext>
            </a:extLst>
          </p:cNvPr>
          <p:cNvSpPr/>
          <p:nvPr/>
        </p:nvSpPr>
        <p:spPr>
          <a:xfrm>
            <a:off x="5418306" y="0"/>
            <a:ext cx="677369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Roboto"/>
              <a:ea typeface="+mn-ea"/>
            </a:endParaRPr>
          </a:p>
        </p:txBody>
      </p:sp>
      <p:sp>
        <p:nvSpPr>
          <p:cNvPr id="22" name="Rectangle 21"/>
          <p:cNvSpPr/>
          <p:nvPr/>
        </p:nvSpPr>
        <p:spPr>
          <a:xfrm>
            <a:off x="6296745" y="1802912"/>
            <a:ext cx="4998719" cy="2462213"/>
          </a:xfrm>
          <a:prstGeom prst="rect">
            <a:avLst/>
          </a:prstGeom>
        </p:spPr>
        <p:txBody>
          <a:bodyPr wrap="square" lIns="0" tIns="0" rIns="0" bIns="0" anchor="b">
            <a:spAutoFit/>
          </a:bodyPr>
          <a:lstStyle/>
          <a:p>
            <a:pPr>
              <a:defRPr/>
            </a:pPr>
            <a:r>
              <a:rPr kumimoji="0" lang="en-US" sz="3200" i="0" u="none" strike="noStrike" kern="1200" cap="none" spc="0" normalizeH="0" baseline="0" noProof="0">
                <a:ln>
                  <a:noFill/>
                </a:ln>
                <a:solidFill>
                  <a:schemeClr val="bg1"/>
                </a:solidFill>
                <a:effectLst/>
                <a:uLnTx/>
                <a:uFillTx/>
                <a:latin typeface="Roboto"/>
                <a:ea typeface="+mn-ea"/>
              </a:rPr>
              <a:t>What Matters in the ED: </a:t>
            </a:r>
            <a:r>
              <a:rPr kumimoji="0" lang="en-US" sz="3200" b="1" i="0" u="none" strike="noStrike" kern="1200" cap="none" spc="0" normalizeH="0" baseline="0" noProof="0">
                <a:ln>
                  <a:noFill/>
                </a:ln>
                <a:solidFill>
                  <a:schemeClr val="bg1"/>
                </a:solidFill>
                <a:effectLst/>
                <a:uLnTx/>
                <a:uFillTx/>
                <a:latin typeface="Roboto"/>
                <a:ea typeface="+mn-ea"/>
              </a:rPr>
              <a:t>Addressing goals of care and meeting </a:t>
            </a:r>
            <a:br>
              <a:rPr kumimoji="0" lang="en-US" sz="3200" b="1" i="0" u="none" strike="noStrike" kern="1200" cap="none" spc="0" normalizeH="0" baseline="0" noProof="0">
                <a:ln>
                  <a:noFill/>
                </a:ln>
                <a:solidFill>
                  <a:schemeClr val="bg1"/>
                </a:solidFill>
                <a:effectLst/>
                <a:uLnTx/>
                <a:uFillTx/>
                <a:latin typeface="Roboto"/>
                <a:ea typeface="+mn-ea"/>
              </a:rPr>
            </a:br>
            <a:r>
              <a:rPr kumimoji="0" lang="en-US" sz="3200" b="1" i="0" u="none" strike="noStrike" kern="1200" cap="none" spc="0" normalizeH="0" baseline="0" noProof="0">
                <a:ln>
                  <a:noFill/>
                </a:ln>
                <a:solidFill>
                  <a:schemeClr val="bg1"/>
                </a:solidFill>
                <a:effectLst/>
                <a:uLnTx/>
                <a:uFillTx/>
                <a:latin typeface="Roboto"/>
                <a:ea typeface="+mn-ea"/>
              </a:rPr>
              <a:t>CMS Age-Friendly Hospital Measure in the Geriatric ED</a:t>
            </a:r>
            <a:endParaRPr lang="en-US" sz="3200" b="1" i="0" u="none" strike="noStrike" kern="1200" cap="none" spc="0" normalizeH="0" baseline="0" noProof="0">
              <a:ln>
                <a:noFill/>
              </a:ln>
              <a:solidFill>
                <a:schemeClr val="bg1"/>
              </a:solidFill>
              <a:effectLst/>
              <a:uLnTx/>
              <a:uFillTx/>
              <a:latin typeface="Roboto"/>
              <a:ea typeface="Roboto"/>
            </a:endParaRPr>
          </a:p>
        </p:txBody>
      </p:sp>
      <p:cxnSp>
        <p:nvCxnSpPr>
          <p:cNvPr id="23" name="Straight Connector 22"/>
          <p:cNvCxnSpPr/>
          <p:nvPr/>
        </p:nvCxnSpPr>
        <p:spPr>
          <a:xfrm>
            <a:off x="6296744" y="4386352"/>
            <a:ext cx="4998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296744" y="4546376"/>
            <a:ext cx="5314008" cy="1107996"/>
          </a:xfrm>
          <a:prstGeom prst="rect">
            <a:avLst/>
          </a:prstGeom>
        </p:spPr>
        <p:txBody>
          <a:bodyPr wrap="square" lIns="0" tIns="0" rIns="0" bIns="0" anchor="t">
            <a:spAutoFit/>
          </a:bodyPr>
          <a:lstStyle/>
          <a:p>
            <a:pPr>
              <a:defRPr/>
            </a:pPr>
            <a:r>
              <a:rPr lang="en-US" sz="2400">
                <a:solidFill>
                  <a:schemeClr val="bg2"/>
                </a:solidFill>
                <a:latin typeface="Roboto"/>
              </a:rPr>
              <a:t>Info Session</a:t>
            </a:r>
          </a:p>
          <a:p>
            <a:pPr>
              <a:defRPr/>
            </a:pPr>
            <a:r>
              <a:rPr lang="en-US" sz="2400">
                <a:solidFill>
                  <a:schemeClr val="bg2"/>
                </a:solidFill>
                <a:latin typeface="Roboto"/>
              </a:rPr>
              <a:t>Monday, November 18,</a:t>
            </a:r>
            <a:r>
              <a:rPr kumimoji="0" lang="en-US" sz="2400" i="0" u="none" strike="noStrike" kern="1200" cap="none" spc="0" normalizeH="0" baseline="0" noProof="0">
                <a:ln>
                  <a:noFill/>
                </a:ln>
                <a:solidFill>
                  <a:schemeClr val="bg2"/>
                </a:solidFill>
                <a:effectLst/>
                <a:uLnTx/>
                <a:uFillTx/>
                <a:latin typeface="Roboto"/>
                <a:ea typeface="+mn-ea"/>
              </a:rPr>
              <a:t> </a:t>
            </a:r>
            <a:r>
              <a:rPr lang="en-US" sz="2400">
                <a:solidFill>
                  <a:schemeClr val="bg2"/>
                </a:solidFill>
                <a:latin typeface="Roboto"/>
              </a:rPr>
              <a:t>2024</a:t>
            </a:r>
          </a:p>
          <a:p>
            <a:pPr>
              <a:defRPr/>
            </a:pPr>
            <a:r>
              <a:rPr lang="en-US" sz="2400">
                <a:solidFill>
                  <a:schemeClr val="bg2"/>
                </a:solidFill>
                <a:latin typeface="Roboto"/>
              </a:rPr>
              <a:t>3-4</a:t>
            </a:r>
            <a:r>
              <a:rPr kumimoji="0" lang="en-US" sz="2400" i="0" u="none" strike="noStrike" kern="1200" cap="none" spc="0" normalizeH="0" baseline="0" noProof="0">
                <a:ln>
                  <a:noFill/>
                </a:ln>
                <a:solidFill>
                  <a:schemeClr val="bg2"/>
                </a:solidFill>
                <a:effectLst/>
                <a:uLnTx/>
                <a:uFillTx/>
                <a:latin typeface="Roboto"/>
                <a:ea typeface="+mn-ea"/>
              </a:rPr>
              <a:t>pm EST</a:t>
            </a:r>
          </a:p>
        </p:txBody>
      </p:sp>
      <p:grpSp>
        <p:nvGrpSpPr>
          <p:cNvPr id="6" name="Group 5">
            <a:extLst>
              <a:ext uri="{FF2B5EF4-FFF2-40B4-BE49-F238E27FC236}">
                <a16:creationId xmlns:a16="http://schemas.microsoft.com/office/drawing/2014/main" id="{FA967444-C393-36F0-C10B-D4FB04CD11C4}"/>
              </a:ext>
            </a:extLst>
          </p:cNvPr>
          <p:cNvGrpSpPr/>
          <p:nvPr/>
        </p:nvGrpSpPr>
        <p:grpSpPr>
          <a:xfrm>
            <a:off x="826415" y="4546376"/>
            <a:ext cx="3807189" cy="1777662"/>
            <a:chOff x="210957" y="3598490"/>
            <a:chExt cx="4998719" cy="2444296"/>
          </a:xfrm>
        </p:grpSpPr>
        <p:pic>
          <p:nvPicPr>
            <p:cNvPr id="5" name="Picture 4" descr="A picture containing drawing&#10;&#10;Description automatically generated">
              <a:extLst>
                <a:ext uri="{FF2B5EF4-FFF2-40B4-BE49-F238E27FC236}">
                  <a16:creationId xmlns:a16="http://schemas.microsoft.com/office/drawing/2014/main" id="{D8EFC731-3B07-7E14-9C97-DA30F74FC8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8681" y="4147497"/>
              <a:ext cx="2491925" cy="772422"/>
            </a:xfrm>
            <a:prstGeom prst="rect">
              <a:avLst/>
            </a:prstGeom>
          </p:spPr>
        </p:pic>
        <p:pic>
          <p:nvPicPr>
            <p:cNvPr id="8" name="Content Placeholder 9">
              <a:extLst>
                <a:ext uri="{FF2B5EF4-FFF2-40B4-BE49-F238E27FC236}">
                  <a16:creationId xmlns:a16="http://schemas.microsoft.com/office/drawing/2014/main" id="{C60BFBC9-C4FF-206C-DA8A-82999F27B6A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5685" y="4801238"/>
              <a:ext cx="2734921" cy="1241548"/>
            </a:xfrm>
            <a:prstGeom prst="rect">
              <a:avLst/>
            </a:prstGeom>
          </p:spPr>
        </p:pic>
        <p:sp>
          <p:nvSpPr>
            <p:cNvPr id="9" name="Rectangle 8">
              <a:extLst>
                <a:ext uri="{FF2B5EF4-FFF2-40B4-BE49-F238E27FC236}">
                  <a16:creationId xmlns:a16="http://schemas.microsoft.com/office/drawing/2014/main" id="{A47B4097-6F69-99D6-8E44-60BEE4D45471}"/>
                </a:ext>
              </a:extLst>
            </p:cNvPr>
            <p:cNvSpPr/>
            <p:nvPr/>
          </p:nvSpPr>
          <p:spPr>
            <a:xfrm>
              <a:off x="210957" y="3598490"/>
              <a:ext cx="4998719" cy="423195"/>
            </a:xfrm>
            <a:prstGeom prst="rect">
              <a:avLst/>
            </a:prstGeom>
          </p:spPr>
          <p:txBody>
            <a:bodyPr wrap="square" lIns="0" tIns="0" rIns="0" bIns="0" anchor="t">
              <a:spAutoFit/>
            </a:bodyPr>
            <a:lstStyle/>
            <a:p>
              <a:pPr algn="ctr">
                <a:defRPr/>
              </a:pPr>
              <a:r>
                <a:rPr kumimoji="0" lang="en-US" sz="2000" i="0" u="none" strike="noStrike" kern="1200" cap="none" spc="0" normalizeH="0" baseline="0" noProof="0">
                  <a:ln>
                    <a:noFill/>
                  </a:ln>
                  <a:effectLst/>
                  <a:uLnTx/>
                  <a:uFillTx/>
                  <a:latin typeface="Roboto"/>
                  <a:ea typeface="+mn-ea"/>
                </a:rPr>
                <a:t>Generously supported by: </a:t>
              </a:r>
              <a:endParaRPr lang="en-US" sz="2000">
                <a:latin typeface="Roboto"/>
                <a:ea typeface="Roboto"/>
              </a:endParaRPr>
            </a:p>
          </p:txBody>
        </p:sp>
      </p:grpSp>
      <p:pic>
        <p:nvPicPr>
          <p:cNvPr id="4" name="Picture 3" descr="A close-up of logos&#10;&#10;Description automatically generated">
            <a:extLst>
              <a:ext uri="{FF2B5EF4-FFF2-40B4-BE49-F238E27FC236}">
                <a16:creationId xmlns:a16="http://schemas.microsoft.com/office/drawing/2014/main" id="{B42B851C-3D52-0B62-FEEF-A6A7B5E5E5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214" y="727391"/>
            <a:ext cx="4047771" cy="3168466"/>
          </a:xfrm>
          <a:prstGeom prst="rect">
            <a:avLst/>
          </a:prstGeom>
        </p:spPr>
      </p:pic>
    </p:spTree>
    <p:extLst>
      <p:ext uri="{BB962C8B-B14F-4D97-AF65-F5344CB8AC3E}">
        <p14:creationId xmlns:p14="http://schemas.microsoft.com/office/powerpoint/2010/main" val="823806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air of glasses on a table&#10;&#10;Description automatically generated with low confidence">
            <a:extLst>
              <a:ext uri="{FF2B5EF4-FFF2-40B4-BE49-F238E27FC236}">
                <a16:creationId xmlns:a16="http://schemas.microsoft.com/office/drawing/2014/main" id="{8EC9DE16-F638-43E0-89D0-D40415EDA71A}"/>
              </a:ext>
            </a:extLst>
          </p:cNvPr>
          <p:cNvPicPr>
            <a:picLocks noGrp="1" noChangeAspect="1"/>
          </p:cNvPicPr>
          <p:nvPr>
            <p:ph type="pic" sz="quarter" idx="10"/>
          </p:nvPr>
        </p:nvPicPr>
        <p:blipFill rotWithShape="1">
          <a:blip r:embed="rId2"/>
          <a:srcRect l="32688" r="8068"/>
          <a:stretch/>
        </p:blipFill>
        <p:spPr>
          <a:xfrm>
            <a:off x="2" y="0"/>
            <a:ext cx="6094799" cy="6858000"/>
          </a:xfrm>
        </p:spPr>
      </p:pic>
      <p:sp>
        <p:nvSpPr>
          <p:cNvPr id="19" name="Rectangle 18">
            <a:extLst>
              <a:ext uri="{FF2B5EF4-FFF2-40B4-BE49-F238E27FC236}">
                <a16:creationId xmlns:a16="http://schemas.microsoft.com/office/drawing/2014/main" id="{F5EFA5B8-EF43-4C52-A3D8-31FAFE7940FD}"/>
              </a:ext>
            </a:extLst>
          </p:cNvPr>
          <p:cNvSpPr/>
          <p:nvPr/>
        </p:nvSpPr>
        <p:spPr bwMode="auto">
          <a:xfrm>
            <a:off x="2" y="-1"/>
            <a:ext cx="6094799" cy="6857999"/>
          </a:xfrm>
          <a:prstGeom prst="rect">
            <a:avLst/>
          </a:prstGeom>
          <a:solidFill>
            <a:schemeClr val="accent1">
              <a:alpha val="70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5" name="Title 4">
            <a:extLst>
              <a:ext uri="{FF2B5EF4-FFF2-40B4-BE49-F238E27FC236}">
                <a16:creationId xmlns:a16="http://schemas.microsoft.com/office/drawing/2014/main" id="{BF4FE490-DCBB-7847-9D0B-042F0E3E7C73}"/>
              </a:ext>
            </a:extLst>
          </p:cNvPr>
          <p:cNvSpPr>
            <a:spLocks noGrp="1"/>
          </p:cNvSpPr>
          <p:nvPr>
            <p:ph type="title"/>
          </p:nvPr>
        </p:nvSpPr>
        <p:spPr/>
        <p:txBody>
          <a:bodyPr/>
          <a:lstStyle/>
          <a:p>
            <a:r>
              <a:rPr lang="en-US" b="1">
                <a:latin typeface="Roboto"/>
              </a:rPr>
              <a:t>The 5 </a:t>
            </a:r>
            <a:r>
              <a:rPr lang="en-US" b="1" err="1">
                <a:latin typeface="Roboto"/>
              </a:rPr>
              <a:t>Ms</a:t>
            </a:r>
            <a:r>
              <a:rPr lang="en-US" b="1">
                <a:latin typeface="Roboto"/>
              </a:rPr>
              <a:t> of Geriatric ED Care </a:t>
            </a:r>
          </a:p>
        </p:txBody>
      </p:sp>
      <p:sp>
        <p:nvSpPr>
          <p:cNvPr id="7" name="Text Placeholder 6">
            <a:extLst>
              <a:ext uri="{FF2B5EF4-FFF2-40B4-BE49-F238E27FC236}">
                <a16:creationId xmlns:a16="http://schemas.microsoft.com/office/drawing/2014/main" id="{98B76F8C-CB37-AB42-9222-E0955B68D773}"/>
              </a:ext>
            </a:extLst>
          </p:cNvPr>
          <p:cNvSpPr>
            <a:spLocks noGrp="1"/>
          </p:cNvSpPr>
          <p:nvPr>
            <p:ph type="body" sz="quarter" idx="11"/>
          </p:nvPr>
        </p:nvSpPr>
        <p:spPr>
          <a:xfrm>
            <a:off x="7528392" y="1468747"/>
            <a:ext cx="4094560" cy="619900"/>
          </a:xfrm>
          <a:noFill/>
        </p:spPr>
        <p:txBody>
          <a:bodyPr>
            <a:normAutofit/>
          </a:bodyPr>
          <a:lstStyle/>
          <a:p>
            <a:pPr marL="0" indent="0">
              <a:buNone/>
            </a:pPr>
            <a:r>
              <a:rPr lang="en-US" sz="3200" b="1" u="sng">
                <a:latin typeface="Roboto"/>
              </a:rPr>
              <a:t>M</a:t>
            </a:r>
            <a:r>
              <a:rPr lang="en-US" sz="3200" b="1">
                <a:latin typeface="Roboto"/>
              </a:rPr>
              <a:t>obility </a:t>
            </a:r>
          </a:p>
        </p:txBody>
      </p:sp>
      <p:sp>
        <p:nvSpPr>
          <p:cNvPr id="8" name="TextBox 7">
            <a:extLst>
              <a:ext uri="{FF2B5EF4-FFF2-40B4-BE49-F238E27FC236}">
                <a16:creationId xmlns:a16="http://schemas.microsoft.com/office/drawing/2014/main" id="{F1B90F91-A4DD-4258-A31D-5FCFC30190D3}"/>
              </a:ext>
            </a:extLst>
          </p:cNvPr>
          <p:cNvSpPr txBox="1"/>
          <p:nvPr/>
        </p:nvSpPr>
        <p:spPr>
          <a:xfrm>
            <a:off x="0" y="5708369"/>
            <a:ext cx="12192000" cy="462338"/>
          </a:xfrm>
          <a:prstGeom prst="rect">
            <a:avLst/>
          </a:prstGeom>
          <a:solidFill>
            <a:schemeClr val="tx1"/>
          </a:solidFill>
        </p:spPr>
        <p:txBody>
          <a:bodyPr wrap="square" lIns="576000" tIns="144000" rIns="180000" bIns="108000" anchor="t">
            <a:spAutoFit/>
          </a:bodyPr>
          <a:lstStyle/>
          <a:p>
            <a:r>
              <a:rPr lang="en-CA" sz="1350">
                <a:solidFill>
                  <a:schemeClr val="bg1"/>
                </a:solidFill>
                <a:latin typeface="Roboto"/>
              </a:rPr>
              <a:t>https://www.healthinaging.org/sites/default/files/media/pdf/HIA-TipSheet%20Geriatric%205Ms.July20_0.pdf</a:t>
            </a:r>
          </a:p>
        </p:txBody>
      </p:sp>
      <p:sp>
        <p:nvSpPr>
          <p:cNvPr id="9" name="Oval 8">
            <a:extLst>
              <a:ext uri="{FF2B5EF4-FFF2-40B4-BE49-F238E27FC236}">
                <a16:creationId xmlns:a16="http://schemas.microsoft.com/office/drawing/2014/main" id="{B007F94A-BA76-448E-8898-1C0FDFA7E621}"/>
              </a:ext>
            </a:extLst>
          </p:cNvPr>
          <p:cNvSpPr/>
          <p:nvPr/>
        </p:nvSpPr>
        <p:spPr bwMode="auto">
          <a:xfrm>
            <a:off x="6565296" y="1431664"/>
            <a:ext cx="619899" cy="619899"/>
          </a:xfrm>
          <a:prstGeom prst="ellipse">
            <a:avLst/>
          </a:prstGeom>
          <a:solidFill>
            <a:schemeClr val="accent1"/>
          </a:solidFill>
          <a:ln w="9525">
            <a:noFill/>
            <a:round/>
            <a:headEnd/>
            <a:tailEnd/>
          </a:ln>
        </p:spPr>
        <p:txBody>
          <a:bodyPr vert="horz" wrap="square" lIns="0" tIns="0" rIns="0" bIns="0" numCol="1" rtlCol="0" anchor="ctr" anchorCtr="0" compatLnSpc="1">
            <a:prstTxWarp prst="textNoShape">
              <a:avLst/>
            </a:prstTxWarp>
          </a:bodyPr>
          <a:lstStyle/>
          <a:p>
            <a:pPr algn="ctr"/>
            <a:r>
              <a:rPr lang="en-US" sz="1351" b="1">
                <a:solidFill>
                  <a:schemeClr val="bg1"/>
                </a:solidFill>
              </a:rPr>
              <a:t>1</a:t>
            </a:r>
          </a:p>
        </p:txBody>
      </p:sp>
      <p:sp>
        <p:nvSpPr>
          <p:cNvPr id="10" name="Oval 9">
            <a:extLst>
              <a:ext uri="{FF2B5EF4-FFF2-40B4-BE49-F238E27FC236}">
                <a16:creationId xmlns:a16="http://schemas.microsoft.com/office/drawing/2014/main" id="{0201F403-6ED6-4A6B-AAFE-57345857A3EC}"/>
              </a:ext>
            </a:extLst>
          </p:cNvPr>
          <p:cNvSpPr/>
          <p:nvPr/>
        </p:nvSpPr>
        <p:spPr bwMode="auto">
          <a:xfrm>
            <a:off x="6565296" y="2349721"/>
            <a:ext cx="619899" cy="619899"/>
          </a:xfrm>
          <a:prstGeom prst="ellipse">
            <a:avLst/>
          </a:prstGeom>
          <a:solidFill>
            <a:schemeClr val="accent1"/>
          </a:solidFill>
          <a:ln w="9525">
            <a:noFill/>
            <a:round/>
            <a:headEnd/>
            <a:tailEnd/>
          </a:ln>
        </p:spPr>
        <p:txBody>
          <a:bodyPr vert="horz" wrap="square" lIns="0" tIns="0" rIns="0" bIns="0" numCol="1" rtlCol="0" anchor="ctr" anchorCtr="0" compatLnSpc="1">
            <a:prstTxWarp prst="textNoShape">
              <a:avLst/>
            </a:prstTxWarp>
          </a:bodyPr>
          <a:lstStyle/>
          <a:p>
            <a:pPr algn="ctr"/>
            <a:r>
              <a:rPr lang="en-US" sz="1351" b="1">
                <a:solidFill>
                  <a:schemeClr val="bg1"/>
                </a:solidFill>
              </a:rPr>
              <a:t>2</a:t>
            </a:r>
          </a:p>
        </p:txBody>
      </p:sp>
      <p:sp>
        <p:nvSpPr>
          <p:cNvPr id="11" name="Oval 10">
            <a:extLst>
              <a:ext uri="{FF2B5EF4-FFF2-40B4-BE49-F238E27FC236}">
                <a16:creationId xmlns:a16="http://schemas.microsoft.com/office/drawing/2014/main" id="{CCD2059E-455E-49AB-BA36-A9953F2D49D0}"/>
              </a:ext>
            </a:extLst>
          </p:cNvPr>
          <p:cNvSpPr/>
          <p:nvPr/>
        </p:nvSpPr>
        <p:spPr bwMode="auto">
          <a:xfrm>
            <a:off x="6575806" y="3249165"/>
            <a:ext cx="619899" cy="619899"/>
          </a:xfrm>
          <a:prstGeom prst="ellipse">
            <a:avLst/>
          </a:prstGeom>
          <a:solidFill>
            <a:schemeClr val="accent1"/>
          </a:solidFill>
          <a:ln w="9525">
            <a:noFill/>
            <a:round/>
            <a:headEnd/>
            <a:tailEnd/>
          </a:ln>
        </p:spPr>
        <p:txBody>
          <a:bodyPr vert="horz" wrap="square" lIns="0" tIns="0" rIns="0" bIns="0" numCol="1" rtlCol="0" anchor="ctr" anchorCtr="0" compatLnSpc="1">
            <a:prstTxWarp prst="textNoShape">
              <a:avLst/>
            </a:prstTxWarp>
          </a:bodyPr>
          <a:lstStyle/>
          <a:p>
            <a:pPr algn="ctr"/>
            <a:r>
              <a:rPr lang="en-US" sz="1351" b="1">
                <a:solidFill>
                  <a:schemeClr val="bg1"/>
                </a:solidFill>
              </a:rPr>
              <a:t>3</a:t>
            </a:r>
          </a:p>
        </p:txBody>
      </p:sp>
      <p:sp>
        <p:nvSpPr>
          <p:cNvPr id="12" name="Oval 11">
            <a:extLst>
              <a:ext uri="{FF2B5EF4-FFF2-40B4-BE49-F238E27FC236}">
                <a16:creationId xmlns:a16="http://schemas.microsoft.com/office/drawing/2014/main" id="{07766CD6-E2D4-4320-AF0D-3D892A7C4EA7}"/>
              </a:ext>
            </a:extLst>
          </p:cNvPr>
          <p:cNvSpPr/>
          <p:nvPr/>
        </p:nvSpPr>
        <p:spPr bwMode="auto">
          <a:xfrm>
            <a:off x="6575806" y="4135195"/>
            <a:ext cx="619899" cy="619899"/>
          </a:xfrm>
          <a:prstGeom prst="ellipse">
            <a:avLst/>
          </a:prstGeom>
          <a:solidFill>
            <a:schemeClr val="accent1"/>
          </a:solidFill>
          <a:ln w="9525">
            <a:noFill/>
            <a:round/>
            <a:headEnd/>
            <a:tailEnd/>
          </a:ln>
        </p:spPr>
        <p:txBody>
          <a:bodyPr vert="horz" wrap="square" lIns="0" tIns="0" rIns="0" bIns="0" numCol="1" rtlCol="0" anchor="ctr" anchorCtr="0" compatLnSpc="1">
            <a:prstTxWarp prst="textNoShape">
              <a:avLst/>
            </a:prstTxWarp>
          </a:bodyPr>
          <a:lstStyle/>
          <a:p>
            <a:pPr algn="ctr"/>
            <a:r>
              <a:rPr lang="en-US" sz="1351" b="1">
                <a:solidFill>
                  <a:schemeClr val="bg1"/>
                </a:solidFill>
              </a:rPr>
              <a:t>4</a:t>
            </a:r>
          </a:p>
        </p:txBody>
      </p:sp>
      <p:sp>
        <p:nvSpPr>
          <p:cNvPr id="14" name="Text Placeholder 6">
            <a:extLst>
              <a:ext uri="{FF2B5EF4-FFF2-40B4-BE49-F238E27FC236}">
                <a16:creationId xmlns:a16="http://schemas.microsoft.com/office/drawing/2014/main" id="{07DBFBC3-C2F2-44DA-99F0-D532F2D01C71}"/>
              </a:ext>
            </a:extLst>
          </p:cNvPr>
          <p:cNvSpPr txBox="1">
            <a:spLocks/>
          </p:cNvSpPr>
          <p:nvPr/>
        </p:nvSpPr>
        <p:spPr>
          <a:xfrm>
            <a:off x="7540392" y="2404107"/>
            <a:ext cx="4295227" cy="510247"/>
          </a:xfrm>
          <a:prstGeom prst="rect">
            <a:avLst/>
          </a:prstGeom>
          <a:noFill/>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lang="en-US" sz="2400" kern="1200" dirty="0" smtClean="0">
                <a:solidFill>
                  <a:srgbClr val="5A5A5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en-US" sz="2133" kern="1200" dirty="0" smtClean="0">
                <a:solidFill>
                  <a:srgbClr val="5A5A5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133" kern="1200" dirty="0" smtClean="0">
                <a:solidFill>
                  <a:srgbClr val="5A5A5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lang="en-US" sz="2133" kern="1200" dirty="0" smtClean="0">
                <a:solidFill>
                  <a:srgbClr val="5A5A5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lang="en-US" sz="2133" kern="1200" dirty="0">
                <a:solidFill>
                  <a:srgbClr val="5A5A5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200" b="1" u="sng">
                <a:latin typeface="Roboto"/>
                <a:ea typeface="Roboto"/>
                <a:cs typeface="Roboto"/>
              </a:rPr>
              <a:t>M</a:t>
            </a:r>
            <a:r>
              <a:rPr lang="en-CA" sz="3200" b="1">
                <a:latin typeface="Roboto"/>
                <a:ea typeface="Roboto"/>
                <a:cs typeface="Roboto"/>
              </a:rPr>
              <a:t>entation</a:t>
            </a:r>
          </a:p>
        </p:txBody>
      </p:sp>
      <p:sp>
        <p:nvSpPr>
          <p:cNvPr id="15" name="Text Placeholder 6">
            <a:extLst>
              <a:ext uri="{FF2B5EF4-FFF2-40B4-BE49-F238E27FC236}">
                <a16:creationId xmlns:a16="http://schemas.microsoft.com/office/drawing/2014/main" id="{7A028D4B-8692-400C-BCFD-3F45C8F86733}"/>
              </a:ext>
            </a:extLst>
          </p:cNvPr>
          <p:cNvSpPr txBox="1">
            <a:spLocks/>
          </p:cNvSpPr>
          <p:nvPr/>
        </p:nvSpPr>
        <p:spPr>
          <a:xfrm>
            <a:off x="7538902" y="3306893"/>
            <a:ext cx="4295227" cy="510247"/>
          </a:xfrm>
          <a:prstGeom prst="rect">
            <a:avLst/>
          </a:prstGeom>
          <a:noFill/>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lang="en-US" sz="2400" kern="1200" dirty="0" smtClean="0">
                <a:solidFill>
                  <a:srgbClr val="5A5A5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en-US" sz="2133" kern="1200" dirty="0" smtClean="0">
                <a:solidFill>
                  <a:srgbClr val="5A5A5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133" kern="1200" dirty="0" smtClean="0">
                <a:solidFill>
                  <a:srgbClr val="5A5A5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lang="en-US" sz="2133" kern="1200" dirty="0" smtClean="0">
                <a:solidFill>
                  <a:srgbClr val="5A5A5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lang="en-US" sz="2133" kern="1200" dirty="0">
                <a:solidFill>
                  <a:srgbClr val="5A5A5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200" b="1" u="sng">
                <a:latin typeface="Roboto"/>
                <a:ea typeface="Roboto"/>
                <a:cs typeface="Roboto"/>
              </a:rPr>
              <a:t>M</a:t>
            </a:r>
            <a:r>
              <a:rPr lang="en-CA" sz="3200" b="1">
                <a:latin typeface="Roboto"/>
                <a:ea typeface="Roboto"/>
                <a:cs typeface="Roboto"/>
              </a:rPr>
              <a:t>edication </a:t>
            </a:r>
          </a:p>
        </p:txBody>
      </p:sp>
      <p:sp>
        <p:nvSpPr>
          <p:cNvPr id="17" name="Text Placeholder 6">
            <a:extLst>
              <a:ext uri="{FF2B5EF4-FFF2-40B4-BE49-F238E27FC236}">
                <a16:creationId xmlns:a16="http://schemas.microsoft.com/office/drawing/2014/main" id="{9263F3DB-F156-46AE-8B91-C4E6C8A7C87B}"/>
              </a:ext>
            </a:extLst>
          </p:cNvPr>
          <p:cNvSpPr txBox="1">
            <a:spLocks/>
          </p:cNvSpPr>
          <p:nvPr/>
        </p:nvSpPr>
        <p:spPr>
          <a:xfrm>
            <a:off x="7526902" y="4245858"/>
            <a:ext cx="4295227" cy="510247"/>
          </a:xfrm>
          <a:prstGeom prst="rect">
            <a:avLst/>
          </a:prstGeom>
          <a:noFill/>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lang="en-US" sz="2400" kern="1200" dirty="0" smtClean="0">
                <a:solidFill>
                  <a:srgbClr val="5A5A5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en-US" sz="2133" kern="1200" dirty="0" smtClean="0">
                <a:solidFill>
                  <a:srgbClr val="5A5A5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133" kern="1200" dirty="0" smtClean="0">
                <a:solidFill>
                  <a:srgbClr val="5A5A5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lang="en-US" sz="2133" kern="1200" dirty="0" smtClean="0">
                <a:solidFill>
                  <a:srgbClr val="5A5A5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lang="en-US" sz="2133" kern="1200" dirty="0">
                <a:solidFill>
                  <a:srgbClr val="5A5A5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200" b="1">
                <a:latin typeface="Roboto"/>
                <a:ea typeface="Roboto"/>
                <a:cs typeface="Roboto"/>
              </a:rPr>
              <a:t>What </a:t>
            </a:r>
            <a:r>
              <a:rPr lang="en-CA" sz="3200" b="1" u="sng">
                <a:latin typeface="Roboto"/>
                <a:ea typeface="Roboto"/>
                <a:cs typeface="Roboto"/>
              </a:rPr>
              <a:t>M</a:t>
            </a:r>
            <a:r>
              <a:rPr lang="en-CA" sz="3200" b="1">
                <a:latin typeface="Roboto"/>
                <a:ea typeface="Roboto"/>
                <a:cs typeface="Roboto"/>
              </a:rPr>
              <a:t>atters</a:t>
            </a:r>
          </a:p>
        </p:txBody>
      </p:sp>
      <p:sp>
        <p:nvSpPr>
          <p:cNvPr id="2" name="Text Placeholder 6">
            <a:extLst>
              <a:ext uri="{FF2B5EF4-FFF2-40B4-BE49-F238E27FC236}">
                <a16:creationId xmlns:a16="http://schemas.microsoft.com/office/drawing/2014/main" id="{3BD8B24B-4A1C-9155-DC86-8A6B5FD53B64}"/>
              </a:ext>
            </a:extLst>
          </p:cNvPr>
          <p:cNvSpPr txBox="1">
            <a:spLocks/>
          </p:cNvSpPr>
          <p:nvPr/>
        </p:nvSpPr>
        <p:spPr>
          <a:xfrm>
            <a:off x="7600353" y="4973581"/>
            <a:ext cx="4295227" cy="510246"/>
          </a:xfrm>
          <a:prstGeom prst="rect">
            <a:avLst/>
          </a:prstGeom>
          <a:noFill/>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lang="en-US" sz="2400" kern="1200" dirty="0" smtClean="0">
                <a:solidFill>
                  <a:srgbClr val="5A5A5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en-US" sz="2133" kern="1200" dirty="0" smtClean="0">
                <a:solidFill>
                  <a:srgbClr val="5A5A5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133" kern="1200" dirty="0" smtClean="0">
                <a:solidFill>
                  <a:srgbClr val="5A5A5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lang="en-US" sz="2133" kern="1200" dirty="0" smtClean="0">
                <a:solidFill>
                  <a:srgbClr val="5A5A5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lang="en-US" sz="2133" kern="1200" dirty="0">
                <a:solidFill>
                  <a:srgbClr val="5A5A5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CA" sz="3200" b="1" i="1">
                <a:latin typeface="Roboto"/>
              </a:rPr>
              <a:t>Elder</a:t>
            </a:r>
            <a:r>
              <a:rPr kumimoji="0" lang="en-CA" sz="3200" b="1" i="1" u="none" strike="noStrike" kern="1200" cap="none" spc="0" normalizeH="0" baseline="0" noProof="0">
                <a:ln>
                  <a:noFill/>
                </a:ln>
                <a:solidFill>
                  <a:srgbClr val="5A5A5A"/>
                </a:solidFill>
                <a:effectLst/>
                <a:uLnTx/>
                <a:uFillTx/>
                <a:latin typeface="Roboto"/>
                <a:ea typeface="+mn-ea"/>
              </a:rPr>
              <a:t> </a:t>
            </a:r>
            <a:r>
              <a:rPr lang="en-CA" sz="3200" b="1" i="1" u="sng">
                <a:latin typeface="Roboto"/>
              </a:rPr>
              <a:t>Mistreatment</a:t>
            </a:r>
            <a:r>
              <a:rPr lang="en-CA" sz="3200" b="1" i="1">
                <a:latin typeface="Roboto"/>
              </a:rPr>
              <a:t> </a:t>
            </a:r>
            <a:endParaRPr lang="en-CA" sz="3200" b="1" i="1" strike="noStrike" kern="1200" cap="none" spc="0" normalizeH="0" baseline="0" noProof="0">
              <a:ln>
                <a:noFill/>
              </a:ln>
              <a:solidFill>
                <a:srgbClr val="5A5A5A"/>
              </a:solidFill>
              <a:effectLst/>
              <a:uLnTx/>
              <a:uFillTx/>
              <a:latin typeface="Roboto"/>
              <a:ea typeface="Roboto"/>
              <a:cs typeface="Roboto"/>
            </a:endParaRPr>
          </a:p>
        </p:txBody>
      </p:sp>
      <p:sp>
        <p:nvSpPr>
          <p:cNvPr id="3" name="Oval 2">
            <a:extLst>
              <a:ext uri="{FF2B5EF4-FFF2-40B4-BE49-F238E27FC236}">
                <a16:creationId xmlns:a16="http://schemas.microsoft.com/office/drawing/2014/main" id="{D5F0031B-4943-ADB2-8ECB-FE331491B008}"/>
              </a:ext>
            </a:extLst>
          </p:cNvPr>
          <p:cNvSpPr/>
          <p:nvPr/>
        </p:nvSpPr>
        <p:spPr bwMode="auto">
          <a:xfrm>
            <a:off x="6575806" y="4921276"/>
            <a:ext cx="619899" cy="619899"/>
          </a:xfrm>
          <a:prstGeom prst="ellipse">
            <a:avLst/>
          </a:prstGeom>
          <a:solidFill>
            <a:schemeClr val="accent1"/>
          </a:solidFill>
          <a:ln w="9525">
            <a:noFill/>
            <a:round/>
            <a:headEnd/>
            <a:tailEnd/>
          </a:ln>
        </p:spPr>
        <p:txBody>
          <a:bodyPr vert="horz" wrap="square" lIns="0" tIns="0" rIns="0" bIns="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Roboto"/>
              </a:rPr>
              <a:t>5</a:t>
            </a:r>
            <a:endParaRPr lang="en-US" sz="1800" b="1" i="0" u="none" strike="noStrike" kern="1200" cap="none" spc="0" normalizeH="0" baseline="0" noProof="0">
              <a:ln>
                <a:noFill/>
              </a:ln>
              <a:solidFill>
                <a:prstClr val="white"/>
              </a:solidFill>
              <a:effectLst/>
              <a:uLnTx/>
              <a:uFillTx/>
              <a:latin typeface="Roboto"/>
              <a:ea typeface="Roboto"/>
              <a:cs typeface="Roboto"/>
            </a:endParaRPr>
          </a:p>
        </p:txBody>
      </p:sp>
    </p:spTree>
    <p:extLst>
      <p:ext uri="{BB962C8B-B14F-4D97-AF65-F5344CB8AC3E}">
        <p14:creationId xmlns:p14="http://schemas.microsoft.com/office/powerpoint/2010/main" val="1678263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EBD117-3F7C-FE60-9EBF-EAE4F9BBC0F9}"/>
              </a:ext>
            </a:extLst>
          </p:cNvPr>
          <p:cNvSpPr>
            <a:spLocks noGrp="1"/>
          </p:cNvSpPr>
          <p:nvPr>
            <p:ph type="title"/>
          </p:nvPr>
        </p:nvSpPr>
        <p:spPr>
          <a:xfrm>
            <a:off x="508000" y="651136"/>
            <a:ext cx="9733281" cy="545945"/>
          </a:xfrm>
        </p:spPr>
        <p:txBody>
          <a:bodyPr/>
          <a:lstStyle/>
          <a:p>
            <a:r>
              <a:rPr lang="en-US"/>
              <a:t>What Is an Age-Friendly Health System?</a:t>
            </a:r>
            <a:br>
              <a:rPr lang="en-US"/>
            </a:br>
            <a:endParaRPr lang="en-US"/>
          </a:p>
        </p:txBody>
      </p:sp>
      <p:sp>
        <p:nvSpPr>
          <p:cNvPr id="4" name="Text Placeholder 3">
            <a:extLst>
              <a:ext uri="{FF2B5EF4-FFF2-40B4-BE49-F238E27FC236}">
                <a16:creationId xmlns:a16="http://schemas.microsoft.com/office/drawing/2014/main" id="{2E56EC9D-D582-64B8-31E2-44339DCD57D5}"/>
              </a:ext>
            </a:extLst>
          </p:cNvPr>
          <p:cNvSpPr>
            <a:spLocks noGrp="1"/>
          </p:cNvSpPr>
          <p:nvPr>
            <p:ph type="body" sz="quarter" idx="10"/>
          </p:nvPr>
        </p:nvSpPr>
        <p:spPr>
          <a:xfrm>
            <a:off x="508000" y="1314646"/>
            <a:ext cx="9733280" cy="4480071"/>
          </a:xfrm>
        </p:spPr>
        <p:txBody>
          <a:bodyPr/>
          <a:lstStyle/>
          <a:p>
            <a:pPr algn="l">
              <a:lnSpc>
                <a:spcPct val="100000"/>
              </a:lnSpc>
            </a:pPr>
            <a:r>
              <a:rPr lang="en-US" sz="1800" b="0" i="0">
                <a:solidFill>
                  <a:srgbClr val="00304B"/>
                </a:solidFill>
                <a:effectLst/>
                <a:latin typeface="Roboto-Regular"/>
              </a:rPr>
              <a:t>Age-Friendly Health Systems is an initiative of </a:t>
            </a:r>
            <a:r>
              <a:rPr lang="en-US" sz="1800" b="0" i="0">
                <a:solidFill>
                  <a:srgbClr val="00304B"/>
                </a:solidFill>
                <a:effectLst/>
                <a:latin typeface="Roboto-Regular"/>
                <a:hlinkClick r:id="rId2" tooltip="The John A. Hartford Foundation">
                  <a:extLst>
                    <a:ext uri="{A12FA001-AC4F-418D-AE19-62706E023703}">
                      <ahyp:hlinkClr xmlns:ahyp="http://schemas.microsoft.com/office/drawing/2018/hyperlinkcolor" val="tx"/>
                    </a:ext>
                  </a:extLst>
                </a:hlinkClick>
              </a:rPr>
              <a:t>The John A. Hartford Foundation</a:t>
            </a:r>
            <a:r>
              <a:rPr lang="en-US" sz="1800" b="0" i="0">
                <a:solidFill>
                  <a:srgbClr val="00304B"/>
                </a:solidFill>
                <a:effectLst/>
                <a:latin typeface="Roboto-Regular"/>
              </a:rPr>
              <a:t> and the Institute for Healthcare Improvement (IHI), in partnership with the </a:t>
            </a:r>
            <a:r>
              <a:rPr lang="en-US" sz="1800" b="0" i="0">
                <a:solidFill>
                  <a:srgbClr val="00304B"/>
                </a:solidFill>
                <a:effectLst/>
                <a:latin typeface="Roboto-Regular"/>
                <a:hlinkClick r:id="rId3" tooltip="American Hospital Association">
                  <a:extLst>
                    <a:ext uri="{A12FA001-AC4F-418D-AE19-62706E023703}">
                      <ahyp:hlinkClr xmlns:ahyp="http://schemas.microsoft.com/office/drawing/2018/hyperlinkcolor" val="tx"/>
                    </a:ext>
                  </a:extLst>
                </a:hlinkClick>
              </a:rPr>
              <a:t>American Hospital Association (AHA)</a:t>
            </a:r>
            <a:r>
              <a:rPr lang="en-US" sz="1800" b="0" i="0">
                <a:solidFill>
                  <a:srgbClr val="00304B"/>
                </a:solidFill>
                <a:effectLst/>
                <a:latin typeface="Roboto-Regular"/>
              </a:rPr>
              <a:t> and the </a:t>
            </a:r>
            <a:r>
              <a:rPr lang="en-US" sz="1800" b="0" i="0">
                <a:solidFill>
                  <a:srgbClr val="00304B"/>
                </a:solidFill>
                <a:effectLst/>
                <a:latin typeface="Roboto-Regular"/>
                <a:hlinkClick r:id="rId4" tooltip="Catholic Health Association of the United States (CHA)">
                  <a:extLst>
                    <a:ext uri="{A12FA001-AC4F-418D-AE19-62706E023703}">
                      <ahyp:hlinkClr xmlns:ahyp="http://schemas.microsoft.com/office/drawing/2018/hyperlinkcolor" val="tx"/>
                    </a:ext>
                  </a:extLst>
                </a:hlinkClick>
              </a:rPr>
              <a:t>Catholic Health Association of the United States (CHA)</a:t>
            </a:r>
            <a:r>
              <a:rPr lang="en-US" sz="1800" b="0" i="0">
                <a:solidFill>
                  <a:srgbClr val="00304B"/>
                </a:solidFill>
                <a:effectLst/>
                <a:latin typeface="Roboto-Regular"/>
              </a:rPr>
              <a:t>, designed to meet this challenge head-on.</a:t>
            </a:r>
          </a:p>
          <a:p>
            <a:pPr algn="l">
              <a:lnSpc>
                <a:spcPct val="100000"/>
              </a:lnSpc>
              <a:spcAft>
                <a:spcPts val="600"/>
              </a:spcAft>
            </a:pPr>
            <a:r>
              <a:rPr lang="en-US" sz="1800" b="0" i="0">
                <a:solidFill>
                  <a:srgbClr val="00304B"/>
                </a:solidFill>
                <a:effectLst/>
                <a:latin typeface="Roboto-Regular"/>
              </a:rPr>
              <a:t>Age-Friendly Health Systems aim to:</a:t>
            </a:r>
          </a:p>
          <a:p>
            <a:pPr marL="800089" lvl="1" indent="-342900">
              <a:lnSpc>
                <a:spcPct val="100000"/>
              </a:lnSpc>
              <a:spcAft>
                <a:spcPts val="600"/>
              </a:spcAft>
              <a:buFont typeface="+mj-lt"/>
              <a:buAutoNum type="arabicPeriod"/>
            </a:pPr>
            <a:r>
              <a:rPr lang="en-US" sz="1533" b="0" i="0">
                <a:solidFill>
                  <a:srgbClr val="00304B"/>
                </a:solidFill>
                <a:effectLst/>
                <a:latin typeface="Roboto-Regular"/>
              </a:rPr>
              <a:t>Follow an essential set of evidence-based </a:t>
            </a:r>
            <a:br>
              <a:rPr lang="en-US" sz="1533" b="0" i="0">
                <a:solidFill>
                  <a:srgbClr val="00304B"/>
                </a:solidFill>
                <a:effectLst/>
                <a:latin typeface="Roboto-Regular"/>
              </a:rPr>
            </a:br>
            <a:r>
              <a:rPr lang="en-US" sz="1533" b="0" i="0">
                <a:solidFill>
                  <a:srgbClr val="00304B"/>
                </a:solidFill>
                <a:effectLst/>
                <a:latin typeface="Roboto-Regular"/>
              </a:rPr>
              <a:t>practices;</a:t>
            </a:r>
          </a:p>
          <a:p>
            <a:pPr marL="800089" lvl="1" indent="-342900">
              <a:lnSpc>
                <a:spcPct val="100000"/>
              </a:lnSpc>
              <a:spcAft>
                <a:spcPts val="600"/>
              </a:spcAft>
              <a:buFont typeface="+mj-lt"/>
              <a:buAutoNum type="arabicPeriod"/>
            </a:pPr>
            <a:r>
              <a:rPr lang="en-US" sz="1533" b="0" i="0">
                <a:solidFill>
                  <a:srgbClr val="00304B"/>
                </a:solidFill>
                <a:effectLst/>
                <a:latin typeface="Roboto-Regular"/>
              </a:rPr>
              <a:t>Cause no harm; and</a:t>
            </a:r>
          </a:p>
          <a:p>
            <a:pPr marL="800089" lvl="1" indent="-342900">
              <a:lnSpc>
                <a:spcPct val="100000"/>
              </a:lnSpc>
              <a:spcAft>
                <a:spcPts val="600"/>
              </a:spcAft>
              <a:buFont typeface="+mj-lt"/>
              <a:buAutoNum type="arabicPeriod"/>
            </a:pPr>
            <a:r>
              <a:rPr lang="en-US" sz="1533" b="0" i="0">
                <a:solidFill>
                  <a:srgbClr val="00304B"/>
                </a:solidFill>
                <a:effectLst/>
                <a:latin typeface="Roboto-Regular"/>
              </a:rPr>
              <a:t>Align with What Matters to the older adult </a:t>
            </a:r>
            <a:br>
              <a:rPr lang="en-US" sz="1533" b="0" i="0">
                <a:solidFill>
                  <a:srgbClr val="00304B"/>
                </a:solidFill>
                <a:effectLst/>
                <a:latin typeface="Roboto-Regular"/>
              </a:rPr>
            </a:br>
            <a:r>
              <a:rPr lang="en-US" sz="1533" b="0" i="0">
                <a:solidFill>
                  <a:srgbClr val="00304B"/>
                </a:solidFill>
                <a:effectLst/>
                <a:latin typeface="Roboto-Regular"/>
              </a:rPr>
              <a:t>and their family caregivers.</a:t>
            </a:r>
          </a:p>
          <a:p>
            <a:pPr>
              <a:lnSpc>
                <a:spcPct val="100000"/>
              </a:lnSpc>
            </a:pPr>
            <a:endParaRPr lang="en-US" sz="1800">
              <a:solidFill>
                <a:srgbClr val="00304B"/>
              </a:solidFill>
            </a:endParaRPr>
          </a:p>
        </p:txBody>
      </p:sp>
      <p:pic>
        <p:nvPicPr>
          <p:cNvPr id="6" name="Picture 5" descr="A diagram of a health system&#10;&#10;Description automatically generated">
            <a:extLst>
              <a:ext uri="{FF2B5EF4-FFF2-40B4-BE49-F238E27FC236}">
                <a16:creationId xmlns:a16="http://schemas.microsoft.com/office/drawing/2014/main" id="{7E76D410-3176-CFC1-E375-EFFC61BE1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3200" y="2402912"/>
            <a:ext cx="6140521" cy="3721656"/>
          </a:xfrm>
          <a:prstGeom prst="rect">
            <a:avLst/>
          </a:prstGeom>
          <a:ln w="19050">
            <a:solidFill>
              <a:schemeClr val="accent1"/>
            </a:solidFill>
          </a:ln>
        </p:spPr>
      </p:pic>
      <p:sp>
        <p:nvSpPr>
          <p:cNvPr id="8" name="TextBox 7">
            <a:extLst>
              <a:ext uri="{FF2B5EF4-FFF2-40B4-BE49-F238E27FC236}">
                <a16:creationId xmlns:a16="http://schemas.microsoft.com/office/drawing/2014/main" id="{080F640B-BB2D-1FE7-BB2F-400B66AB97D2}"/>
              </a:ext>
            </a:extLst>
          </p:cNvPr>
          <p:cNvSpPr txBox="1"/>
          <p:nvPr/>
        </p:nvSpPr>
        <p:spPr>
          <a:xfrm>
            <a:off x="5186934" y="6206864"/>
            <a:ext cx="6094476" cy="300082"/>
          </a:xfrm>
          <a:prstGeom prst="rect">
            <a:avLst/>
          </a:prstGeom>
          <a:noFill/>
        </p:spPr>
        <p:txBody>
          <a:bodyPr wrap="square">
            <a:spAutoFit/>
          </a:bodyPr>
          <a:lstStyle/>
          <a:p>
            <a:r>
              <a:rPr lang="en-US">
                <a:hlinkClick r:id="rId6"/>
              </a:rPr>
              <a:t>https://www.ihi.org/networks/initiatives/age-friendly-health-systems</a:t>
            </a:r>
            <a:r>
              <a:rPr lang="en-US"/>
              <a:t> </a:t>
            </a:r>
          </a:p>
        </p:txBody>
      </p:sp>
    </p:spTree>
    <p:extLst>
      <p:ext uri="{BB962C8B-B14F-4D97-AF65-F5344CB8AC3E}">
        <p14:creationId xmlns:p14="http://schemas.microsoft.com/office/powerpoint/2010/main" val="2058381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F2F274-D827-C8B4-96D6-31BD8E044A4F}"/>
              </a:ext>
            </a:extLst>
          </p:cNvPr>
          <p:cNvSpPr>
            <a:spLocks noGrp="1"/>
          </p:cNvSpPr>
          <p:nvPr>
            <p:ph type="title"/>
          </p:nvPr>
        </p:nvSpPr>
        <p:spPr/>
        <p:txBody>
          <a:bodyPr/>
          <a:lstStyle/>
          <a:p>
            <a:r>
              <a:rPr lang="en-US"/>
              <a:t>What </a:t>
            </a:r>
            <a:r>
              <a:rPr lang="en-US" u="sng"/>
              <a:t>M</a:t>
            </a:r>
            <a:r>
              <a:rPr lang="en-US"/>
              <a:t>atters</a:t>
            </a:r>
          </a:p>
        </p:txBody>
      </p:sp>
      <p:pic>
        <p:nvPicPr>
          <p:cNvPr id="6" name="Picture 5">
            <a:extLst>
              <a:ext uri="{FF2B5EF4-FFF2-40B4-BE49-F238E27FC236}">
                <a16:creationId xmlns:a16="http://schemas.microsoft.com/office/drawing/2014/main" id="{FC6CDFE8-CF53-4048-AA08-A2452BA6DCD2}"/>
              </a:ext>
            </a:extLst>
          </p:cNvPr>
          <p:cNvPicPr>
            <a:picLocks noChangeAspect="1"/>
          </p:cNvPicPr>
          <p:nvPr/>
        </p:nvPicPr>
        <p:blipFill rotWithShape="1">
          <a:blip r:embed="rId3"/>
          <a:srcRect l="39608" t="9717" r="3832" b="-9717"/>
          <a:stretch/>
        </p:blipFill>
        <p:spPr>
          <a:xfrm>
            <a:off x="876807" y="1766252"/>
            <a:ext cx="4090618" cy="3839020"/>
          </a:xfrm>
          <a:prstGeom prst="ellipse">
            <a:avLst/>
          </a:prstGeom>
          <a:ln w="63500" cap="rnd">
            <a:solidFill>
              <a:schemeClr val="accent1"/>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descr="A picture containing indoor, person, hospital room, scene&#10;&#10;Description automatically generated">
            <a:extLst>
              <a:ext uri="{FF2B5EF4-FFF2-40B4-BE49-F238E27FC236}">
                <a16:creationId xmlns:a16="http://schemas.microsoft.com/office/drawing/2014/main" id="{56BA63F1-011E-A06B-91BB-502648ECC8EA}"/>
              </a:ext>
            </a:extLst>
          </p:cNvPr>
          <p:cNvPicPr>
            <a:picLocks noChangeAspect="1"/>
          </p:cNvPicPr>
          <p:nvPr/>
        </p:nvPicPr>
        <p:blipFill rotWithShape="1">
          <a:blip r:embed="rId4"/>
          <a:srcRect l="25934" r="20712" b="21045"/>
          <a:stretch/>
        </p:blipFill>
        <p:spPr>
          <a:xfrm>
            <a:off x="5711345" y="1766252"/>
            <a:ext cx="4090618" cy="4040793"/>
          </a:xfrm>
          <a:prstGeom prst="ellipse">
            <a:avLst/>
          </a:prstGeom>
          <a:ln w="63500" cap="rnd">
            <a:solidFill>
              <a:schemeClr val="accent1"/>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descr="A close-up of logos&#10;&#10;Description automatically generated">
            <a:extLst>
              <a:ext uri="{FF2B5EF4-FFF2-40B4-BE49-F238E27FC236}">
                <a16:creationId xmlns:a16="http://schemas.microsoft.com/office/drawing/2014/main" id="{5AD82A6E-11A3-C12A-1772-E297FE8473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4468" y="5704134"/>
            <a:ext cx="1304283" cy="1020951"/>
          </a:xfrm>
          <a:prstGeom prst="rect">
            <a:avLst/>
          </a:prstGeom>
        </p:spPr>
      </p:pic>
    </p:spTree>
    <p:extLst>
      <p:ext uri="{BB962C8B-B14F-4D97-AF65-F5344CB8AC3E}">
        <p14:creationId xmlns:p14="http://schemas.microsoft.com/office/powerpoint/2010/main" val="3855195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3809B-0715-A658-C2A3-5D26FC5E2FE0}"/>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CF5062A-49A3-11E7-A628-7A931A7214F0}"/>
              </a:ext>
            </a:extLst>
          </p:cNvPr>
          <p:cNvGraphicFramePr>
            <a:graphicFrameLocks noGrp="1"/>
          </p:cNvGraphicFramePr>
          <p:nvPr>
            <p:extLst>
              <p:ext uri="{D42A27DB-BD31-4B8C-83A1-F6EECF244321}">
                <p14:modId xmlns:p14="http://schemas.microsoft.com/office/powerpoint/2010/main" val="118442036"/>
              </p:ext>
            </p:extLst>
          </p:nvPr>
        </p:nvGraphicFramePr>
        <p:xfrm>
          <a:off x="319988" y="230779"/>
          <a:ext cx="10106025" cy="6396441"/>
        </p:xfrm>
        <a:graphic>
          <a:graphicData uri="http://schemas.openxmlformats.org/drawingml/2006/table">
            <a:tbl>
              <a:tblPr firstRow="1" bandRow="1">
                <a:tableStyleId>{5C22544A-7EE6-4342-B048-85BDC9FD1C3A}</a:tableStyleId>
              </a:tblPr>
              <a:tblGrid>
                <a:gridCol w="4051921">
                  <a:extLst>
                    <a:ext uri="{9D8B030D-6E8A-4147-A177-3AD203B41FA5}">
                      <a16:colId xmlns:a16="http://schemas.microsoft.com/office/drawing/2014/main" val="1615729884"/>
                    </a:ext>
                  </a:extLst>
                </a:gridCol>
                <a:gridCol w="6054104">
                  <a:extLst>
                    <a:ext uri="{9D8B030D-6E8A-4147-A177-3AD203B41FA5}">
                      <a16:colId xmlns:a16="http://schemas.microsoft.com/office/drawing/2014/main" val="2512897885"/>
                    </a:ext>
                  </a:extLst>
                </a:gridCol>
              </a:tblGrid>
              <a:tr h="574761">
                <a:tc gridSpan="2">
                  <a:txBody>
                    <a:bodyPr/>
                    <a:lstStyle/>
                    <a:p>
                      <a:pPr marL="0" marR="0" lvl="0" indent="0" algn="ctr" defTabSz="914377" rtl="0" eaLnBrk="1" fontAlgn="auto" latinLnBrk="0" hangingPunct="1">
                        <a:lnSpc>
                          <a:spcPct val="90000"/>
                        </a:lnSpc>
                        <a:spcBef>
                          <a:spcPts val="1000"/>
                        </a:spcBef>
                        <a:spcAft>
                          <a:spcPts val="0"/>
                        </a:spcAft>
                        <a:buClrTx/>
                        <a:buSzTx/>
                        <a:buFontTx/>
                        <a:buNone/>
                        <a:tabLst/>
                        <a:defRPr/>
                      </a:pPr>
                      <a:r>
                        <a:rPr lang="en-US" sz="2800" b="1" i="0" u="none" strike="noStrike" kern="1200">
                          <a:solidFill>
                            <a:schemeClr val="tx1"/>
                          </a:solidFill>
                          <a:effectLst/>
                          <a:latin typeface="+mn-lt"/>
                          <a:ea typeface="+mn-ea"/>
                          <a:cs typeface="+mn-cs"/>
                        </a:rPr>
                        <a:t>Five Domains to Prioritize Older Adults’ Healthcare Needs</a:t>
                      </a:r>
                      <a:endParaRPr lang="en-US" sz="2800" b="1" i="0" u="none" strike="noStrike" noProof="0">
                        <a:solidFill>
                          <a:schemeClr val="tx1"/>
                        </a:solidFill>
                        <a:latin typeface="+mn-lt"/>
                      </a:endParaRPr>
                    </a:p>
                  </a:txBody>
                  <a:tcPr>
                    <a:lnL w="28575">
                      <a:solidFill>
                        <a:srgbClr val="0062AF"/>
                      </a:solidFill>
                    </a:lnL>
                    <a:lnR w="28575">
                      <a:solidFill>
                        <a:srgbClr val="0062AF"/>
                      </a:solidFill>
                    </a:lnR>
                    <a:lnT w="28575">
                      <a:solidFill>
                        <a:srgbClr val="0062AF"/>
                      </a:solidFill>
                    </a:lnT>
                    <a:solidFill>
                      <a:schemeClr val="accent4">
                        <a:lumMod val="75000"/>
                        <a:lumOff val="25000"/>
                      </a:schemeClr>
                    </a:solidFill>
                  </a:tcPr>
                </a:tc>
                <a:tc hMerge="1">
                  <a:txBody>
                    <a:bodyPr/>
                    <a:lstStyle/>
                    <a:p>
                      <a:endParaRPr lang="en-US" sz="1600" b="0">
                        <a:solidFill>
                          <a:schemeClr val="tx1"/>
                        </a:solidFill>
                        <a:latin typeface="Roboto"/>
                      </a:endParaRPr>
                    </a:p>
                  </a:txBody>
                  <a:tcPr>
                    <a:lnR w="28575">
                      <a:solidFill>
                        <a:srgbClr val="0062AF"/>
                      </a:solidFill>
                    </a:lnR>
                    <a:lnT w="28575">
                      <a:solidFill>
                        <a:srgbClr val="0062AF"/>
                      </a:solidFill>
                    </a:lnT>
                    <a:solidFill>
                      <a:schemeClr val="accent1">
                        <a:lumMod val="60000"/>
                        <a:lumOff val="40000"/>
                      </a:schemeClr>
                    </a:solidFill>
                  </a:tcPr>
                </a:tc>
                <a:extLst>
                  <a:ext uri="{0D108BD9-81ED-4DB2-BD59-A6C34878D82A}">
                    <a16:rowId xmlns:a16="http://schemas.microsoft.com/office/drawing/2014/main" val="1797702874"/>
                  </a:ext>
                </a:extLst>
              </a:tr>
              <a:tr h="96663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b="0" i="0" u="none" strike="noStrike" noProof="0">
                          <a:solidFill>
                            <a:srgbClr val="000000"/>
                          </a:solidFill>
                          <a:latin typeface="+mn-lt"/>
                        </a:rPr>
                        <a:t>Domain 1: Eliciting Patient Healthcare Goals</a:t>
                      </a:r>
                    </a:p>
                    <a:p>
                      <a:pPr lvl="0">
                        <a:buNone/>
                      </a:pPr>
                      <a:endParaRPr lang="en-US" sz="2400">
                        <a:latin typeface="Roboto"/>
                      </a:endParaRPr>
                    </a:p>
                  </a:txBody>
                  <a:tcPr>
                    <a:lnL w="28575">
                      <a:solidFill>
                        <a:srgbClr val="0062AF"/>
                      </a:solidFill>
                    </a:ln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mn-lt"/>
                        </a:rPr>
                        <a:t>Focuses on obtaining patient's health related goals and treatment preferences which will inform shared decision making and goal concordant care. </a:t>
                      </a:r>
                    </a:p>
                    <a:p>
                      <a:endParaRPr lang="en-US" sz="1600">
                        <a:latin typeface="Roboto"/>
                      </a:endParaRPr>
                    </a:p>
                  </a:txBody>
                  <a:tcPr>
                    <a:lnR w="28575">
                      <a:solidFill>
                        <a:srgbClr val="0062AF"/>
                      </a:solidFill>
                    </a:lnR>
                  </a:tcPr>
                </a:tc>
                <a:extLst>
                  <a:ext uri="{0D108BD9-81ED-4DB2-BD59-A6C34878D82A}">
                    <a16:rowId xmlns:a16="http://schemas.microsoft.com/office/drawing/2014/main" val="1200880128"/>
                  </a:ext>
                </a:extLst>
              </a:tr>
              <a:tr h="117754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b="0" i="0" u="none" strike="noStrike" noProof="0">
                          <a:solidFill>
                            <a:srgbClr val="000000"/>
                          </a:solidFill>
                          <a:latin typeface="+mn-lt"/>
                        </a:rPr>
                        <a:t>Domain 2: Responsible Medication Management</a:t>
                      </a:r>
                      <a:endParaRPr lang="en-US" sz="2400">
                        <a:latin typeface="+mn-lt"/>
                      </a:endParaRPr>
                    </a:p>
                    <a:p>
                      <a:pPr lvl="0">
                        <a:buNone/>
                      </a:pPr>
                      <a:endParaRPr lang="en-US" sz="2400">
                        <a:latin typeface="Roboto"/>
                      </a:endParaRPr>
                    </a:p>
                  </a:txBody>
                  <a:tcPr>
                    <a:lnL w="28575">
                      <a:solidFill>
                        <a:srgbClr val="0062AF"/>
                      </a:solidFill>
                    </a:ln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latin typeface="+mn-lt"/>
                        </a:rPr>
                        <a:t>Aims to optimize medication management through monitoring of the pharmacological record for drugs that may be considered inappropriate in older adults due to increased risk of harm. </a:t>
                      </a:r>
                    </a:p>
                    <a:p>
                      <a:endParaRPr lang="en-US" sz="1600">
                        <a:latin typeface="Roboto"/>
                      </a:endParaRPr>
                    </a:p>
                  </a:txBody>
                  <a:tcPr>
                    <a:lnR w="28575">
                      <a:solidFill>
                        <a:srgbClr val="0062AF"/>
                      </a:solidFill>
                    </a:lnR>
                  </a:tcPr>
                </a:tc>
                <a:extLst>
                  <a:ext uri="{0D108BD9-81ED-4DB2-BD59-A6C34878D82A}">
                    <a16:rowId xmlns:a16="http://schemas.microsoft.com/office/drawing/2014/main" val="1746540532"/>
                  </a:ext>
                </a:extLst>
              </a:tr>
              <a:tr h="80846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b="0" i="0" u="none" strike="noStrike" noProof="0">
                          <a:solidFill>
                            <a:srgbClr val="000000"/>
                          </a:solidFill>
                          <a:latin typeface="+mn-lt"/>
                        </a:rPr>
                        <a:t>Domain 3: Frailty Screening and Intervention</a:t>
                      </a:r>
                      <a:endParaRPr lang="en-US" sz="2400">
                        <a:latin typeface="+mn-lt"/>
                      </a:endParaRPr>
                    </a:p>
                    <a:p>
                      <a:pPr lvl="0">
                        <a:buNone/>
                      </a:pPr>
                      <a:endParaRPr lang="en-US" sz="2400">
                        <a:latin typeface="Roboto"/>
                      </a:endParaRPr>
                    </a:p>
                  </a:txBody>
                  <a:tcPr>
                    <a:lnL w="28575">
                      <a:solidFill>
                        <a:srgbClr val="0062AF"/>
                      </a:solidFill>
                    </a:ln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latin typeface="+mn-lt"/>
                        </a:rPr>
                        <a:t>Aims to screen patients for geriatric issues related to frailty including cognitive impairment/delirium, physical function/mobility, and malnutrition for purposes of early detection and intervention where appropriate. </a:t>
                      </a:r>
                    </a:p>
                    <a:p>
                      <a:endParaRPr lang="en-US" sz="1600">
                        <a:latin typeface="Roboto"/>
                      </a:endParaRPr>
                    </a:p>
                  </a:txBody>
                  <a:tcPr>
                    <a:lnR w="28575">
                      <a:solidFill>
                        <a:srgbClr val="0062AF"/>
                      </a:solidFill>
                    </a:lnR>
                  </a:tcPr>
                </a:tc>
                <a:extLst>
                  <a:ext uri="{0D108BD9-81ED-4DB2-BD59-A6C34878D82A}">
                    <a16:rowId xmlns:a16="http://schemas.microsoft.com/office/drawing/2014/main" val="2394080473"/>
                  </a:ext>
                </a:extLst>
              </a:tr>
              <a:tr h="808461">
                <a:tc>
                  <a:txBody>
                    <a:bodyPr/>
                    <a:lstStyle/>
                    <a:p>
                      <a:pPr lvl="0">
                        <a:buNone/>
                      </a:pPr>
                      <a:r>
                        <a:rPr lang="en-US" sz="2400" b="0" i="0" u="none" strike="noStrike" noProof="0">
                          <a:solidFill>
                            <a:srgbClr val="000000"/>
                          </a:solidFill>
                          <a:latin typeface="Roboto"/>
                        </a:rPr>
                        <a:t>Domain 4: Social Vulnerability</a:t>
                      </a:r>
                      <a:endParaRPr lang="en-US" sz="2400">
                        <a:latin typeface="Roboto"/>
                      </a:endParaRPr>
                    </a:p>
                  </a:txBody>
                  <a:tcPr>
                    <a:lnL w="28575">
                      <a:solidFill>
                        <a:srgbClr val="0062AF"/>
                      </a:solidFill>
                    </a:lnL>
                  </a:tcPr>
                </a:tc>
                <a:tc>
                  <a:txBody>
                    <a:bodyPr/>
                    <a:lstStyle/>
                    <a:p>
                      <a:r>
                        <a:rPr lang="en-US" sz="1600">
                          <a:latin typeface="Roboto"/>
                        </a:rPr>
                        <a:t>Seeks to ensure that hospitals recognize the importance of social vulnerability screening of older adults and have systems in place to ensure that social issues are identified and addressed as part of the care plan. </a:t>
                      </a:r>
                    </a:p>
                  </a:txBody>
                  <a:tcPr>
                    <a:lnR w="28575">
                      <a:solidFill>
                        <a:srgbClr val="0062AF"/>
                      </a:solidFill>
                    </a:lnR>
                  </a:tcPr>
                </a:tc>
                <a:extLst>
                  <a:ext uri="{0D108BD9-81ED-4DB2-BD59-A6C34878D82A}">
                    <a16:rowId xmlns:a16="http://schemas.microsoft.com/office/drawing/2014/main" val="1700870632"/>
                  </a:ext>
                </a:extLst>
              </a:tr>
              <a:tr h="966639">
                <a:tc>
                  <a:txBody>
                    <a:bodyPr/>
                    <a:lstStyle/>
                    <a:p>
                      <a:pPr lvl="0">
                        <a:buNone/>
                      </a:pPr>
                      <a:r>
                        <a:rPr lang="en-US" sz="2400" b="0" i="0" u="none" strike="noStrike" noProof="0">
                          <a:solidFill>
                            <a:srgbClr val="000000"/>
                          </a:solidFill>
                          <a:latin typeface="Roboto"/>
                        </a:rPr>
                        <a:t>Domain 5: Age Friendly Care Leadership</a:t>
                      </a:r>
                      <a:endParaRPr lang="en-US" sz="2400">
                        <a:latin typeface="Roboto"/>
                      </a:endParaRPr>
                    </a:p>
                  </a:txBody>
                  <a:tcPr>
                    <a:lnL w="28575">
                      <a:solidFill>
                        <a:srgbClr val="0062AF"/>
                      </a:solidFill>
                    </a:lnL>
                    <a:lnB w="28575">
                      <a:solidFill>
                        <a:srgbClr val="0062AF"/>
                      </a:solidFill>
                    </a:lnB>
                  </a:tcPr>
                </a:tc>
                <a:tc>
                  <a:txBody>
                    <a:bodyPr/>
                    <a:lstStyle/>
                    <a:p>
                      <a:r>
                        <a:rPr lang="en-US" sz="1600">
                          <a:latin typeface="Roboto"/>
                        </a:rPr>
                        <a:t>Seeks to ensure consistent quality of care for older adults through the identification of an age friendly champion and/or interprofessional committee tasked with ensuring compliance with all components of this measure. </a:t>
                      </a:r>
                    </a:p>
                  </a:txBody>
                  <a:tcPr>
                    <a:lnR w="28575">
                      <a:solidFill>
                        <a:srgbClr val="0062AF"/>
                      </a:solidFill>
                    </a:lnR>
                    <a:lnB w="28575">
                      <a:solidFill>
                        <a:srgbClr val="0062AF"/>
                      </a:solidFill>
                    </a:lnB>
                  </a:tcPr>
                </a:tc>
                <a:extLst>
                  <a:ext uri="{0D108BD9-81ED-4DB2-BD59-A6C34878D82A}">
                    <a16:rowId xmlns:a16="http://schemas.microsoft.com/office/drawing/2014/main" val="4238047965"/>
                  </a:ext>
                </a:extLst>
              </a:tr>
            </a:tbl>
          </a:graphicData>
        </a:graphic>
      </p:graphicFrame>
    </p:spTree>
    <p:extLst>
      <p:ext uri="{BB962C8B-B14F-4D97-AF65-F5344CB8AC3E}">
        <p14:creationId xmlns:p14="http://schemas.microsoft.com/office/powerpoint/2010/main" val="1390588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A06B-0C2D-DC27-BCDB-60B2E872305E}"/>
            </a:ext>
          </a:extLst>
        </p:cNvPr>
        <p:cNvGrpSpPr/>
        <p:nvPr/>
      </p:nvGrpSpPr>
      <p:grpSpPr>
        <a:xfrm>
          <a:off x="0" y="0"/>
          <a:ext cx="0" cy="0"/>
          <a:chOff x="0" y="0"/>
          <a:chExt cx="0" cy="0"/>
        </a:xfrm>
      </p:grpSpPr>
      <p:sp>
        <p:nvSpPr>
          <p:cNvPr id="11" name="Title 2">
            <a:extLst>
              <a:ext uri="{FF2B5EF4-FFF2-40B4-BE49-F238E27FC236}">
                <a16:creationId xmlns:a16="http://schemas.microsoft.com/office/drawing/2014/main" id="{91DCFD5A-F125-EFA9-0453-16D2D849C46B}"/>
              </a:ext>
            </a:extLst>
          </p:cNvPr>
          <p:cNvSpPr>
            <a:spLocks noGrp="1"/>
          </p:cNvSpPr>
          <p:nvPr/>
        </p:nvSpPr>
        <p:spPr>
          <a:xfrm>
            <a:off x="878260" y="2647905"/>
            <a:ext cx="8814380" cy="2646471"/>
          </a:xfrm>
          <a:prstGeom prst="rect">
            <a:avLst/>
          </a:prstGeom>
          <a:ln>
            <a:solidFill>
              <a:schemeClr val="bg1"/>
            </a:solidFill>
          </a:ln>
        </p:spPr>
        <p:txBody>
          <a:bodyPr vert="horz" lIns="0" tIns="0" rIns="0" bIns="0" rtlCol="0" anchor="ctr">
            <a:normAutofit fontScale="97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2000" i="0">
                <a:solidFill>
                  <a:schemeClr val="accent2"/>
                </a:solidFill>
                <a:effectLst/>
                <a:latin typeface="Roboto" panose="02000000000000000000" pitchFamily="2" charset="0"/>
              </a:rPr>
              <a:t>Policy, strategy, and implementation implications of the new measure</a:t>
            </a:r>
          </a:p>
          <a:p>
            <a:pPr marL="285750" indent="-285750">
              <a:lnSpc>
                <a:spcPct val="150000"/>
              </a:lnSpc>
              <a:buFont typeface="Arial" panose="020B0604020202020204" pitchFamily="34" charset="0"/>
              <a:buChar char="•"/>
            </a:pPr>
            <a:r>
              <a:rPr lang="en-US" sz="2000" i="0">
                <a:solidFill>
                  <a:schemeClr val="accent2"/>
                </a:solidFill>
                <a:effectLst/>
                <a:latin typeface="Roboto" panose="02000000000000000000" pitchFamily="2" charset="0"/>
              </a:rPr>
              <a:t>How the CMS measure requirements align with accreditation </a:t>
            </a:r>
          </a:p>
          <a:p>
            <a:pPr marL="285750" indent="-285750">
              <a:lnSpc>
                <a:spcPct val="150000"/>
              </a:lnSpc>
              <a:buFont typeface="Arial" panose="020B0604020202020204" pitchFamily="34" charset="0"/>
              <a:buChar char="•"/>
            </a:pPr>
            <a:r>
              <a:rPr lang="en-US" sz="2000" i="0">
                <a:solidFill>
                  <a:schemeClr val="accent2"/>
                </a:solidFill>
                <a:effectLst/>
                <a:latin typeface="Roboto" panose="02000000000000000000" pitchFamily="2" charset="0"/>
              </a:rPr>
              <a:t>Accreditation requirements  </a:t>
            </a:r>
          </a:p>
          <a:p>
            <a:pPr marL="285750" indent="-285750">
              <a:lnSpc>
                <a:spcPct val="150000"/>
              </a:lnSpc>
              <a:buFont typeface="Arial" panose="020B0604020202020204" pitchFamily="34" charset="0"/>
              <a:buChar char="•"/>
            </a:pPr>
            <a:r>
              <a:rPr lang="en-US" sz="2000" i="0">
                <a:solidFill>
                  <a:schemeClr val="accent2"/>
                </a:solidFill>
                <a:effectLst/>
                <a:latin typeface="Roboto" panose="02000000000000000000" pitchFamily="2" charset="0"/>
              </a:rPr>
              <a:t>What does this mean for your hospital?</a:t>
            </a:r>
          </a:p>
        </p:txBody>
      </p:sp>
      <p:sp>
        <p:nvSpPr>
          <p:cNvPr id="12" name="Rectangle 11">
            <a:extLst>
              <a:ext uri="{FF2B5EF4-FFF2-40B4-BE49-F238E27FC236}">
                <a16:creationId xmlns:a16="http://schemas.microsoft.com/office/drawing/2014/main" id="{5C18EDFE-140A-E859-674A-C56B787C6541}"/>
              </a:ext>
            </a:extLst>
          </p:cNvPr>
          <p:cNvSpPr/>
          <p:nvPr/>
        </p:nvSpPr>
        <p:spPr>
          <a:xfrm>
            <a:off x="2198244" y="1006321"/>
            <a:ext cx="8284027" cy="1354217"/>
          </a:xfrm>
          <a:prstGeom prst="rect">
            <a:avLst/>
          </a:prstGeom>
        </p:spPr>
        <p:txBody>
          <a:bodyPr wrap="square" lIns="0" tIns="0" rIns="0" bIns="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r>
              <a:rPr lang="en-US" sz="2400" b="1">
                <a:latin typeface="Roboto"/>
              </a:rPr>
              <a:t>Christina Shenvi, MD, PhD, MBA, FACEP</a:t>
            </a:r>
            <a:br>
              <a:rPr lang="en-US" sz="2400" b="1">
                <a:latin typeface="Roboto"/>
              </a:rPr>
            </a:br>
            <a:r>
              <a:rPr lang="en-US" sz="1600">
                <a:latin typeface="Roboto"/>
              </a:rPr>
              <a:t>Associate Professor of Emergency Medicine</a:t>
            </a:r>
            <a:br>
              <a:rPr lang="en-US" sz="1600">
                <a:latin typeface="Roboto"/>
              </a:rPr>
            </a:br>
            <a:r>
              <a:rPr lang="en-US" sz="1600">
                <a:latin typeface="Roboto"/>
              </a:rPr>
              <a:t>John W. Foust ’55 Medical Alumni Distinguished Teaching Professor</a:t>
            </a:r>
            <a:br>
              <a:rPr lang="en-US" sz="1600">
                <a:latin typeface="Roboto"/>
              </a:rPr>
            </a:br>
            <a:r>
              <a:rPr lang="en-US" sz="1600">
                <a:latin typeface="Roboto"/>
              </a:rPr>
              <a:t>President of the UNC Academy of Educators</a:t>
            </a:r>
            <a:br>
              <a:rPr lang="en-US" sz="1600">
                <a:latin typeface="Roboto"/>
              </a:rPr>
            </a:br>
            <a:r>
              <a:rPr lang="en-US" sz="1600">
                <a:latin typeface="Roboto"/>
              </a:rPr>
              <a:t>University of North Carolina at Chapel Hill</a:t>
            </a:r>
            <a:endParaRPr lang="en-US" sz="2400">
              <a:latin typeface="Roboto"/>
            </a:endParaRPr>
          </a:p>
        </p:txBody>
      </p:sp>
      <p:pic>
        <p:nvPicPr>
          <p:cNvPr id="2" name="Picture Placeholder 4">
            <a:extLst>
              <a:ext uri="{FF2B5EF4-FFF2-40B4-BE49-F238E27FC236}">
                <a16:creationId xmlns:a16="http://schemas.microsoft.com/office/drawing/2014/main" id="{AD814EA0-6089-1FCE-E461-23D24CA754A3}"/>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4379" b="18248"/>
          <a:stretch/>
        </p:blipFill>
        <p:spPr>
          <a:xfrm>
            <a:off x="529547" y="913380"/>
            <a:ext cx="1520388" cy="1522776"/>
          </a:xfrm>
          <a:prstGeom prst="ellipse">
            <a:avLst/>
          </a:prstGeom>
          <a:ln w="12700" cap="rnd">
            <a:solidFill>
              <a:schemeClr val="tx1"/>
            </a:solidFill>
          </a:ln>
          <a:effectLst/>
        </p:spPr>
      </p:pic>
      <p:pic>
        <p:nvPicPr>
          <p:cNvPr id="3" name="Picture 2" descr="A close-up of logos&#10;&#10;Description automatically generated">
            <a:extLst>
              <a:ext uri="{FF2B5EF4-FFF2-40B4-BE49-F238E27FC236}">
                <a16:creationId xmlns:a16="http://schemas.microsoft.com/office/drawing/2014/main" id="{F3AE6400-0987-053F-7F4C-95293F4AE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4468" y="5704134"/>
            <a:ext cx="1304283" cy="1020951"/>
          </a:xfrm>
          <a:prstGeom prst="rect">
            <a:avLst/>
          </a:prstGeom>
        </p:spPr>
      </p:pic>
    </p:spTree>
    <p:extLst>
      <p:ext uri="{BB962C8B-B14F-4D97-AF65-F5344CB8AC3E}">
        <p14:creationId xmlns:p14="http://schemas.microsoft.com/office/powerpoint/2010/main" val="3535673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F52F0EC7-80A2-EDD3-5E8C-94F59FBB7687}"/>
              </a:ext>
            </a:extLst>
          </p:cNvPr>
          <p:cNvSpPr/>
          <p:nvPr/>
        </p:nvSpPr>
        <p:spPr>
          <a:xfrm>
            <a:off x="3234477" y="1487168"/>
            <a:ext cx="4491852" cy="4128216"/>
          </a:xfrm>
          <a:prstGeom prst="ellipse">
            <a:avLst/>
          </a:prstGeom>
          <a:noFill/>
          <a:ln w="120650">
            <a:solidFill>
              <a:schemeClr val="bg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E4329F4-FE43-D234-56AD-D76A4F6E9598}"/>
              </a:ext>
            </a:extLst>
          </p:cNvPr>
          <p:cNvSpPr>
            <a:spLocks noGrp="1"/>
          </p:cNvSpPr>
          <p:nvPr>
            <p:ph type="title"/>
          </p:nvPr>
        </p:nvSpPr>
        <p:spPr/>
        <p:txBody>
          <a:bodyPr/>
          <a:lstStyle/>
          <a:p>
            <a:pPr algn="ctr"/>
            <a:r>
              <a:rPr lang="en-US"/>
              <a:t>The CMS Age Friendly Measure</a:t>
            </a:r>
          </a:p>
        </p:txBody>
      </p:sp>
      <p:sp>
        <p:nvSpPr>
          <p:cNvPr id="8" name="Freeform 7">
            <a:extLst>
              <a:ext uri="{FF2B5EF4-FFF2-40B4-BE49-F238E27FC236}">
                <a16:creationId xmlns:a16="http://schemas.microsoft.com/office/drawing/2014/main" id="{7BD5245B-C4D6-3609-EE4A-27177E5FC66C}"/>
              </a:ext>
            </a:extLst>
          </p:cNvPr>
          <p:cNvSpPr/>
          <p:nvPr/>
        </p:nvSpPr>
        <p:spPr>
          <a:xfrm>
            <a:off x="4647613" y="1023656"/>
            <a:ext cx="1670706" cy="1378440"/>
          </a:xfrm>
          <a:custGeom>
            <a:avLst/>
            <a:gdLst>
              <a:gd name="connsiteX0" fmla="*/ 0 w 1670706"/>
              <a:gd name="connsiteY0" fmla="*/ 229745 h 1378440"/>
              <a:gd name="connsiteX1" fmla="*/ 229745 w 1670706"/>
              <a:gd name="connsiteY1" fmla="*/ 0 h 1378440"/>
              <a:gd name="connsiteX2" fmla="*/ 1440961 w 1670706"/>
              <a:gd name="connsiteY2" fmla="*/ 0 h 1378440"/>
              <a:gd name="connsiteX3" fmla="*/ 1670706 w 1670706"/>
              <a:gd name="connsiteY3" fmla="*/ 229745 h 1378440"/>
              <a:gd name="connsiteX4" fmla="*/ 1670706 w 1670706"/>
              <a:gd name="connsiteY4" fmla="*/ 1148695 h 1378440"/>
              <a:gd name="connsiteX5" fmla="*/ 1440961 w 1670706"/>
              <a:gd name="connsiteY5" fmla="*/ 1378440 h 1378440"/>
              <a:gd name="connsiteX6" fmla="*/ 229745 w 1670706"/>
              <a:gd name="connsiteY6" fmla="*/ 1378440 h 1378440"/>
              <a:gd name="connsiteX7" fmla="*/ 0 w 1670706"/>
              <a:gd name="connsiteY7" fmla="*/ 1148695 h 1378440"/>
              <a:gd name="connsiteX8" fmla="*/ 0 w 1670706"/>
              <a:gd name="connsiteY8" fmla="*/ 229745 h 137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706" h="1378440">
                <a:moveTo>
                  <a:pt x="0" y="229745"/>
                </a:moveTo>
                <a:cubicBezTo>
                  <a:pt x="0" y="102860"/>
                  <a:pt x="102860" y="0"/>
                  <a:pt x="229745" y="0"/>
                </a:cubicBezTo>
                <a:lnTo>
                  <a:pt x="1440961" y="0"/>
                </a:lnTo>
                <a:cubicBezTo>
                  <a:pt x="1567846" y="0"/>
                  <a:pt x="1670706" y="102860"/>
                  <a:pt x="1670706" y="229745"/>
                </a:cubicBezTo>
                <a:lnTo>
                  <a:pt x="1670706" y="1148695"/>
                </a:lnTo>
                <a:cubicBezTo>
                  <a:pt x="1670706" y="1275580"/>
                  <a:pt x="1567846" y="1378440"/>
                  <a:pt x="1440961" y="1378440"/>
                </a:cubicBezTo>
                <a:lnTo>
                  <a:pt x="229745" y="1378440"/>
                </a:lnTo>
                <a:cubicBezTo>
                  <a:pt x="102860" y="1378440"/>
                  <a:pt x="0" y="1275580"/>
                  <a:pt x="0" y="1148695"/>
                </a:cubicBezTo>
                <a:lnTo>
                  <a:pt x="0" y="229745"/>
                </a:lnTo>
                <a:close/>
              </a:path>
            </a:pathLst>
          </a:custGeom>
          <a:solidFill>
            <a:schemeClr val="tx2">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124440" tIns="124440" rIns="124440" bIns="124440" numCol="1" spcCol="1270" anchor="ctr" anchorCtr="0">
            <a:noAutofit/>
          </a:bodyPr>
          <a:lstStyle/>
          <a:p>
            <a:pPr marL="0" lvl="0" indent="0" algn="ctr" defTabSz="666750">
              <a:lnSpc>
                <a:spcPct val="90000"/>
              </a:lnSpc>
              <a:spcBef>
                <a:spcPct val="0"/>
              </a:spcBef>
              <a:spcAft>
                <a:spcPct val="35000"/>
              </a:spcAft>
              <a:buNone/>
            </a:pPr>
            <a:r>
              <a:rPr lang="en-US" sz="1600" b="1" kern="1200"/>
              <a:t>Domain 1</a:t>
            </a:r>
            <a:r>
              <a:rPr lang="en-US" sz="1600" kern="1200"/>
              <a:t>:</a:t>
            </a:r>
          </a:p>
          <a:p>
            <a:pPr marL="0" lvl="0" indent="0" algn="ctr" defTabSz="666750">
              <a:lnSpc>
                <a:spcPct val="90000"/>
              </a:lnSpc>
              <a:spcBef>
                <a:spcPct val="0"/>
              </a:spcBef>
              <a:spcAft>
                <a:spcPct val="35000"/>
              </a:spcAft>
              <a:buNone/>
            </a:pPr>
            <a:r>
              <a:rPr lang="en-US" sz="1600" kern="1200"/>
              <a:t>Eliciting patient healthcare goals</a:t>
            </a:r>
          </a:p>
        </p:txBody>
      </p:sp>
      <p:sp>
        <p:nvSpPr>
          <p:cNvPr id="10" name="Freeform 9">
            <a:extLst>
              <a:ext uri="{FF2B5EF4-FFF2-40B4-BE49-F238E27FC236}">
                <a16:creationId xmlns:a16="http://schemas.microsoft.com/office/drawing/2014/main" id="{9BDDD396-174C-295E-72D6-CAF8ACB70BC4}"/>
              </a:ext>
            </a:extLst>
          </p:cNvPr>
          <p:cNvSpPr/>
          <p:nvPr/>
        </p:nvSpPr>
        <p:spPr>
          <a:xfrm>
            <a:off x="6711598" y="2550376"/>
            <a:ext cx="1670706" cy="1380744"/>
          </a:xfrm>
          <a:custGeom>
            <a:avLst/>
            <a:gdLst>
              <a:gd name="connsiteX0" fmla="*/ 0 w 1670706"/>
              <a:gd name="connsiteY0" fmla="*/ 220695 h 1324142"/>
              <a:gd name="connsiteX1" fmla="*/ 220695 w 1670706"/>
              <a:gd name="connsiteY1" fmla="*/ 0 h 1324142"/>
              <a:gd name="connsiteX2" fmla="*/ 1450011 w 1670706"/>
              <a:gd name="connsiteY2" fmla="*/ 0 h 1324142"/>
              <a:gd name="connsiteX3" fmla="*/ 1670706 w 1670706"/>
              <a:gd name="connsiteY3" fmla="*/ 220695 h 1324142"/>
              <a:gd name="connsiteX4" fmla="*/ 1670706 w 1670706"/>
              <a:gd name="connsiteY4" fmla="*/ 1103447 h 1324142"/>
              <a:gd name="connsiteX5" fmla="*/ 1450011 w 1670706"/>
              <a:gd name="connsiteY5" fmla="*/ 1324142 h 1324142"/>
              <a:gd name="connsiteX6" fmla="*/ 220695 w 1670706"/>
              <a:gd name="connsiteY6" fmla="*/ 1324142 h 1324142"/>
              <a:gd name="connsiteX7" fmla="*/ 0 w 1670706"/>
              <a:gd name="connsiteY7" fmla="*/ 1103447 h 1324142"/>
              <a:gd name="connsiteX8" fmla="*/ 0 w 1670706"/>
              <a:gd name="connsiteY8" fmla="*/ 220695 h 132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706" h="1324142">
                <a:moveTo>
                  <a:pt x="0" y="220695"/>
                </a:moveTo>
                <a:cubicBezTo>
                  <a:pt x="0" y="98809"/>
                  <a:pt x="98809" y="0"/>
                  <a:pt x="220695" y="0"/>
                </a:cubicBezTo>
                <a:lnTo>
                  <a:pt x="1450011" y="0"/>
                </a:lnTo>
                <a:cubicBezTo>
                  <a:pt x="1571897" y="0"/>
                  <a:pt x="1670706" y="98809"/>
                  <a:pt x="1670706" y="220695"/>
                </a:cubicBezTo>
                <a:lnTo>
                  <a:pt x="1670706" y="1103447"/>
                </a:lnTo>
                <a:cubicBezTo>
                  <a:pt x="1670706" y="1225333"/>
                  <a:pt x="1571897" y="1324142"/>
                  <a:pt x="1450011" y="1324142"/>
                </a:cubicBezTo>
                <a:lnTo>
                  <a:pt x="220695" y="1324142"/>
                </a:lnTo>
                <a:cubicBezTo>
                  <a:pt x="98809" y="1324142"/>
                  <a:pt x="0" y="1225333"/>
                  <a:pt x="0" y="1103447"/>
                </a:cubicBezTo>
                <a:lnTo>
                  <a:pt x="0" y="220695"/>
                </a:lnTo>
                <a:close/>
              </a:path>
            </a:pathLst>
          </a:custGeom>
          <a:solidFill>
            <a:schemeClr val="accent4">
              <a:lumMod val="25000"/>
              <a:lumOff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17979" tIns="117979" rIns="117979" bIns="117979" numCol="1" spcCol="1270" anchor="ctr" anchorCtr="0">
            <a:noAutofit/>
          </a:bodyPr>
          <a:lstStyle/>
          <a:p>
            <a:pPr marL="0" lvl="0" indent="0" algn="ctr" defTabSz="622300">
              <a:lnSpc>
                <a:spcPct val="90000"/>
              </a:lnSpc>
              <a:spcBef>
                <a:spcPct val="0"/>
              </a:spcBef>
              <a:spcAft>
                <a:spcPct val="35000"/>
              </a:spcAft>
              <a:buNone/>
            </a:pPr>
            <a:r>
              <a:rPr lang="en-US" sz="1600" b="1" kern="1200">
                <a:solidFill>
                  <a:schemeClr val="tx1"/>
                </a:solidFill>
              </a:rPr>
              <a:t>Domain 2</a:t>
            </a:r>
            <a:r>
              <a:rPr lang="en-US" sz="1600" kern="1200">
                <a:solidFill>
                  <a:schemeClr val="tx1"/>
                </a:solidFill>
              </a:rPr>
              <a:t>:</a:t>
            </a:r>
          </a:p>
          <a:p>
            <a:pPr marL="0" lvl="0" indent="0" algn="ctr" defTabSz="622300">
              <a:lnSpc>
                <a:spcPct val="90000"/>
              </a:lnSpc>
              <a:spcBef>
                <a:spcPct val="0"/>
              </a:spcBef>
              <a:spcAft>
                <a:spcPct val="35000"/>
              </a:spcAft>
              <a:buNone/>
            </a:pPr>
            <a:r>
              <a:rPr lang="en-US" sz="1600" kern="1200">
                <a:solidFill>
                  <a:schemeClr val="tx1"/>
                </a:solidFill>
              </a:rPr>
              <a:t>Responsible medication management</a:t>
            </a:r>
          </a:p>
        </p:txBody>
      </p:sp>
      <p:sp>
        <p:nvSpPr>
          <p:cNvPr id="12" name="Freeform 11">
            <a:extLst>
              <a:ext uri="{FF2B5EF4-FFF2-40B4-BE49-F238E27FC236}">
                <a16:creationId xmlns:a16="http://schemas.microsoft.com/office/drawing/2014/main" id="{CCD749E4-D60D-63DF-5384-E46072CB6B61}"/>
              </a:ext>
            </a:extLst>
          </p:cNvPr>
          <p:cNvSpPr/>
          <p:nvPr/>
        </p:nvSpPr>
        <p:spPr>
          <a:xfrm>
            <a:off x="5923226" y="5010942"/>
            <a:ext cx="1670706" cy="1380744"/>
          </a:xfrm>
          <a:custGeom>
            <a:avLst/>
            <a:gdLst>
              <a:gd name="connsiteX0" fmla="*/ 0 w 1670706"/>
              <a:gd name="connsiteY0" fmla="*/ 209292 h 1255727"/>
              <a:gd name="connsiteX1" fmla="*/ 209292 w 1670706"/>
              <a:gd name="connsiteY1" fmla="*/ 0 h 1255727"/>
              <a:gd name="connsiteX2" fmla="*/ 1461414 w 1670706"/>
              <a:gd name="connsiteY2" fmla="*/ 0 h 1255727"/>
              <a:gd name="connsiteX3" fmla="*/ 1670706 w 1670706"/>
              <a:gd name="connsiteY3" fmla="*/ 209292 h 1255727"/>
              <a:gd name="connsiteX4" fmla="*/ 1670706 w 1670706"/>
              <a:gd name="connsiteY4" fmla="*/ 1046435 h 1255727"/>
              <a:gd name="connsiteX5" fmla="*/ 1461414 w 1670706"/>
              <a:gd name="connsiteY5" fmla="*/ 1255727 h 1255727"/>
              <a:gd name="connsiteX6" fmla="*/ 209292 w 1670706"/>
              <a:gd name="connsiteY6" fmla="*/ 1255727 h 1255727"/>
              <a:gd name="connsiteX7" fmla="*/ 0 w 1670706"/>
              <a:gd name="connsiteY7" fmla="*/ 1046435 h 1255727"/>
              <a:gd name="connsiteX8" fmla="*/ 0 w 1670706"/>
              <a:gd name="connsiteY8" fmla="*/ 209292 h 125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706" h="1255727">
                <a:moveTo>
                  <a:pt x="0" y="209292"/>
                </a:moveTo>
                <a:cubicBezTo>
                  <a:pt x="0" y="93703"/>
                  <a:pt x="93703" y="0"/>
                  <a:pt x="209292" y="0"/>
                </a:cubicBezTo>
                <a:lnTo>
                  <a:pt x="1461414" y="0"/>
                </a:lnTo>
                <a:cubicBezTo>
                  <a:pt x="1577003" y="0"/>
                  <a:pt x="1670706" y="93703"/>
                  <a:pt x="1670706" y="209292"/>
                </a:cubicBezTo>
                <a:lnTo>
                  <a:pt x="1670706" y="1046435"/>
                </a:lnTo>
                <a:cubicBezTo>
                  <a:pt x="1670706" y="1162024"/>
                  <a:pt x="1577003" y="1255727"/>
                  <a:pt x="1461414" y="1255727"/>
                </a:cubicBezTo>
                <a:lnTo>
                  <a:pt x="209292" y="1255727"/>
                </a:lnTo>
                <a:cubicBezTo>
                  <a:pt x="93703" y="1255727"/>
                  <a:pt x="0" y="1162024"/>
                  <a:pt x="0" y="1046435"/>
                </a:cubicBezTo>
                <a:lnTo>
                  <a:pt x="0" y="209292"/>
                </a:lnTo>
                <a:close/>
              </a:path>
            </a:pathLst>
          </a:custGeom>
          <a:solidFill>
            <a:schemeClr val="accent5">
              <a:lumMod val="40000"/>
              <a:lumOff val="6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114640" tIns="114640" rIns="114640" bIns="114640" numCol="1" spcCol="1270" anchor="ctr" anchorCtr="0">
            <a:noAutofit/>
          </a:bodyPr>
          <a:lstStyle/>
          <a:p>
            <a:pPr marL="0" lvl="0" indent="0" algn="ctr" defTabSz="622300">
              <a:lnSpc>
                <a:spcPct val="90000"/>
              </a:lnSpc>
              <a:spcBef>
                <a:spcPct val="0"/>
              </a:spcBef>
              <a:spcAft>
                <a:spcPct val="35000"/>
              </a:spcAft>
              <a:buNone/>
            </a:pPr>
            <a:r>
              <a:rPr lang="en-US" sz="1600" b="1" kern="1200"/>
              <a:t>Domain 3</a:t>
            </a:r>
            <a:r>
              <a:rPr lang="en-US" sz="1600" kern="1200"/>
              <a:t>: </a:t>
            </a:r>
          </a:p>
          <a:p>
            <a:pPr marL="0" lvl="0" indent="0" algn="ctr" defTabSz="622300">
              <a:lnSpc>
                <a:spcPct val="90000"/>
              </a:lnSpc>
              <a:spcBef>
                <a:spcPct val="0"/>
              </a:spcBef>
              <a:spcAft>
                <a:spcPct val="35000"/>
              </a:spcAft>
              <a:buNone/>
            </a:pPr>
            <a:r>
              <a:rPr lang="en-US" sz="1600" kern="1200"/>
              <a:t>Frailty screening and intervention</a:t>
            </a:r>
          </a:p>
        </p:txBody>
      </p:sp>
      <p:sp>
        <p:nvSpPr>
          <p:cNvPr id="14" name="Freeform 13">
            <a:extLst>
              <a:ext uri="{FF2B5EF4-FFF2-40B4-BE49-F238E27FC236}">
                <a16:creationId xmlns:a16="http://schemas.microsoft.com/office/drawing/2014/main" id="{E3E167E1-E8BD-D619-BD1B-D55287D8004B}"/>
              </a:ext>
            </a:extLst>
          </p:cNvPr>
          <p:cNvSpPr/>
          <p:nvPr/>
        </p:nvSpPr>
        <p:spPr>
          <a:xfrm>
            <a:off x="3372001" y="5022748"/>
            <a:ext cx="1670706" cy="1380744"/>
          </a:xfrm>
          <a:custGeom>
            <a:avLst/>
            <a:gdLst>
              <a:gd name="connsiteX0" fmla="*/ 0 w 1670706"/>
              <a:gd name="connsiteY0" fmla="*/ 205357 h 1232118"/>
              <a:gd name="connsiteX1" fmla="*/ 205357 w 1670706"/>
              <a:gd name="connsiteY1" fmla="*/ 0 h 1232118"/>
              <a:gd name="connsiteX2" fmla="*/ 1465349 w 1670706"/>
              <a:gd name="connsiteY2" fmla="*/ 0 h 1232118"/>
              <a:gd name="connsiteX3" fmla="*/ 1670706 w 1670706"/>
              <a:gd name="connsiteY3" fmla="*/ 205357 h 1232118"/>
              <a:gd name="connsiteX4" fmla="*/ 1670706 w 1670706"/>
              <a:gd name="connsiteY4" fmla="*/ 1026761 h 1232118"/>
              <a:gd name="connsiteX5" fmla="*/ 1465349 w 1670706"/>
              <a:gd name="connsiteY5" fmla="*/ 1232118 h 1232118"/>
              <a:gd name="connsiteX6" fmla="*/ 205357 w 1670706"/>
              <a:gd name="connsiteY6" fmla="*/ 1232118 h 1232118"/>
              <a:gd name="connsiteX7" fmla="*/ 0 w 1670706"/>
              <a:gd name="connsiteY7" fmla="*/ 1026761 h 1232118"/>
              <a:gd name="connsiteX8" fmla="*/ 0 w 1670706"/>
              <a:gd name="connsiteY8" fmla="*/ 205357 h 12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706" h="1232118">
                <a:moveTo>
                  <a:pt x="0" y="205357"/>
                </a:moveTo>
                <a:cubicBezTo>
                  <a:pt x="0" y="91941"/>
                  <a:pt x="91941" y="0"/>
                  <a:pt x="205357" y="0"/>
                </a:cubicBezTo>
                <a:lnTo>
                  <a:pt x="1465349" y="0"/>
                </a:lnTo>
                <a:cubicBezTo>
                  <a:pt x="1578765" y="0"/>
                  <a:pt x="1670706" y="91941"/>
                  <a:pt x="1670706" y="205357"/>
                </a:cubicBezTo>
                <a:lnTo>
                  <a:pt x="1670706" y="1026761"/>
                </a:lnTo>
                <a:cubicBezTo>
                  <a:pt x="1670706" y="1140177"/>
                  <a:pt x="1578765" y="1232118"/>
                  <a:pt x="1465349" y="1232118"/>
                </a:cubicBezTo>
                <a:lnTo>
                  <a:pt x="205357" y="1232118"/>
                </a:lnTo>
                <a:cubicBezTo>
                  <a:pt x="91941" y="1232118"/>
                  <a:pt x="0" y="1140177"/>
                  <a:pt x="0" y="1026761"/>
                </a:cubicBezTo>
                <a:lnTo>
                  <a:pt x="0" y="205357"/>
                </a:lnTo>
                <a:close/>
              </a:path>
            </a:pathLst>
          </a:custGeom>
          <a:solidFill>
            <a:schemeClr val="tx2">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13487" tIns="113487" rIns="113487" bIns="113487" numCol="1" spcCol="1270" anchor="ctr" anchorCtr="0">
            <a:noAutofit/>
          </a:bodyPr>
          <a:lstStyle/>
          <a:p>
            <a:pPr marL="0" lvl="0" indent="0" algn="ctr" defTabSz="622300">
              <a:lnSpc>
                <a:spcPct val="90000"/>
              </a:lnSpc>
              <a:spcBef>
                <a:spcPct val="0"/>
              </a:spcBef>
              <a:spcAft>
                <a:spcPct val="35000"/>
              </a:spcAft>
              <a:buNone/>
            </a:pPr>
            <a:r>
              <a:rPr lang="en-US" sz="1600" b="1" kern="1200"/>
              <a:t>Domain 4: </a:t>
            </a:r>
          </a:p>
          <a:p>
            <a:pPr marL="0" lvl="0" indent="0" algn="ctr" defTabSz="622300">
              <a:lnSpc>
                <a:spcPct val="90000"/>
              </a:lnSpc>
              <a:spcBef>
                <a:spcPct val="0"/>
              </a:spcBef>
              <a:spcAft>
                <a:spcPct val="35000"/>
              </a:spcAft>
              <a:buNone/>
            </a:pPr>
            <a:r>
              <a:rPr lang="en-US" sz="1600" kern="1200"/>
              <a:t>Social vulnerability</a:t>
            </a:r>
          </a:p>
        </p:txBody>
      </p:sp>
      <p:sp>
        <p:nvSpPr>
          <p:cNvPr id="16" name="Freeform 15">
            <a:extLst>
              <a:ext uri="{FF2B5EF4-FFF2-40B4-BE49-F238E27FC236}">
                <a16:creationId xmlns:a16="http://schemas.microsoft.com/office/drawing/2014/main" id="{F702083D-B5A5-0DB5-6577-6F7330C36055}"/>
              </a:ext>
            </a:extLst>
          </p:cNvPr>
          <p:cNvSpPr/>
          <p:nvPr/>
        </p:nvSpPr>
        <p:spPr>
          <a:xfrm>
            <a:off x="2583629" y="2551326"/>
            <a:ext cx="1670706" cy="1380744"/>
          </a:xfrm>
          <a:custGeom>
            <a:avLst/>
            <a:gdLst>
              <a:gd name="connsiteX0" fmla="*/ 0 w 1670706"/>
              <a:gd name="connsiteY0" fmla="*/ 220378 h 1322242"/>
              <a:gd name="connsiteX1" fmla="*/ 220378 w 1670706"/>
              <a:gd name="connsiteY1" fmla="*/ 0 h 1322242"/>
              <a:gd name="connsiteX2" fmla="*/ 1450328 w 1670706"/>
              <a:gd name="connsiteY2" fmla="*/ 0 h 1322242"/>
              <a:gd name="connsiteX3" fmla="*/ 1670706 w 1670706"/>
              <a:gd name="connsiteY3" fmla="*/ 220378 h 1322242"/>
              <a:gd name="connsiteX4" fmla="*/ 1670706 w 1670706"/>
              <a:gd name="connsiteY4" fmla="*/ 1101864 h 1322242"/>
              <a:gd name="connsiteX5" fmla="*/ 1450328 w 1670706"/>
              <a:gd name="connsiteY5" fmla="*/ 1322242 h 1322242"/>
              <a:gd name="connsiteX6" fmla="*/ 220378 w 1670706"/>
              <a:gd name="connsiteY6" fmla="*/ 1322242 h 1322242"/>
              <a:gd name="connsiteX7" fmla="*/ 0 w 1670706"/>
              <a:gd name="connsiteY7" fmla="*/ 1101864 h 1322242"/>
              <a:gd name="connsiteX8" fmla="*/ 0 w 1670706"/>
              <a:gd name="connsiteY8" fmla="*/ 220378 h 132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706" h="1322242">
                <a:moveTo>
                  <a:pt x="0" y="220378"/>
                </a:moveTo>
                <a:cubicBezTo>
                  <a:pt x="0" y="98667"/>
                  <a:pt x="98667" y="0"/>
                  <a:pt x="220378" y="0"/>
                </a:cubicBezTo>
                <a:lnTo>
                  <a:pt x="1450328" y="0"/>
                </a:lnTo>
                <a:cubicBezTo>
                  <a:pt x="1572039" y="0"/>
                  <a:pt x="1670706" y="98667"/>
                  <a:pt x="1670706" y="220378"/>
                </a:cubicBezTo>
                <a:lnTo>
                  <a:pt x="1670706" y="1101864"/>
                </a:lnTo>
                <a:cubicBezTo>
                  <a:pt x="1670706" y="1223575"/>
                  <a:pt x="1572039" y="1322242"/>
                  <a:pt x="1450328" y="1322242"/>
                </a:cubicBezTo>
                <a:lnTo>
                  <a:pt x="220378" y="1322242"/>
                </a:lnTo>
                <a:cubicBezTo>
                  <a:pt x="98667" y="1322242"/>
                  <a:pt x="0" y="1223575"/>
                  <a:pt x="0" y="1101864"/>
                </a:cubicBezTo>
                <a:lnTo>
                  <a:pt x="0" y="220378"/>
                </a:lnTo>
                <a:close/>
              </a:path>
            </a:pathLst>
          </a:custGeom>
          <a:solidFill>
            <a:schemeClr val="accent4">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17887" tIns="117887" rIns="117887" bIns="117887" numCol="1" spcCol="1270" anchor="ctr" anchorCtr="0">
            <a:noAutofit/>
          </a:bodyPr>
          <a:lstStyle/>
          <a:p>
            <a:pPr marL="0" lvl="0" indent="0" algn="ctr" defTabSz="622300">
              <a:lnSpc>
                <a:spcPct val="90000"/>
              </a:lnSpc>
              <a:spcBef>
                <a:spcPct val="0"/>
              </a:spcBef>
              <a:spcAft>
                <a:spcPct val="35000"/>
              </a:spcAft>
              <a:buNone/>
            </a:pPr>
            <a:r>
              <a:rPr lang="en-US" sz="1600" b="1" kern="1200"/>
              <a:t>Domain 5:</a:t>
            </a:r>
          </a:p>
          <a:p>
            <a:pPr marL="0" lvl="0" indent="0" algn="ctr" defTabSz="622300">
              <a:lnSpc>
                <a:spcPct val="90000"/>
              </a:lnSpc>
              <a:spcBef>
                <a:spcPct val="0"/>
              </a:spcBef>
              <a:spcAft>
                <a:spcPct val="35000"/>
              </a:spcAft>
              <a:buNone/>
            </a:pPr>
            <a:r>
              <a:rPr lang="en-US" sz="1600" kern="1200"/>
              <a:t>Age friendly care leadership</a:t>
            </a:r>
          </a:p>
        </p:txBody>
      </p:sp>
      <p:grpSp>
        <p:nvGrpSpPr>
          <p:cNvPr id="22" name="Group 21">
            <a:extLst>
              <a:ext uri="{FF2B5EF4-FFF2-40B4-BE49-F238E27FC236}">
                <a16:creationId xmlns:a16="http://schemas.microsoft.com/office/drawing/2014/main" id="{6C982876-ED5C-13B9-E113-E34099EBBEF5}"/>
              </a:ext>
            </a:extLst>
          </p:cNvPr>
          <p:cNvGrpSpPr/>
          <p:nvPr/>
        </p:nvGrpSpPr>
        <p:grpSpPr>
          <a:xfrm>
            <a:off x="4793339" y="2905213"/>
            <a:ext cx="1413136" cy="1367289"/>
            <a:chOff x="4793339" y="2905213"/>
            <a:chExt cx="1413136" cy="1367289"/>
          </a:xfrm>
        </p:grpSpPr>
        <p:sp>
          <p:nvSpPr>
            <p:cNvPr id="21" name="Oval 20">
              <a:extLst>
                <a:ext uri="{FF2B5EF4-FFF2-40B4-BE49-F238E27FC236}">
                  <a16:creationId xmlns:a16="http://schemas.microsoft.com/office/drawing/2014/main" id="{17437B72-7C24-2FA5-0EDB-AB7B154BA41B}"/>
                </a:ext>
              </a:extLst>
            </p:cNvPr>
            <p:cNvSpPr/>
            <p:nvPr/>
          </p:nvSpPr>
          <p:spPr>
            <a:xfrm>
              <a:off x="4793339" y="2905213"/>
              <a:ext cx="1413136" cy="1367289"/>
            </a:xfrm>
            <a:prstGeom prst="ellipse">
              <a:avLst/>
            </a:prstGeom>
            <a:solidFill>
              <a:srgbClr val="C8C9C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Inpatient with solid fill">
              <a:extLst>
                <a:ext uri="{FF2B5EF4-FFF2-40B4-BE49-F238E27FC236}">
                  <a16:creationId xmlns:a16="http://schemas.microsoft.com/office/drawing/2014/main" id="{95CF0E02-4AB2-2D27-7605-824880E461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2707" y="3074407"/>
              <a:ext cx="914400" cy="914400"/>
            </a:xfrm>
            <a:prstGeom prst="rect">
              <a:avLst/>
            </a:prstGeom>
          </p:spPr>
        </p:pic>
      </p:grpSp>
      <p:sp>
        <p:nvSpPr>
          <p:cNvPr id="23" name="TextBox 22">
            <a:extLst>
              <a:ext uri="{FF2B5EF4-FFF2-40B4-BE49-F238E27FC236}">
                <a16:creationId xmlns:a16="http://schemas.microsoft.com/office/drawing/2014/main" id="{36D8497A-3B6B-93F8-FFA0-9504268E47CB}"/>
              </a:ext>
            </a:extLst>
          </p:cNvPr>
          <p:cNvSpPr txBox="1"/>
          <p:nvPr/>
        </p:nvSpPr>
        <p:spPr>
          <a:xfrm>
            <a:off x="6375440" y="7065917"/>
            <a:ext cx="3865842" cy="1938992"/>
          </a:xfrm>
          <a:prstGeom prst="rect">
            <a:avLst/>
          </a:prstGeom>
          <a:noFill/>
        </p:spPr>
        <p:txBody>
          <a:bodyPr wrap="square">
            <a:spAutoFit/>
          </a:bodyPr>
          <a:lstStyle/>
          <a:p>
            <a:pPr algn="ctr"/>
            <a:r>
              <a:rPr lang="en-US" sz="2000"/>
              <a:t>This domain focuses on obtaining patients’ health-related goals and treatment  preferences which will inform shared decision making and goal-concordant care. </a:t>
            </a:r>
          </a:p>
        </p:txBody>
      </p:sp>
    </p:spTree>
    <p:extLst>
      <p:ext uri="{BB962C8B-B14F-4D97-AF65-F5344CB8AC3E}">
        <p14:creationId xmlns:p14="http://schemas.microsoft.com/office/powerpoint/2010/main" val="1008008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2ED1F-8201-8803-ABBD-A6AC25B17D4E}"/>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13976CE4-FD3F-C4E8-C8F3-02770B000F1A}"/>
              </a:ext>
            </a:extLst>
          </p:cNvPr>
          <p:cNvSpPr/>
          <p:nvPr/>
        </p:nvSpPr>
        <p:spPr>
          <a:xfrm>
            <a:off x="738403" y="1487168"/>
            <a:ext cx="4491852" cy="4128216"/>
          </a:xfrm>
          <a:prstGeom prst="ellipse">
            <a:avLst/>
          </a:prstGeom>
          <a:noFill/>
          <a:ln w="120650">
            <a:solidFill>
              <a:schemeClr val="bg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E88DA1A-2700-3C4F-B06D-2140E38A6BCA}"/>
              </a:ext>
            </a:extLst>
          </p:cNvPr>
          <p:cNvSpPr>
            <a:spLocks noGrp="1"/>
          </p:cNvSpPr>
          <p:nvPr>
            <p:ph type="title"/>
          </p:nvPr>
        </p:nvSpPr>
        <p:spPr/>
        <p:txBody>
          <a:bodyPr/>
          <a:lstStyle/>
          <a:p>
            <a:pPr algn="ctr"/>
            <a:r>
              <a:rPr lang="en-US"/>
              <a:t>The CMS Age Friendly Measure</a:t>
            </a:r>
          </a:p>
        </p:txBody>
      </p:sp>
      <p:sp>
        <p:nvSpPr>
          <p:cNvPr id="8" name="Freeform 7">
            <a:extLst>
              <a:ext uri="{FF2B5EF4-FFF2-40B4-BE49-F238E27FC236}">
                <a16:creationId xmlns:a16="http://schemas.microsoft.com/office/drawing/2014/main" id="{C0DAD971-733F-1BF3-D736-0F44C78B3025}"/>
              </a:ext>
            </a:extLst>
          </p:cNvPr>
          <p:cNvSpPr/>
          <p:nvPr/>
        </p:nvSpPr>
        <p:spPr>
          <a:xfrm>
            <a:off x="6789117" y="1171936"/>
            <a:ext cx="2875192" cy="1733277"/>
          </a:xfrm>
          <a:custGeom>
            <a:avLst/>
            <a:gdLst>
              <a:gd name="connsiteX0" fmla="*/ 0 w 1670706"/>
              <a:gd name="connsiteY0" fmla="*/ 229745 h 1378440"/>
              <a:gd name="connsiteX1" fmla="*/ 229745 w 1670706"/>
              <a:gd name="connsiteY1" fmla="*/ 0 h 1378440"/>
              <a:gd name="connsiteX2" fmla="*/ 1440961 w 1670706"/>
              <a:gd name="connsiteY2" fmla="*/ 0 h 1378440"/>
              <a:gd name="connsiteX3" fmla="*/ 1670706 w 1670706"/>
              <a:gd name="connsiteY3" fmla="*/ 229745 h 1378440"/>
              <a:gd name="connsiteX4" fmla="*/ 1670706 w 1670706"/>
              <a:gd name="connsiteY4" fmla="*/ 1148695 h 1378440"/>
              <a:gd name="connsiteX5" fmla="*/ 1440961 w 1670706"/>
              <a:gd name="connsiteY5" fmla="*/ 1378440 h 1378440"/>
              <a:gd name="connsiteX6" fmla="*/ 229745 w 1670706"/>
              <a:gd name="connsiteY6" fmla="*/ 1378440 h 1378440"/>
              <a:gd name="connsiteX7" fmla="*/ 0 w 1670706"/>
              <a:gd name="connsiteY7" fmla="*/ 1148695 h 1378440"/>
              <a:gd name="connsiteX8" fmla="*/ 0 w 1670706"/>
              <a:gd name="connsiteY8" fmla="*/ 229745 h 137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706" h="1378440">
                <a:moveTo>
                  <a:pt x="0" y="229745"/>
                </a:moveTo>
                <a:cubicBezTo>
                  <a:pt x="0" y="102860"/>
                  <a:pt x="102860" y="0"/>
                  <a:pt x="229745" y="0"/>
                </a:cubicBezTo>
                <a:lnTo>
                  <a:pt x="1440961" y="0"/>
                </a:lnTo>
                <a:cubicBezTo>
                  <a:pt x="1567846" y="0"/>
                  <a:pt x="1670706" y="102860"/>
                  <a:pt x="1670706" y="229745"/>
                </a:cubicBezTo>
                <a:lnTo>
                  <a:pt x="1670706" y="1148695"/>
                </a:lnTo>
                <a:cubicBezTo>
                  <a:pt x="1670706" y="1275580"/>
                  <a:pt x="1567846" y="1378440"/>
                  <a:pt x="1440961" y="1378440"/>
                </a:cubicBezTo>
                <a:lnTo>
                  <a:pt x="229745" y="1378440"/>
                </a:lnTo>
                <a:cubicBezTo>
                  <a:pt x="102860" y="1378440"/>
                  <a:pt x="0" y="1275580"/>
                  <a:pt x="0" y="1148695"/>
                </a:cubicBezTo>
                <a:lnTo>
                  <a:pt x="0" y="229745"/>
                </a:lnTo>
                <a:close/>
              </a:path>
            </a:pathLst>
          </a:custGeom>
          <a:solidFill>
            <a:schemeClr val="tx2">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124440" tIns="124440" rIns="124440" bIns="124440" numCol="1" spcCol="1270" anchor="ctr" anchorCtr="0">
            <a:noAutofit/>
          </a:bodyPr>
          <a:lstStyle/>
          <a:p>
            <a:pPr marL="0" lvl="0" indent="0" algn="ctr" defTabSz="666750">
              <a:lnSpc>
                <a:spcPct val="90000"/>
              </a:lnSpc>
              <a:spcBef>
                <a:spcPct val="0"/>
              </a:spcBef>
              <a:spcAft>
                <a:spcPct val="35000"/>
              </a:spcAft>
              <a:buNone/>
            </a:pPr>
            <a:r>
              <a:rPr lang="en-US" sz="2400" b="1" kern="1200"/>
              <a:t>Domain 1</a:t>
            </a:r>
            <a:r>
              <a:rPr lang="en-US" sz="2400" kern="1200"/>
              <a:t>:</a:t>
            </a:r>
          </a:p>
          <a:p>
            <a:pPr marL="0" lvl="0" indent="0" algn="ctr" defTabSz="666750">
              <a:lnSpc>
                <a:spcPct val="90000"/>
              </a:lnSpc>
              <a:spcBef>
                <a:spcPct val="0"/>
              </a:spcBef>
              <a:spcAft>
                <a:spcPct val="35000"/>
              </a:spcAft>
              <a:buNone/>
            </a:pPr>
            <a:r>
              <a:rPr lang="en-US" sz="2400" kern="1200"/>
              <a:t>Eliciting patient healthcare goals</a:t>
            </a:r>
          </a:p>
        </p:txBody>
      </p:sp>
      <p:sp>
        <p:nvSpPr>
          <p:cNvPr id="10" name="Freeform 9">
            <a:extLst>
              <a:ext uri="{FF2B5EF4-FFF2-40B4-BE49-F238E27FC236}">
                <a16:creationId xmlns:a16="http://schemas.microsoft.com/office/drawing/2014/main" id="{F63CDE4C-D003-F86D-FED9-5C040F3F4B13}"/>
              </a:ext>
            </a:extLst>
          </p:cNvPr>
          <p:cNvSpPr/>
          <p:nvPr/>
        </p:nvSpPr>
        <p:spPr>
          <a:xfrm>
            <a:off x="4215524" y="2550376"/>
            <a:ext cx="1670706" cy="1380744"/>
          </a:xfrm>
          <a:custGeom>
            <a:avLst/>
            <a:gdLst>
              <a:gd name="connsiteX0" fmla="*/ 0 w 1670706"/>
              <a:gd name="connsiteY0" fmla="*/ 220695 h 1324142"/>
              <a:gd name="connsiteX1" fmla="*/ 220695 w 1670706"/>
              <a:gd name="connsiteY1" fmla="*/ 0 h 1324142"/>
              <a:gd name="connsiteX2" fmla="*/ 1450011 w 1670706"/>
              <a:gd name="connsiteY2" fmla="*/ 0 h 1324142"/>
              <a:gd name="connsiteX3" fmla="*/ 1670706 w 1670706"/>
              <a:gd name="connsiteY3" fmla="*/ 220695 h 1324142"/>
              <a:gd name="connsiteX4" fmla="*/ 1670706 w 1670706"/>
              <a:gd name="connsiteY4" fmla="*/ 1103447 h 1324142"/>
              <a:gd name="connsiteX5" fmla="*/ 1450011 w 1670706"/>
              <a:gd name="connsiteY5" fmla="*/ 1324142 h 1324142"/>
              <a:gd name="connsiteX6" fmla="*/ 220695 w 1670706"/>
              <a:gd name="connsiteY6" fmla="*/ 1324142 h 1324142"/>
              <a:gd name="connsiteX7" fmla="*/ 0 w 1670706"/>
              <a:gd name="connsiteY7" fmla="*/ 1103447 h 1324142"/>
              <a:gd name="connsiteX8" fmla="*/ 0 w 1670706"/>
              <a:gd name="connsiteY8" fmla="*/ 220695 h 132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706" h="1324142">
                <a:moveTo>
                  <a:pt x="0" y="220695"/>
                </a:moveTo>
                <a:cubicBezTo>
                  <a:pt x="0" y="98809"/>
                  <a:pt x="98809" y="0"/>
                  <a:pt x="220695" y="0"/>
                </a:cubicBezTo>
                <a:lnTo>
                  <a:pt x="1450011" y="0"/>
                </a:lnTo>
                <a:cubicBezTo>
                  <a:pt x="1571897" y="0"/>
                  <a:pt x="1670706" y="98809"/>
                  <a:pt x="1670706" y="220695"/>
                </a:cubicBezTo>
                <a:lnTo>
                  <a:pt x="1670706" y="1103447"/>
                </a:lnTo>
                <a:cubicBezTo>
                  <a:pt x="1670706" y="1225333"/>
                  <a:pt x="1571897" y="1324142"/>
                  <a:pt x="1450011" y="1324142"/>
                </a:cubicBezTo>
                <a:lnTo>
                  <a:pt x="220695" y="1324142"/>
                </a:lnTo>
                <a:cubicBezTo>
                  <a:pt x="98809" y="1324142"/>
                  <a:pt x="0" y="1225333"/>
                  <a:pt x="0" y="1103447"/>
                </a:cubicBezTo>
                <a:lnTo>
                  <a:pt x="0" y="220695"/>
                </a:lnTo>
                <a:close/>
              </a:path>
            </a:pathLst>
          </a:custGeom>
          <a:solidFill>
            <a:schemeClr val="accent4">
              <a:lumMod val="25000"/>
              <a:lumOff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117979" tIns="117979" rIns="117979" bIns="117979" numCol="1" spcCol="1270" anchor="ctr" anchorCtr="0">
            <a:noAutofit/>
          </a:bodyPr>
          <a:lstStyle/>
          <a:p>
            <a:pPr marL="0" lvl="0" indent="0" algn="ctr" defTabSz="622300">
              <a:lnSpc>
                <a:spcPct val="90000"/>
              </a:lnSpc>
              <a:spcBef>
                <a:spcPct val="0"/>
              </a:spcBef>
              <a:spcAft>
                <a:spcPct val="35000"/>
              </a:spcAft>
              <a:buNone/>
            </a:pPr>
            <a:r>
              <a:rPr lang="en-US" sz="1600" b="1" kern="1200">
                <a:solidFill>
                  <a:schemeClr val="tx1"/>
                </a:solidFill>
              </a:rPr>
              <a:t>Domain 2</a:t>
            </a:r>
            <a:r>
              <a:rPr lang="en-US" sz="1600" kern="1200">
                <a:solidFill>
                  <a:schemeClr val="tx1"/>
                </a:solidFill>
              </a:rPr>
              <a:t>:</a:t>
            </a:r>
          </a:p>
          <a:p>
            <a:pPr marL="0" lvl="0" indent="0" algn="ctr" defTabSz="622300">
              <a:lnSpc>
                <a:spcPct val="90000"/>
              </a:lnSpc>
              <a:spcBef>
                <a:spcPct val="0"/>
              </a:spcBef>
              <a:spcAft>
                <a:spcPct val="35000"/>
              </a:spcAft>
              <a:buNone/>
            </a:pPr>
            <a:r>
              <a:rPr lang="en-US" sz="1600" kern="1200">
                <a:solidFill>
                  <a:schemeClr val="tx1"/>
                </a:solidFill>
              </a:rPr>
              <a:t>Responsible medication management</a:t>
            </a:r>
          </a:p>
        </p:txBody>
      </p:sp>
      <p:sp>
        <p:nvSpPr>
          <p:cNvPr id="12" name="Freeform 11">
            <a:extLst>
              <a:ext uri="{FF2B5EF4-FFF2-40B4-BE49-F238E27FC236}">
                <a16:creationId xmlns:a16="http://schemas.microsoft.com/office/drawing/2014/main" id="{E6348D0A-6823-EF3A-6053-0C0CDCC05CE1}"/>
              </a:ext>
            </a:extLst>
          </p:cNvPr>
          <p:cNvSpPr/>
          <p:nvPr/>
        </p:nvSpPr>
        <p:spPr>
          <a:xfrm>
            <a:off x="3427152" y="5010942"/>
            <a:ext cx="1670706" cy="1380744"/>
          </a:xfrm>
          <a:custGeom>
            <a:avLst/>
            <a:gdLst>
              <a:gd name="connsiteX0" fmla="*/ 0 w 1670706"/>
              <a:gd name="connsiteY0" fmla="*/ 209292 h 1255727"/>
              <a:gd name="connsiteX1" fmla="*/ 209292 w 1670706"/>
              <a:gd name="connsiteY1" fmla="*/ 0 h 1255727"/>
              <a:gd name="connsiteX2" fmla="*/ 1461414 w 1670706"/>
              <a:gd name="connsiteY2" fmla="*/ 0 h 1255727"/>
              <a:gd name="connsiteX3" fmla="*/ 1670706 w 1670706"/>
              <a:gd name="connsiteY3" fmla="*/ 209292 h 1255727"/>
              <a:gd name="connsiteX4" fmla="*/ 1670706 w 1670706"/>
              <a:gd name="connsiteY4" fmla="*/ 1046435 h 1255727"/>
              <a:gd name="connsiteX5" fmla="*/ 1461414 w 1670706"/>
              <a:gd name="connsiteY5" fmla="*/ 1255727 h 1255727"/>
              <a:gd name="connsiteX6" fmla="*/ 209292 w 1670706"/>
              <a:gd name="connsiteY6" fmla="*/ 1255727 h 1255727"/>
              <a:gd name="connsiteX7" fmla="*/ 0 w 1670706"/>
              <a:gd name="connsiteY7" fmla="*/ 1046435 h 1255727"/>
              <a:gd name="connsiteX8" fmla="*/ 0 w 1670706"/>
              <a:gd name="connsiteY8" fmla="*/ 209292 h 125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706" h="1255727">
                <a:moveTo>
                  <a:pt x="0" y="209292"/>
                </a:moveTo>
                <a:cubicBezTo>
                  <a:pt x="0" y="93703"/>
                  <a:pt x="93703" y="0"/>
                  <a:pt x="209292" y="0"/>
                </a:cubicBezTo>
                <a:lnTo>
                  <a:pt x="1461414" y="0"/>
                </a:lnTo>
                <a:cubicBezTo>
                  <a:pt x="1577003" y="0"/>
                  <a:pt x="1670706" y="93703"/>
                  <a:pt x="1670706" y="209292"/>
                </a:cubicBezTo>
                <a:lnTo>
                  <a:pt x="1670706" y="1046435"/>
                </a:lnTo>
                <a:cubicBezTo>
                  <a:pt x="1670706" y="1162024"/>
                  <a:pt x="1577003" y="1255727"/>
                  <a:pt x="1461414" y="1255727"/>
                </a:cubicBezTo>
                <a:lnTo>
                  <a:pt x="209292" y="1255727"/>
                </a:lnTo>
                <a:cubicBezTo>
                  <a:pt x="93703" y="1255727"/>
                  <a:pt x="0" y="1162024"/>
                  <a:pt x="0" y="1046435"/>
                </a:cubicBezTo>
                <a:lnTo>
                  <a:pt x="0" y="209292"/>
                </a:lnTo>
                <a:close/>
              </a:path>
            </a:pathLst>
          </a:custGeom>
          <a:solidFill>
            <a:schemeClr val="accent5">
              <a:lumMod val="40000"/>
              <a:lumOff val="6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114640" tIns="114640" rIns="114640" bIns="114640" numCol="1" spcCol="1270" anchor="ctr" anchorCtr="0">
            <a:noAutofit/>
          </a:bodyPr>
          <a:lstStyle/>
          <a:p>
            <a:pPr marL="0" lvl="0" indent="0" algn="ctr" defTabSz="622300">
              <a:lnSpc>
                <a:spcPct val="90000"/>
              </a:lnSpc>
              <a:spcBef>
                <a:spcPct val="0"/>
              </a:spcBef>
              <a:spcAft>
                <a:spcPct val="35000"/>
              </a:spcAft>
              <a:buNone/>
            </a:pPr>
            <a:r>
              <a:rPr lang="en-US" sz="1600" b="1" kern="1200"/>
              <a:t>Domain 3</a:t>
            </a:r>
            <a:r>
              <a:rPr lang="en-US" sz="1600" kern="1200"/>
              <a:t>: </a:t>
            </a:r>
          </a:p>
          <a:p>
            <a:pPr marL="0" lvl="0" indent="0" algn="ctr" defTabSz="622300">
              <a:lnSpc>
                <a:spcPct val="90000"/>
              </a:lnSpc>
              <a:spcBef>
                <a:spcPct val="0"/>
              </a:spcBef>
              <a:spcAft>
                <a:spcPct val="35000"/>
              </a:spcAft>
              <a:buNone/>
            </a:pPr>
            <a:r>
              <a:rPr lang="en-US" sz="1600" kern="1200"/>
              <a:t>Frailty screening and intervention</a:t>
            </a:r>
          </a:p>
        </p:txBody>
      </p:sp>
      <p:sp>
        <p:nvSpPr>
          <p:cNvPr id="14" name="Freeform 13">
            <a:extLst>
              <a:ext uri="{FF2B5EF4-FFF2-40B4-BE49-F238E27FC236}">
                <a16:creationId xmlns:a16="http://schemas.microsoft.com/office/drawing/2014/main" id="{24F9CE23-4AA3-F3FB-492B-EFDBB93321DD}"/>
              </a:ext>
            </a:extLst>
          </p:cNvPr>
          <p:cNvSpPr/>
          <p:nvPr/>
        </p:nvSpPr>
        <p:spPr>
          <a:xfrm>
            <a:off x="875927" y="5022748"/>
            <a:ext cx="1670706" cy="1380744"/>
          </a:xfrm>
          <a:custGeom>
            <a:avLst/>
            <a:gdLst>
              <a:gd name="connsiteX0" fmla="*/ 0 w 1670706"/>
              <a:gd name="connsiteY0" fmla="*/ 205357 h 1232118"/>
              <a:gd name="connsiteX1" fmla="*/ 205357 w 1670706"/>
              <a:gd name="connsiteY1" fmla="*/ 0 h 1232118"/>
              <a:gd name="connsiteX2" fmla="*/ 1465349 w 1670706"/>
              <a:gd name="connsiteY2" fmla="*/ 0 h 1232118"/>
              <a:gd name="connsiteX3" fmla="*/ 1670706 w 1670706"/>
              <a:gd name="connsiteY3" fmla="*/ 205357 h 1232118"/>
              <a:gd name="connsiteX4" fmla="*/ 1670706 w 1670706"/>
              <a:gd name="connsiteY4" fmla="*/ 1026761 h 1232118"/>
              <a:gd name="connsiteX5" fmla="*/ 1465349 w 1670706"/>
              <a:gd name="connsiteY5" fmla="*/ 1232118 h 1232118"/>
              <a:gd name="connsiteX6" fmla="*/ 205357 w 1670706"/>
              <a:gd name="connsiteY6" fmla="*/ 1232118 h 1232118"/>
              <a:gd name="connsiteX7" fmla="*/ 0 w 1670706"/>
              <a:gd name="connsiteY7" fmla="*/ 1026761 h 1232118"/>
              <a:gd name="connsiteX8" fmla="*/ 0 w 1670706"/>
              <a:gd name="connsiteY8" fmla="*/ 205357 h 12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706" h="1232118">
                <a:moveTo>
                  <a:pt x="0" y="205357"/>
                </a:moveTo>
                <a:cubicBezTo>
                  <a:pt x="0" y="91941"/>
                  <a:pt x="91941" y="0"/>
                  <a:pt x="205357" y="0"/>
                </a:cubicBezTo>
                <a:lnTo>
                  <a:pt x="1465349" y="0"/>
                </a:lnTo>
                <a:cubicBezTo>
                  <a:pt x="1578765" y="0"/>
                  <a:pt x="1670706" y="91941"/>
                  <a:pt x="1670706" y="205357"/>
                </a:cubicBezTo>
                <a:lnTo>
                  <a:pt x="1670706" y="1026761"/>
                </a:lnTo>
                <a:cubicBezTo>
                  <a:pt x="1670706" y="1140177"/>
                  <a:pt x="1578765" y="1232118"/>
                  <a:pt x="1465349" y="1232118"/>
                </a:cubicBezTo>
                <a:lnTo>
                  <a:pt x="205357" y="1232118"/>
                </a:lnTo>
                <a:cubicBezTo>
                  <a:pt x="91941" y="1232118"/>
                  <a:pt x="0" y="1140177"/>
                  <a:pt x="0" y="1026761"/>
                </a:cubicBezTo>
                <a:lnTo>
                  <a:pt x="0" y="205357"/>
                </a:lnTo>
                <a:close/>
              </a:path>
            </a:pathLst>
          </a:custGeom>
          <a:solidFill>
            <a:schemeClr val="tx2">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13487" tIns="113487" rIns="113487" bIns="113487" numCol="1" spcCol="1270" anchor="ctr" anchorCtr="0">
            <a:noAutofit/>
          </a:bodyPr>
          <a:lstStyle/>
          <a:p>
            <a:pPr marL="0" lvl="0" indent="0" algn="ctr" defTabSz="622300">
              <a:lnSpc>
                <a:spcPct val="90000"/>
              </a:lnSpc>
              <a:spcBef>
                <a:spcPct val="0"/>
              </a:spcBef>
              <a:spcAft>
                <a:spcPct val="35000"/>
              </a:spcAft>
              <a:buNone/>
            </a:pPr>
            <a:r>
              <a:rPr lang="en-US" sz="1600" b="1" kern="1200"/>
              <a:t>Domain 4: </a:t>
            </a:r>
          </a:p>
          <a:p>
            <a:pPr marL="0" lvl="0" indent="0" algn="ctr" defTabSz="622300">
              <a:lnSpc>
                <a:spcPct val="90000"/>
              </a:lnSpc>
              <a:spcBef>
                <a:spcPct val="0"/>
              </a:spcBef>
              <a:spcAft>
                <a:spcPct val="35000"/>
              </a:spcAft>
              <a:buNone/>
            </a:pPr>
            <a:r>
              <a:rPr lang="en-US" sz="1600" kern="1200"/>
              <a:t>Social vulnerability</a:t>
            </a:r>
          </a:p>
        </p:txBody>
      </p:sp>
      <p:sp>
        <p:nvSpPr>
          <p:cNvPr id="16" name="Freeform 15">
            <a:extLst>
              <a:ext uri="{FF2B5EF4-FFF2-40B4-BE49-F238E27FC236}">
                <a16:creationId xmlns:a16="http://schemas.microsoft.com/office/drawing/2014/main" id="{941C513B-61A2-9BCE-D8B6-DBBD1A10D8DD}"/>
              </a:ext>
            </a:extLst>
          </p:cNvPr>
          <p:cNvSpPr/>
          <p:nvPr/>
        </p:nvSpPr>
        <p:spPr>
          <a:xfrm>
            <a:off x="87555" y="2551326"/>
            <a:ext cx="1670706" cy="1380744"/>
          </a:xfrm>
          <a:custGeom>
            <a:avLst/>
            <a:gdLst>
              <a:gd name="connsiteX0" fmla="*/ 0 w 1670706"/>
              <a:gd name="connsiteY0" fmla="*/ 220378 h 1322242"/>
              <a:gd name="connsiteX1" fmla="*/ 220378 w 1670706"/>
              <a:gd name="connsiteY1" fmla="*/ 0 h 1322242"/>
              <a:gd name="connsiteX2" fmla="*/ 1450328 w 1670706"/>
              <a:gd name="connsiteY2" fmla="*/ 0 h 1322242"/>
              <a:gd name="connsiteX3" fmla="*/ 1670706 w 1670706"/>
              <a:gd name="connsiteY3" fmla="*/ 220378 h 1322242"/>
              <a:gd name="connsiteX4" fmla="*/ 1670706 w 1670706"/>
              <a:gd name="connsiteY4" fmla="*/ 1101864 h 1322242"/>
              <a:gd name="connsiteX5" fmla="*/ 1450328 w 1670706"/>
              <a:gd name="connsiteY5" fmla="*/ 1322242 h 1322242"/>
              <a:gd name="connsiteX6" fmla="*/ 220378 w 1670706"/>
              <a:gd name="connsiteY6" fmla="*/ 1322242 h 1322242"/>
              <a:gd name="connsiteX7" fmla="*/ 0 w 1670706"/>
              <a:gd name="connsiteY7" fmla="*/ 1101864 h 1322242"/>
              <a:gd name="connsiteX8" fmla="*/ 0 w 1670706"/>
              <a:gd name="connsiteY8" fmla="*/ 220378 h 132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706" h="1322242">
                <a:moveTo>
                  <a:pt x="0" y="220378"/>
                </a:moveTo>
                <a:cubicBezTo>
                  <a:pt x="0" y="98667"/>
                  <a:pt x="98667" y="0"/>
                  <a:pt x="220378" y="0"/>
                </a:cubicBezTo>
                <a:lnTo>
                  <a:pt x="1450328" y="0"/>
                </a:lnTo>
                <a:cubicBezTo>
                  <a:pt x="1572039" y="0"/>
                  <a:pt x="1670706" y="98667"/>
                  <a:pt x="1670706" y="220378"/>
                </a:cubicBezTo>
                <a:lnTo>
                  <a:pt x="1670706" y="1101864"/>
                </a:lnTo>
                <a:cubicBezTo>
                  <a:pt x="1670706" y="1223575"/>
                  <a:pt x="1572039" y="1322242"/>
                  <a:pt x="1450328" y="1322242"/>
                </a:cubicBezTo>
                <a:lnTo>
                  <a:pt x="220378" y="1322242"/>
                </a:lnTo>
                <a:cubicBezTo>
                  <a:pt x="98667" y="1322242"/>
                  <a:pt x="0" y="1223575"/>
                  <a:pt x="0" y="1101864"/>
                </a:cubicBezTo>
                <a:lnTo>
                  <a:pt x="0" y="220378"/>
                </a:lnTo>
                <a:close/>
              </a:path>
            </a:pathLst>
          </a:custGeom>
          <a:solidFill>
            <a:schemeClr val="accent4">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117887" tIns="117887" rIns="117887" bIns="117887" numCol="1" spcCol="1270" anchor="ctr" anchorCtr="0">
            <a:noAutofit/>
          </a:bodyPr>
          <a:lstStyle/>
          <a:p>
            <a:pPr marL="0" lvl="0" indent="0" algn="ctr" defTabSz="622300">
              <a:lnSpc>
                <a:spcPct val="90000"/>
              </a:lnSpc>
              <a:spcBef>
                <a:spcPct val="0"/>
              </a:spcBef>
              <a:spcAft>
                <a:spcPct val="35000"/>
              </a:spcAft>
              <a:buNone/>
            </a:pPr>
            <a:r>
              <a:rPr lang="en-US" sz="1600" b="1" kern="1200"/>
              <a:t>Domain 5:</a:t>
            </a:r>
          </a:p>
          <a:p>
            <a:pPr marL="0" lvl="0" indent="0" algn="ctr" defTabSz="622300">
              <a:lnSpc>
                <a:spcPct val="90000"/>
              </a:lnSpc>
              <a:spcBef>
                <a:spcPct val="0"/>
              </a:spcBef>
              <a:spcAft>
                <a:spcPct val="35000"/>
              </a:spcAft>
              <a:buNone/>
            </a:pPr>
            <a:r>
              <a:rPr lang="en-US" sz="1600" kern="1200"/>
              <a:t>Age friendly care leadership</a:t>
            </a:r>
          </a:p>
        </p:txBody>
      </p:sp>
      <p:grpSp>
        <p:nvGrpSpPr>
          <p:cNvPr id="22" name="Group 21">
            <a:extLst>
              <a:ext uri="{FF2B5EF4-FFF2-40B4-BE49-F238E27FC236}">
                <a16:creationId xmlns:a16="http://schemas.microsoft.com/office/drawing/2014/main" id="{8B15D4E3-5B37-BA7B-27AC-673E720879E6}"/>
              </a:ext>
            </a:extLst>
          </p:cNvPr>
          <p:cNvGrpSpPr/>
          <p:nvPr/>
        </p:nvGrpSpPr>
        <p:grpSpPr>
          <a:xfrm>
            <a:off x="2297265" y="2905213"/>
            <a:ext cx="1413136" cy="1367289"/>
            <a:chOff x="4793339" y="2905213"/>
            <a:chExt cx="1413136" cy="1367289"/>
          </a:xfrm>
        </p:grpSpPr>
        <p:sp>
          <p:nvSpPr>
            <p:cNvPr id="21" name="Oval 20">
              <a:extLst>
                <a:ext uri="{FF2B5EF4-FFF2-40B4-BE49-F238E27FC236}">
                  <a16:creationId xmlns:a16="http://schemas.microsoft.com/office/drawing/2014/main" id="{70B51FA0-8847-7A8C-DA50-DB44E4E474DB}"/>
                </a:ext>
              </a:extLst>
            </p:cNvPr>
            <p:cNvSpPr/>
            <p:nvPr/>
          </p:nvSpPr>
          <p:spPr>
            <a:xfrm>
              <a:off x="4793339" y="2905213"/>
              <a:ext cx="1413136" cy="1367289"/>
            </a:xfrm>
            <a:prstGeom prst="ellipse">
              <a:avLst/>
            </a:prstGeom>
            <a:solidFill>
              <a:srgbClr val="C8C9C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Inpatient with solid fill">
              <a:extLst>
                <a:ext uri="{FF2B5EF4-FFF2-40B4-BE49-F238E27FC236}">
                  <a16:creationId xmlns:a16="http://schemas.microsoft.com/office/drawing/2014/main" id="{FCDBE92F-C267-7F65-C1CD-60A78BFAE8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2707" y="3074407"/>
              <a:ext cx="914400" cy="914400"/>
            </a:xfrm>
            <a:prstGeom prst="rect">
              <a:avLst/>
            </a:prstGeom>
          </p:spPr>
        </p:pic>
      </p:grpSp>
      <p:sp>
        <p:nvSpPr>
          <p:cNvPr id="4" name="TextBox 3">
            <a:extLst>
              <a:ext uri="{FF2B5EF4-FFF2-40B4-BE49-F238E27FC236}">
                <a16:creationId xmlns:a16="http://schemas.microsoft.com/office/drawing/2014/main" id="{1DE2E5E5-E8E0-A097-44D8-AD48A0662B38}"/>
              </a:ext>
            </a:extLst>
          </p:cNvPr>
          <p:cNvSpPr txBox="1"/>
          <p:nvPr/>
        </p:nvSpPr>
        <p:spPr>
          <a:xfrm>
            <a:off x="6293792" y="3154388"/>
            <a:ext cx="3865842" cy="1938992"/>
          </a:xfrm>
          <a:prstGeom prst="rect">
            <a:avLst/>
          </a:prstGeom>
          <a:noFill/>
        </p:spPr>
        <p:txBody>
          <a:bodyPr wrap="square">
            <a:spAutoFit/>
          </a:bodyPr>
          <a:lstStyle/>
          <a:p>
            <a:pPr algn="ctr"/>
            <a:r>
              <a:rPr lang="en-US" sz="2000"/>
              <a:t>This domain focuses on obtaining patients’ health-related goals and treatment  preferences which will inform shared decision making and goal-concordant care. </a:t>
            </a:r>
          </a:p>
        </p:txBody>
      </p:sp>
    </p:spTree>
    <p:extLst>
      <p:ext uri="{BB962C8B-B14F-4D97-AF65-F5344CB8AC3E}">
        <p14:creationId xmlns:p14="http://schemas.microsoft.com/office/powerpoint/2010/main" val="7532798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55C722-4F7E-8FB3-62FA-59D2791566EC}"/>
              </a:ext>
            </a:extLst>
          </p:cNvPr>
          <p:cNvSpPr>
            <a:spLocks noGrp="1"/>
          </p:cNvSpPr>
          <p:nvPr>
            <p:ph type="body" sz="half" idx="2"/>
          </p:nvPr>
        </p:nvSpPr>
        <p:spPr/>
        <p:txBody>
          <a:bodyPr/>
          <a:lstStyle/>
          <a:p>
            <a:r>
              <a:rPr lang="en-US"/>
              <a:t>Implications of New CMS Requirements</a:t>
            </a:r>
          </a:p>
        </p:txBody>
      </p:sp>
      <p:sp>
        <p:nvSpPr>
          <p:cNvPr id="3" name="Title 2">
            <a:extLst>
              <a:ext uri="{FF2B5EF4-FFF2-40B4-BE49-F238E27FC236}">
                <a16:creationId xmlns:a16="http://schemas.microsoft.com/office/drawing/2014/main" id="{B14B5EFB-0419-3235-E455-7DB9335B9252}"/>
              </a:ext>
            </a:extLst>
          </p:cNvPr>
          <p:cNvSpPr>
            <a:spLocks noGrp="1"/>
          </p:cNvSpPr>
          <p:nvPr>
            <p:ph type="title"/>
          </p:nvPr>
        </p:nvSpPr>
        <p:spPr/>
        <p:txBody>
          <a:bodyPr/>
          <a:lstStyle/>
          <a:p>
            <a:r>
              <a:rPr lang="en-US" sz="3600"/>
              <a:t>Policy, Strategy, and Implementation</a:t>
            </a:r>
          </a:p>
        </p:txBody>
      </p:sp>
      <p:sp>
        <p:nvSpPr>
          <p:cNvPr id="4" name="Text Placeholder 3">
            <a:extLst>
              <a:ext uri="{FF2B5EF4-FFF2-40B4-BE49-F238E27FC236}">
                <a16:creationId xmlns:a16="http://schemas.microsoft.com/office/drawing/2014/main" id="{45CA2CC0-95CA-1367-2639-AFAB2CB04F34}"/>
              </a:ext>
            </a:extLst>
          </p:cNvPr>
          <p:cNvSpPr>
            <a:spLocks noGrp="1"/>
          </p:cNvSpPr>
          <p:nvPr>
            <p:ph type="body" sz="quarter" idx="10"/>
          </p:nvPr>
        </p:nvSpPr>
        <p:spPr/>
        <p:txBody>
          <a:bodyPr/>
          <a:lstStyle/>
          <a:p>
            <a:pPr marL="23" indent="0">
              <a:lnSpc>
                <a:spcPct val="107000"/>
              </a:lnSpc>
              <a:spcBef>
                <a:spcPts val="0"/>
              </a:spcBef>
              <a:spcAft>
                <a:spcPts val="0"/>
              </a:spcAft>
              <a:buNone/>
            </a:pPr>
            <a:r>
              <a:rPr lang="en-US" sz="2067" b="1" u="sng">
                <a:effectLst/>
                <a:latin typeface="Calibri" panose="020F0502020204030204" pitchFamily="34" charset="0"/>
                <a:ea typeface="Times New Roman" panose="02020603050405020304" pitchFamily="18" charset="0"/>
                <a:cs typeface="Calibri" panose="020F0502020204030204" pitchFamily="34" charset="0"/>
              </a:rPr>
              <a:t>What is required: </a:t>
            </a:r>
            <a:r>
              <a:rPr lang="en-US" sz="2067">
                <a:effectLst/>
                <a:latin typeface="Calibri" panose="020F0502020204030204" pitchFamily="34" charset="0"/>
                <a:ea typeface="Times New Roman" panose="02020603050405020304" pitchFamily="18" charset="0"/>
                <a:cs typeface="Calibri" panose="020F0502020204030204" pitchFamily="34" charset="0"/>
              </a:rPr>
              <a:t>Our hospital has </a:t>
            </a:r>
            <a:r>
              <a:rPr lang="en-US" sz="2067" b="1">
                <a:effectLst/>
                <a:latin typeface="Calibri" panose="020F0502020204030204" pitchFamily="34" charset="0"/>
                <a:ea typeface="Times New Roman" panose="02020603050405020304" pitchFamily="18" charset="0"/>
                <a:cs typeface="Calibri" panose="020F0502020204030204" pitchFamily="34" charset="0"/>
              </a:rPr>
              <a:t>protocols in place </a:t>
            </a:r>
            <a:r>
              <a:rPr lang="en-US" sz="2067">
                <a:effectLst/>
                <a:latin typeface="Calibri" panose="020F0502020204030204" pitchFamily="34" charset="0"/>
                <a:ea typeface="Times New Roman" panose="02020603050405020304" pitchFamily="18" charset="0"/>
                <a:cs typeface="Calibri" panose="020F0502020204030204" pitchFamily="34" charset="0"/>
              </a:rPr>
              <a:t>to ensure patient goals related to healthcare (i.e., health goals, treatment goals, living wills, identification of health care proxies, advance care planning) </a:t>
            </a:r>
            <a:r>
              <a:rPr lang="en-US" sz="2067" b="1">
                <a:effectLst/>
                <a:latin typeface="Calibri" panose="020F0502020204030204" pitchFamily="34" charset="0"/>
                <a:ea typeface="Times New Roman" panose="02020603050405020304" pitchFamily="18" charset="0"/>
                <a:cs typeface="Calibri" panose="020F0502020204030204" pitchFamily="34" charset="0"/>
              </a:rPr>
              <a:t>are obtained/reviewed and documented </a:t>
            </a:r>
            <a:r>
              <a:rPr lang="en-US" sz="2067">
                <a:effectLst/>
                <a:latin typeface="Calibri" panose="020F0502020204030204" pitchFamily="34" charset="0"/>
                <a:ea typeface="Times New Roman" panose="02020603050405020304" pitchFamily="18" charset="0"/>
                <a:cs typeface="Calibri" panose="020F0502020204030204" pitchFamily="34" charset="0"/>
              </a:rPr>
              <a:t>in the medical record. These goals are </a:t>
            </a:r>
            <a:r>
              <a:rPr lang="en-US" sz="2067" b="1">
                <a:effectLst/>
                <a:latin typeface="Calibri" panose="020F0502020204030204" pitchFamily="34" charset="0"/>
                <a:ea typeface="Times New Roman" panose="02020603050405020304" pitchFamily="18" charset="0"/>
                <a:cs typeface="Calibri" panose="020F0502020204030204" pitchFamily="34" charset="0"/>
              </a:rPr>
              <a:t>updated before major procedures </a:t>
            </a:r>
            <a:r>
              <a:rPr lang="en-US" sz="2067">
                <a:effectLst/>
                <a:latin typeface="Calibri" panose="020F0502020204030204" pitchFamily="34" charset="0"/>
                <a:ea typeface="Times New Roman" panose="02020603050405020304" pitchFamily="18" charset="0"/>
                <a:cs typeface="Calibri" panose="020F0502020204030204" pitchFamily="34" charset="0"/>
              </a:rPr>
              <a:t>and upon </a:t>
            </a:r>
            <a:r>
              <a:rPr lang="en-US" sz="2067" b="1">
                <a:effectLst/>
                <a:latin typeface="Calibri" panose="020F0502020204030204" pitchFamily="34" charset="0"/>
                <a:ea typeface="Times New Roman" panose="02020603050405020304" pitchFamily="18" charset="0"/>
                <a:cs typeface="Calibri" panose="020F0502020204030204" pitchFamily="34" charset="0"/>
              </a:rPr>
              <a:t>significant changes </a:t>
            </a:r>
            <a:r>
              <a:rPr lang="en-US" sz="2067">
                <a:effectLst/>
                <a:latin typeface="Calibri" panose="020F0502020204030204" pitchFamily="34" charset="0"/>
                <a:ea typeface="Times New Roman" panose="02020603050405020304" pitchFamily="18" charset="0"/>
                <a:cs typeface="Calibri" panose="020F0502020204030204" pitchFamily="34" charset="0"/>
              </a:rPr>
              <a:t>in clinical status. </a:t>
            </a:r>
          </a:p>
          <a:p>
            <a:pPr marL="23" indent="0">
              <a:lnSpc>
                <a:spcPct val="107000"/>
              </a:lnSpc>
              <a:spcBef>
                <a:spcPts val="0"/>
              </a:spcBef>
              <a:spcAft>
                <a:spcPts val="0"/>
              </a:spcAft>
              <a:buNone/>
            </a:pPr>
            <a:endParaRPr lang="en-US" sz="2067">
              <a:latin typeface="Calibri" panose="020F0502020204030204" pitchFamily="34" charset="0"/>
              <a:ea typeface="Times New Roman" panose="02020603050405020304" pitchFamily="18" charset="0"/>
              <a:cs typeface="Calibri" panose="020F0502020204030204" pitchFamily="34" charset="0"/>
            </a:endParaRPr>
          </a:p>
          <a:p>
            <a:pPr marL="23" indent="0">
              <a:lnSpc>
                <a:spcPct val="107000"/>
              </a:lnSpc>
              <a:spcBef>
                <a:spcPts val="0"/>
              </a:spcBef>
              <a:spcAft>
                <a:spcPts val="0"/>
              </a:spcAft>
              <a:buNone/>
            </a:pPr>
            <a:r>
              <a:rPr lang="en-US" sz="2067" b="1" u="sng">
                <a:latin typeface="Calibri" panose="020F0502020204030204" pitchFamily="34" charset="0"/>
                <a:ea typeface="Times New Roman" panose="02020603050405020304" pitchFamily="18" charset="0"/>
                <a:cs typeface="Calibri" panose="020F0502020204030204" pitchFamily="34" charset="0"/>
              </a:rPr>
              <a:t>Applies to: </a:t>
            </a:r>
            <a:r>
              <a:rPr lang="en-US" sz="2067">
                <a:latin typeface="Calibri" panose="020F0502020204030204" pitchFamily="34" charset="0"/>
                <a:ea typeface="Times New Roman" panose="02020603050405020304" pitchFamily="18" charset="0"/>
                <a:cs typeface="Calibri" panose="020F0502020204030204" pitchFamily="34" charset="0"/>
              </a:rPr>
              <a:t>All patients aged 65 and over.</a:t>
            </a:r>
          </a:p>
          <a:p>
            <a:pPr marL="23" indent="0">
              <a:lnSpc>
                <a:spcPct val="107000"/>
              </a:lnSpc>
              <a:spcBef>
                <a:spcPts val="0"/>
              </a:spcBef>
              <a:spcAft>
                <a:spcPts val="0"/>
              </a:spcAft>
              <a:buNone/>
            </a:pPr>
            <a:endParaRPr lang="en-US" sz="2067">
              <a:latin typeface="Calibri" panose="020F0502020204030204" pitchFamily="34" charset="0"/>
              <a:ea typeface="Times New Roman" panose="02020603050405020304" pitchFamily="18" charset="0"/>
              <a:cs typeface="Calibri" panose="020F0502020204030204" pitchFamily="34" charset="0"/>
            </a:endParaRPr>
          </a:p>
          <a:p>
            <a:pPr marL="23" indent="0">
              <a:lnSpc>
                <a:spcPct val="107000"/>
              </a:lnSpc>
              <a:spcBef>
                <a:spcPts val="0"/>
              </a:spcBef>
              <a:spcAft>
                <a:spcPts val="0"/>
              </a:spcAft>
              <a:buNone/>
            </a:pPr>
            <a:r>
              <a:rPr lang="en-US" sz="2067" b="1" u="sng">
                <a:latin typeface="Calibri" panose="020F0502020204030204" pitchFamily="34" charset="0"/>
                <a:ea typeface="Times New Roman" panose="02020603050405020304" pitchFamily="18" charset="0"/>
                <a:cs typeface="Calibri" panose="020F0502020204030204" pitchFamily="34" charset="0"/>
              </a:rPr>
              <a:t>When can it occur</a:t>
            </a:r>
            <a:r>
              <a:rPr lang="en-US" sz="2067" u="sng">
                <a:latin typeface="Calibri" panose="020F0502020204030204" pitchFamily="34" charset="0"/>
                <a:ea typeface="Times New Roman" panose="02020603050405020304" pitchFamily="18" charset="0"/>
                <a:cs typeface="Calibri" panose="020F0502020204030204" pitchFamily="34" charset="0"/>
              </a:rPr>
              <a:t>:</a:t>
            </a:r>
            <a:r>
              <a:rPr lang="en-US" sz="2067">
                <a:latin typeface="Calibri" panose="020F0502020204030204" pitchFamily="34" charset="0"/>
                <a:ea typeface="Times New Roman" panose="02020603050405020304" pitchFamily="18" charset="0"/>
                <a:cs typeface="Calibri" panose="020F0502020204030204" pitchFamily="34" charset="0"/>
              </a:rPr>
              <a:t> In the ED, clinic, on admission</a:t>
            </a:r>
          </a:p>
          <a:p>
            <a:pPr marL="23" indent="0">
              <a:lnSpc>
                <a:spcPct val="107000"/>
              </a:lnSpc>
              <a:spcBef>
                <a:spcPts val="0"/>
              </a:spcBef>
              <a:spcAft>
                <a:spcPts val="0"/>
              </a:spcAft>
              <a:buNone/>
            </a:pPr>
            <a:endParaRPr lang="en-US" sz="2067">
              <a:latin typeface="Calibri" panose="020F0502020204030204" pitchFamily="34" charset="0"/>
              <a:ea typeface="Times New Roman" panose="02020603050405020304" pitchFamily="18" charset="0"/>
              <a:cs typeface="Calibri" panose="020F0502020204030204" pitchFamily="34" charset="0"/>
            </a:endParaRPr>
          </a:p>
          <a:p>
            <a:pPr marL="23" indent="0">
              <a:lnSpc>
                <a:spcPct val="107000"/>
              </a:lnSpc>
              <a:spcBef>
                <a:spcPts val="0"/>
              </a:spcBef>
              <a:spcAft>
                <a:spcPts val="0"/>
              </a:spcAft>
              <a:buNone/>
            </a:pPr>
            <a:r>
              <a:rPr lang="en-US" sz="2067" b="1" u="sng">
                <a:latin typeface="Calibri" panose="020F0502020204030204" pitchFamily="34" charset="0"/>
                <a:ea typeface="Times New Roman" panose="02020603050405020304" pitchFamily="18" charset="0"/>
                <a:cs typeface="Calibri" panose="020F0502020204030204" pitchFamily="34" charset="0"/>
              </a:rPr>
              <a:t>Spirit of the measure:</a:t>
            </a:r>
            <a:r>
              <a:rPr lang="en-US" sz="2067" b="1">
                <a:latin typeface="Calibri" panose="020F0502020204030204" pitchFamily="34" charset="0"/>
                <a:ea typeface="Times New Roman" panose="02020603050405020304" pitchFamily="18" charset="0"/>
                <a:cs typeface="Calibri" panose="020F0502020204030204" pitchFamily="34" charset="0"/>
              </a:rPr>
              <a:t> </a:t>
            </a:r>
            <a:r>
              <a:rPr lang="en-US" sz="2067">
                <a:latin typeface="Calibri" panose="020F0502020204030204" pitchFamily="34" charset="0"/>
                <a:ea typeface="Times New Roman" panose="02020603050405020304" pitchFamily="18" charset="0"/>
                <a:cs typeface="Calibri" panose="020F0502020204030204" pitchFamily="34" charset="0"/>
              </a:rPr>
              <a:t>Goal-concordant care</a:t>
            </a:r>
          </a:p>
          <a:p>
            <a:pPr marL="23" indent="0">
              <a:lnSpc>
                <a:spcPct val="107000"/>
              </a:lnSpc>
              <a:spcBef>
                <a:spcPts val="0"/>
              </a:spcBef>
              <a:spcAft>
                <a:spcPts val="0"/>
              </a:spcAft>
              <a:buNone/>
            </a:pPr>
            <a:endParaRPr lang="en-US" sz="2067">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B3167ABC-B763-D58C-D706-9CAB37E2DFE3}"/>
              </a:ext>
            </a:extLst>
          </p:cNvPr>
          <p:cNvGrpSpPr/>
          <p:nvPr/>
        </p:nvGrpSpPr>
        <p:grpSpPr>
          <a:xfrm>
            <a:off x="6189643" y="4539669"/>
            <a:ext cx="1413136" cy="1367289"/>
            <a:chOff x="4793339" y="2905213"/>
            <a:chExt cx="1413136" cy="1367289"/>
          </a:xfrm>
        </p:grpSpPr>
        <p:sp>
          <p:nvSpPr>
            <p:cNvPr id="6" name="Oval 5">
              <a:extLst>
                <a:ext uri="{FF2B5EF4-FFF2-40B4-BE49-F238E27FC236}">
                  <a16:creationId xmlns:a16="http://schemas.microsoft.com/office/drawing/2014/main" id="{660986F6-44B7-3A19-7C50-D77AEF17BB1D}"/>
                </a:ext>
              </a:extLst>
            </p:cNvPr>
            <p:cNvSpPr/>
            <p:nvPr/>
          </p:nvSpPr>
          <p:spPr>
            <a:xfrm>
              <a:off x="4793339" y="2905213"/>
              <a:ext cx="1413136" cy="1367289"/>
            </a:xfrm>
            <a:prstGeom prst="ellipse">
              <a:avLst/>
            </a:prstGeom>
            <a:solidFill>
              <a:srgbClr val="C8C9C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Inpatient with solid fill">
              <a:extLst>
                <a:ext uri="{FF2B5EF4-FFF2-40B4-BE49-F238E27FC236}">
                  <a16:creationId xmlns:a16="http://schemas.microsoft.com/office/drawing/2014/main" id="{2133CFCE-F199-62AD-156B-0F7D38CB97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2707" y="3074407"/>
              <a:ext cx="914400" cy="914400"/>
            </a:xfrm>
            <a:prstGeom prst="rect">
              <a:avLst/>
            </a:prstGeom>
          </p:spPr>
        </p:pic>
      </p:grpSp>
    </p:spTree>
    <p:extLst>
      <p:ext uri="{BB962C8B-B14F-4D97-AF65-F5344CB8AC3E}">
        <p14:creationId xmlns:p14="http://schemas.microsoft.com/office/powerpoint/2010/main" val="36793540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94433D-3F55-ED1B-B6D9-E0AA592268ED}"/>
              </a:ext>
            </a:extLst>
          </p:cNvPr>
          <p:cNvSpPr>
            <a:spLocks noGrp="1"/>
          </p:cNvSpPr>
          <p:nvPr>
            <p:ph type="body" sz="half" idx="2"/>
          </p:nvPr>
        </p:nvSpPr>
        <p:spPr/>
        <p:txBody>
          <a:bodyPr/>
          <a:lstStyle/>
          <a:p>
            <a:endParaRPr lang="en-US"/>
          </a:p>
        </p:txBody>
      </p:sp>
      <p:sp>
        <p:nvSpPr>
          <p:cNvPr id="3" name="Title 2">
            <a:extLst>
              <a:ext uri="{FF2B5EF4-FFF2-40B4-BE49-F238E27FC236}">
                <a16:creationId xmlns:a16="http://schemas.microsoft.com/office/drawing/2014/main" id="{6929DCAF-BC2C-136F-363B-F6AF96397B20}"/>
              </a:ext>
            </a:extLst>
          </p:cNvPr>
          <p:cNvSpPr>
            <a:spLocks noGrp="1"/>
          </p:cNvSpPr>
          <p:nvPr>
            <p:ph type="title"/>
          </p:nvPr>
        </p:nvSpPr>
        <p:spPr>
          <a:xfrm>
            <a:off x="508001" y="1847794"/>
            <a:ext cx="9733281" cy="2714980"/>
          </a:xfrm>
        </p:spPr>
        <p:txBody>
          <a:bodyPr/>
          <a:lstStyle/>
          <a:p>
            <a:r>
              <a:rPr lang="en-US"/>
              <a:t>The age friendly CMS measure aligns with the goals and processes of Geriatric ED Accreditation and the Age Friendly Health Systems Requirements</a:t>
            </a:r>
          </a:p>
        </p:txBody>
      </p:sp>
      <p:sp>
        <p:nvSpPr>
          <p:cNvPr id="6" name="TextBox 5">
            <a:extLst>
              <a:ext uri="{FF2B5EF4-FFF2-40B4-BE49-F238E27FC236}">
                <a16:creationId xmlns:a16="http://schemas.microsoft.com/office/drawing/2014/main" id="{27E0E5A1-CA90-CBD7-469B-4D75FDCBB711}"/>
              </a:ext>
            </a:extLst>
          </p:cNvPr>
          <p:cNvSpPr txBox="1"/>
          <p:nvPr/>
        </p:nvSpPr>
        <p:spPr>
          <a:xfrm>
            <a:off x="4542064" y="6205640"/>
            <a:ext cx="6123214" cy="461665"/>
          </a:xfrm>
          <a:prstGeom prst="rect">
            <a:avLst/>
          </a:prstGeom>
          <a:noFill/>
        </p:spPr>
        <p:txBody>
          <a:bodyPr wrap="square">
            <a:spAutoFit/>
          </a:bodyPr>
          <a:lstStyle/>
          <a:p>
            <a:pPr algn="ctr"/>
            <a:r>
              <a:rPr lang="en-US" sz="1200">
                <a:solidFill>
                  <a:schemeClr val="bg1">
                    <a:lumMod val="50000"/>
                  </a:schemeClr>
                </a:solidFill>
                <a:hlinkClick r:id="rId2">
                  <a:extLst>
                    <a:ext uri="{A12FA001-AC4F-418D-AE19-62706E023703}">
                      <ahyp:hlinkClr xmlns:ahyp="http://schemas.microsoft.com/office/drawing/2018/hyperlinkcolor" val="tx"/>
                    </a:ext>
                  </a:extLst>
                </a:hlinkClick>
              </a:rPr>
              <a:t>https://www.acep.org/siteassets/sites/geda/media/documnets/geda-criteria.pdf</a:t>
            </a:r>
            <a:endParaRPr lang="en-US" sz="1200">
              <a:solidFill>
                <a:schemeClr val="bg1">
                  <a:lumMod val="50000"/>
                </a:schemeClr>
              </a:solidFill>
            </a:endParaRPr>
          </a:p>
          <a:p>
            <a:pPr algn="ctr"/>
            <a:r>
              <a:rPr lang="en-US" sz="1200">
                <a:solidFill>
                  <a:schemeClr val="bg1">
                    <a:lumMod val="50000"/>
                  </a:schemeClr>
                </a:solidFill>
                <a:hlinkClick r:id="rId3">
                  <a:extLst>
                    <a:ext uri="{A12FA001-AC4F-418D-AE19-62706E023703}">
                      <ahyp:hlinkClr xmlns:ahyp="http://schemas.microsoft.com/office/drawing/2018/hyperlinkcolor" val="tx"/>
                    </a:ext>
                  </a:extLst>
                </a:hlinkClick>
              </a:rPr>
              <a:t>https://www.ihi.org/networks/initiatives/age-friendly-health-systems</a:t>
            </a:r>
            <a:r>
              <a:rPr lang="en-US" sz="1200">
                <a:solidFill>
                  <a:schemeClr val="bg1">
                    <a:lumMod val="50000"/>
                  </a:schemeClr>
                </a:solidFill>
              </a:rPr>
              <a:t> </a:t>
            </a:r>
          </a:p>
        </p:txBody>
      </p:sp>
    </p:spTree>
    <p:extLst>
      <p:ext uri="{BB962C8B-B14F-4D97-AF65-F5344CB8AC3E}">
        <p14:creationId xmlns:p14="http://schemas.microsoft.com/office/powerpoint/2010/main" val="3900706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CC4AD8-51CB-A528-03B9-047AE81D8F08}"/>
              </a:ext>
            </a:extLst>
          </p:cNvPr>
          <p:cNvSpPr>
            <a:spLocks noGrp="1"/>
          </p:cNvSpPr>
          <p:nvPr>
            <p:ph type="title"/>
          </p:nvPr>
        </p:nvSpPr>
        <p:spPr>
          <a:xfrm>
            <a:off x="508001" y="237762"/>
            <a:ext cx="9733281" cy="545945"/>
          </a:xfrm>
        </p:spPr>
        <p:txBody>
          <a:bodyPr/>
          <a:lstStyle/>
          <a:p>
            <a:r>
              <a:rPr lang="en-US" sz="3200"/>
              <a:t>GED Accreditation Requirements </a:t>
            </a:r>
          </a:p>
        </p:txBody>
      </p:sp>
      <p:sp>
        <p:nvSpPr>
          <p:cNvPr id="4" name="Text Placeholder 3">
            <a:extLst>
              <a:ext uri="{FF2B5EF4-FFF2-40B4-BE49-F238E27FC236}">
                <a16:creationId xmlns:a16="http://schemas.microsoft.com/office/drawing/2014/main" id="{F7236A12-B83C-3435-E5D8-AB17ACBC6852}"/>
              </a:ext>
            </a:extLst>
          </p:cNvPr>
          <p:cNvSpPr>
            <a:spLocks noGrp="1"/>
          </p:cNvSpPr>
          <p:nvPr>
            <p:ph type="body" sz="quarter" idx="10"/>
          </p:nvPr>
        </p:nvSpPr>
        <p:spPr>
          <a:xfrm>
            <a:off x="508001" y="1299577"/>
            <a:ext cx="5171439" cy="4998061"/>
          </a:xfrm>
        </p:spPr>
        <p:txBody>
          <a:bodyPr/>
          <a:lstStyle/>
          <a:p>
            <a:r>
              <a:rPr lang="en-US" b="1"/>
              <a:t>Staff</a:t>
            </a:r>
            <a:r>
              <a:rPr lang="en-US"/>
              <a:t>: Champions, case management, additional roles, and staff education</a:t>
            </a:r>
          </a:p>
          <a:p>
            <a:r>
              <a:rPr lang="en-US" b="1"/>
              <a:t>Systems</a:t>
            </a:r>
            <a:r>
              <a:rPr lang="en-US"/>
              <a:t>: Care Processes, workflows/metrics</a:t>
            </a:r>
          </a:p>
          <a:p>
            <a:r>
              <a:rPr lang="en-US" b="1"/>
              <a:t>Structures</a:t>
            </a:r>
            <a:r>
              <a:rPr lang="en-US"/>
              <a:t>: Resources and physical enhancements</a:t>
            </a:r>
          </a:p>
        </p:txBody>
      </p:sp>
      <p:sp>
        <p:nvSpPr>
          <p:cNvPr id="6" name="TextBox 5">
            <a:extLst>
              <a:ext uri="{FF2B5EF4-FFF2-40B4-BE49-F238E27FC236}">
                <a16:creationId xmlns:a16="http://schemas.microsoft.com/office/drawing/2014/main" id="{6D69EA83-4311-CC2A-190E-495CB17509FA}"/>
              </a:ext>
            </a:extLst>
          </p:cNvPr>
          <p:cNvSpPr txBox="1"/>
          <p:nvPr/>
        </p:nvSpPr>
        <p:spPr>
          <a:xfrm>
            <a:off x="580315" y="5814675"/>
            <a:ext cx="6096000" cy="300082"/>
          </a:xfrm>
          <a:prstGeom prst="rect">
            <a:avLst/>
          </a:prstGeom>
          <a:noFill/>
        </p:spPr>
        <p:txBody>
          <a:bodyPr wrap="square">
            <a:spAutoFit/>
          </a:bodyPr>
          <a:lstStyle/>
          <a:p>
            <a:r>
              <a:rPr lang="en-US">
                <a:hlinkClick r:id="rId2"/>
              </a:rPr>
              <a:t>https://www.acep.org/geda</a:t>
            </a:r>
            <a:r>
              <a:rPr lang="en-US"/>
              <a:t> </a:t>
            </a:r>
          </a:p>
        </p:txBody>
      </p:sp>
      <p:pic>
        <p:nvPicPr>
          <p:cNvPr id="13" name="Picture 12" descr="A screenshot of a medical report&#10;&#10;Description automatically generated">
            <a:extLst>
              <a:ext uri="{FF2B5EF4-FFF2-40B4-BE49-F238E27FC236}">
                <a16:creationId xmlns:a16="http://schemas.microsoft.com/office/drawing/2014/main" id="{4C5AD1F6-0E59-C6A5-C218-9D0E48F1D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895" y="855494"/>
            <a:ext cx="5760790" cy="5815765"/>
          </a:xfrm>
          <a:prstGeom prst="rect">
            <a:avLst/>
          </a:prstGeom>
          <a:ln w="19050">
            <a:solidFill>
              <a:srgbClr val="299B8A"/>
            </a:solidFill>
          </a:ln>
        </p:spPr>
      </p:pic>
      <p:pic>
        <p:nvPicPr>
          <p:cNvPr id="14" name="Picture 13" descr="A logo with a tree and text&#10;&#10;Description automatically generated">
            <a:extLst>
              <a:ext uri="{FF2B5EF4-FFF2-40B4-BE49-F238E27FC236}">
                <a16:creationId xmlns:a16="http://schemas.microsoft.com/office/drawing/2014/main" id="{78AFC87A-6674-1922-85DB-222482CFD0F2}"/>
              </a:ext>
            </a:extLst>
          </p:cNvPr>
          <p:cNvPicPr>
            <a:picLocks noChangeAspect="1"/>
          </p:cNvPicPr>
          <p:nvPr/>
        </p:nvPicPr>
        <p:blipFill rotWithShape="1">
          <a:blip r:embed="rId4"/>
          <a:srcRect l="1408" t="1653" r="2465" b="-617"/>
          <a:stretch/>
        </p:blipFill>
        <p:spPr>
          <a:xfrm>
            <a:off x="9276081" y="0"/>
            <a:ext cx="1296069" cy="711920"/>
          </a:xfrm>
          <a:prstGeom prst="rect">
            <a:avLst/>
          </a:prstGeom>
        </p:spPr>
      </p:pic>
    </p:spTree>
    <p:extLst>
      <p:ext uri="{BB962C8B-B14F-4D97-AF65-F5344CB8AC3E}">
        <p14:creationId xmlns:p14="http://schemas.microsoft.com/office/powerpoint/2010/main" val="3609888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91FE06-1CAE-AEB4-3078-99CFCADBB02A}"/>
              </a:ext>
            </a:extLst>
          </p:cNvPr>
          <p:cNvSpPr>
            <a:spLocks noGrp="1"/>
          </p:cNvSpPr>
          <p:nvPr>
            <p:ph type="title"/>
          </p:nvPr>
        </p:nvSpPr>
        <p:spPr>
          <a:xfrm>
            <a:off x="520122" y="660564"/>
            <a:ext cx="9733281" cy="545945"/>
          </a:xfrm>
        </p:spPr>
        <p:txBody>
          <a:bodyPr/>
          <a:lstStyle/>
          <a:p>
            <a:r>
              <a:rPr lang="en-US" b="1"/>
              <a:t>Panelists </a:t>
            </a:r>
          </a:p>
        </p:txBody>
      </p:sp>
      <p:pic>
        <p:nvPicPr>
          <p:cNvPr id="9" name="Picture 14">
            <a:extLst>
              <a:ext uri="{FF2B5EF4-FFF2-40B4-BE49-F238E27FC236}">
                <a16:creationId xmlns:a16="http://schemas.microsoft.com/office/drawing/2014/main" id="{589EAE22-59E6-DEB5-1C12-50AA14A11F84}"/>
              </a:ext>
            </a:extLst>
          </p:cNvPr>
          <p:cNvPicPr>
            <a:picLocks noChangeAspect="1"/>
          </p:cNvPicPr>
          <p:nvPr/>
        </p:nvPicPr>
        <p:blipFill>
          <a:blip r:embed="rId3">
            <a:extLst>
              <a:ext uri="{28A0092B-C50C-407E-A947-70E740481C1C}">
                <a14:useLocalDpi xmlns:a14="http://schemas.microsoft.com/office/drawing/2010/main" val="0"/>
              </a:ext>
            </a:extLst>
          </a:blip>
          <a:srcRect l="1990" r="1990"/>
          <a:stretch/>
        </p:blipFill>
        <p:spPr>
          <a:xfrm>
            <a:off x="192384" y="1758932"/>
            <a:ext cx="1304284" cy="1268959"/>
          </a:xfrm>
          <a:prstGeom prst="ellipse">
            <a:avLst/>
          </a:prstGeom>
          <a:ln w="19050">
            <a:solidFill>
              <a:schemeClr val="tx1"/>
            </a:solidFill>
          </a:ln>
        </p:spPr>
      </p:pic>
      <p:pic>
        <p:nvPicPr>
          <p:cNvPr id="10" name="Picture Placeholder 4">
            <a:extLst>
              <a:ext uri="{FF2B5EF4-FFF2-40B4-BE49-F238E27FC236}">
                <a16:creationId xmlns:a16="http://schemas.microsoft.com/office/drawing/2014/main" id="{4A249ED6-9008-13F3-5141-5ECDFCE69201}"/>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5186" r="5186"/>
          <a:stretch/>
        </p:blipFill>
        <p:spPr>
          <a:xfrm>
            <a:off x="192384" y="3676317"/>
            <a:ext cx="1304283" cy="1321195"/>
          </a:xfrm>
          <a:prstGeom prst="ellipse">
            <a:avLst/>
          </a:prstGeom>
          <a:ln w="12700" cap="rnd">
            <a:solidFill>
              <a:schemeClr val="tx1"/>
            </a:solidFill>
          </a:ln>
          <a:effectLst/>
        </p:spPr>
      </p:pic>
      <p:sp>
        <p:nvSpPr>
          <p:cNvPr id="11" name="TextBox 10">
            <a:extLst>
              <a:ext uri="{FF2B5EF4-FFF2-40B4-BE49-F238E27FC236}">
                <a16:creationId xmlns:a16="http://schemas.microsoft.com/office/drawing/2014/main" id="{6C98AF58-A743-3DEA-E209-1C5B2729BC0F}"/>
              </a:ext>
            </a:extLst>
          </p:cNvPr>
          <p:cNvSpPr txBox="1"/>
          <p:nvPr/>
        </p:nvSpPr>
        <p:spPr>
          <a:xfrm>
            <a:off x="1581466" y="1760474"/>
            <a:ext cx="3887677" cy="3000821"/>
          </a:xfrm>
          <a:prstGeom prst="rect">
            <a:avLst/>
          </a:prstGeom>
          <a:noFill/>
        </p:spPr>
        <p:txBody>
          <a:bodyPr wrap="square">
            <a:spAutoFit/>
          </a:bodyPr>
          <a:lstStyle/>
          <a:p>
            <a:r>
              <a:rPr lang="en-US" b="1" i="0">
                <a:solidFill>
                  <a:srgbClr val="333333"/>
                </a:solidFill>
                <a:effectLst/>
                <a:latin typeface="Roboto" panose="02000000000000000000" pitchFamily="2" charset="0"/>
              </a:rPr>
              <a:t>Kevin Biese, MD, MAT</a:t>
            </a:r>
            <a:br>
              <a:rPr lang="en-US"/>
            </a:br>
            <a:r>
              <a:rPr lang="en-US" b="0" i="0">
                <a:solidFill>
                  <a:srgbClr val="333333"/>
                </a:solidFill>
                <a:effectLst/>
                <a:latin typeface="Roboto" panose="02000000000000000000" pitchFamily="2" charset="0"/>
              </a:rPr>
              <a:t>Associate Professor, Emergency Medicine</a:t>
            </a:r>
            <a:br>
              <a:rPr lang="en-US"/>
            </a:br>
            <a:r>
              <a:rPr lang="en-US" b="0" i="0">
                <a:solidFill>
                  <a:srgbClr val="333333"/>
                </a:solidFill>
                <a:effectLst/>
                <a:latin typeface="Roboto" panose="02000000000000000000" pitchFamily="2" charset="0"/>
              </a:rPr>
              <a:t>Vice-Chair of Academic Affairs</a:t>
            </a:r>
            <a:br>
              <a:rPr lang="en-US"/>
            </a:br>
            <a:r>
              <a:rPr lang="en-US" b="0" i="0">
                <a:solidFill>
                  <a:srgbClr val="333333"/>
                </a:solidFill>
                <a:effectLst/>
                <a:latin typeface="Roboto" panose="02000000000000000000" pitchFamily="2" charset="0"/>
              </a:rPr>
              <a:t>Associate Professor, Division of Geriatric Medicine</a:t>
            </a:r>
            <a:br>
              <a:rPr lang="en-US"/>
            </a:br>
            <a:r>
              <a:rPr lang="en-US" b="0" i="0">
                <a:solidFill>
                  <a:srgbClr val="333333"/>
                </a:solidFill>
                <a:effectLst/>
                <a:latin typeface="Roboto" panose="02000000000000000000" pitchFamily="2" charset="0"/>
              </a:rPr>
              <a:t>Co-Director, Division of Geriatric Emergency Medicine</a:t>
            </a:r>
            <a:br>
              <a:rPr lang="en-US"/>
            </a:br>
            <a:r>
              <a:rPr lang="en-US" b="0" i="0">
                <a:solidFill>
                  <a:srgbClr val="333333"/>
                </a:solidFill>
                <a:effectLst/>
                <a:latin typeface="Roboto" panose="02000000000000000000" pitchFamily="2" charset="0"/>
              </a:rPr>
              <a:t>University of North Carolina School of Medicine</a:t>
            </a:r>
            <a:endParaRPr lang="en-US">
              <a:solidFill>
                <a:srgbClr val="333333"/>
              </a:solidFill>
              <a:latin typeface="Roboto" panose="02000000000000000000" pitchFamily="2" charset="0"/>
            </a:endParaRPr>
          </a:p>
          <a:p>
            <a:endParaRPr lang="en-US"/>
          </a:p>
          <a:p>
            <a:br>
              <a:rPr lang="en-US"/>
            </a:br>
            <a:r>
              <a:rPr lang="en-US" b="1" i="0">
                <a:solidFill>
                  <a:srgbClr val="333333"/>
                </a:solidFill>
                <a:effectLst/>
                <a:latin typeface="Roboto" panose="02000000000000000000" pitchFamily="2" charset="0"/>
              </a:rPr>
              <a:t>Aaron Malsch RN, MSN, GCNS-BC</a:t>
            </a:r>
            <a:br>
              <a:rPr lang="en-US"/>
            </a:br>
            <a:r>
              <a:rPr lang="en-US" b="0" i="0">
                <a:solidFill>
                  <a:srgbClr val="333333"/>
                </a:solidFill>
                <a:effectLst/>
                <a:latin typeface="Roboto" panose="02000000000000000000" pitchFamily="2" charset="0"/>
              </a:rPr>
              <a:t>GEDC Program Director</a:t>
            </a:r>
            <a:br>
              <a:rPr lang="en-US"/>
            </a:br>
            <a:r>
              <a:rPr lang="en-US" b="0" i="0">
                <a:solidFill>
                  <a:srgbClr val="333333"/>
                </a:solidFill>
                <a:effectLst/>
                <a:latin typeface="Roboto" panose="02000000000000000000" pitchFamily="2" charset="0"/>
              </a:rPr>
              <a:t>UNC Department of Emergency Medicine</a:t>
            </a:r>
          </a:p>
          <a:p>
            <a:endParaRPr lang="en-US">
              <a:solidFill>
                <a:srgbClr val="333333"/>
              </a:solidFill>
              <a:latin typeface="Roboto" panose="02000000000000000000" pitchFamily="2" charset="0"/>
            </a:endParaRPr>
          </a:p>
        </p:txBody>
      </p:sp>
      <p:pic>
        <p:nvPicPr>
          <p:cNvPr id="12" name="Picture Placeholder 4">
            <a:extLst>
              <a:ext uri="{FF2B5EF4-FFF2-40B4-BE49-F238E27FC236}">
                <a16:creationId xmlns:a16="http://schemas.microsoft.com/office/drawing/2014/main" id="{7692F51F-1CDF-5826-9E2B-5B17438FDEE6}"/>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5128" b="16239"/>
          <a:stretch/>
        </p:blipFill>
        <p:spPr>
          <a:xfrm>
            <a:off x="5553941" y="1758932"/>
            <a:ext cx="1304285" cy="1327623"/>
          </a:xfrm>
          <a:prstGeom prst="ellipse">
            <a:avLst/>
          </a:prstGeom>
          <a:ln w="12700" cap="rnd">
            <a:solidFill>
              <a:schemeClr val="tx1"/>
            </a:solidFill>
          </a:ln>
          <a:effectLst/>
        </p:spPr>
      </p:pic>
      <p:sp>
        <p:nvSpPr>
          <p:cNvPr id="13" name="TextBox 12">
            <a:extLst>
              <a:ext uri="{FF2B5EF4-FFF2-40B4-BE49-F238E27FC236}">
                <a16:creationId xmlns:a16="http://schemas.microsoft.com/office/drawing/2014/main" id="{7B8DD8CB-DA24-BB55-2986-00D8C99C8668}"/>
              </a:ext>
            </a:extLst>
          </p:cNvPr>
          <p:cNvSpPr txBox="1"/>
          <p:nvPr/>
        </p:nvSpPr>
        <p:spPr>
          <a:xfrm>
            <a:off x="6943022" y="1552724"/>
            <a:ext cx="3593367" cy="3208571"/>
          </a:xfrm>
          <a:prstGeom prst="rect">
            <a:avLst/>
          </a:prstGeom>
          <a:noFill/>
        </p:spPr>
        <p:txBody>
          <a:bodyPr wrap="square">
            <a:spAutoFit/>
          </a:bodyPr>
          <a:lstStyle/>
          <a:p>
            <a:br>
              <a:rPr lang="en-US"/>
            </a:br>
            <a:r>
              <a:rPr lang="en-US" b="1" i="0">
                <a:solidFill>
                  <a:srgbClr val="333333"/>
                </a:solidFill>
                <a:effectLst/>
                <a:latin typeface="Roboto" panose="02000000000000000000" pitchFamily="2" charset="0"/>
              </a:rPr>
              <a:t>Christina Shenvi, MD, PhD, MBA, FACEP</a:t>
            </a:r>
            <a:br>
              <a:rPr lang="en-US"/>
            </a:br>
            <a:r>
              <a:rPr lang="en-US" b="0" i="0">
                <a:solidFill>
                  <a:srgbClr val="333333"/>
                </a:solidFill>
                <a:effectLst/>
                <a:latin typeface="Roboto" panose="02000000000000000000" pitchFamily="2" charset="0"/>
              </a:rPr>
              <a:t>Associate Professor of Emergency Medicine</a:t>
            </a:r>
            <a:br>
              <a:rPr lang="en-US"/>
            </a:br>
            <a:r>
              <a:rPr lang="en-US" b="0" i="0">
                <a:solidFill>
                  <a:srgbClr val="333333"/>
                </a:solidFill>
                <a:effectLst/>
                <a:latin typeface="Roboto" panose="02000000000000000000" pitchFamily="2" charset="0"/>
              </a:rPr>
              <a:t>John W. Foust ’55 Medical Alumni Distinguished Teaching Professor</a:t>
            </a:r>
            <a:br>
              <a:rPr lang="en-US"/>
            </a:br>
            <a:r>
              <a:rPr lang="en-US" b="0" i="0">
                <a:solidFill>
                  <a:srgbClr val="333333"/>
                </a:solidFill>
                <a:effectLst/>
                <a:latin typeface="Roboto" panose="02000000000000000000" pitchFamily="2" charset="0"/>
              </a:rPr>
              <a:t>President of the UNC Academy of Educators</a:t>
            </a:r>
            <a:br>
              <a:rPr lang="en-US"/>
            </a:br>
            <a:r>
              <a:rPr lang="en-US" b="0" i="0">
                <a:solidFill>
                  <a:srgbClr val="333333"/>
                </a:solidFill>
                <a:effectLst/>
                <a:latin typeface="Roboto" panose="02000000000000000000" pitchFamily="2" charset="0"/>
              </a:rPr>
              <a:t>University of North Carolina at Chapel Hill</a:t>
            </a:r>
          </a:p>
          <a:p>
            <a:endParaRPr lang="en-US">
              <a:solidFill>
                <a:srgbClr val="333333"/>
              </a:solidFill>
              <a:latin typeface="Roboto" panose="02000000000000000000" pitchFamily="2" charset="0"/>
            </a:endParaRPr>
          </a:p>
          <a:p>
            <a:endParaRPr lang="en-US">
              <a:solidFill>
                <a:srgbClr val="333333"/>
              </a:solidFill>
              <a:latin typeface="Roboto" panose="02000000000000000000" pitchFamily="2" charset="0"/>
            </a:endParaRPr>
          </a:p>
          <a:p>
            <a:endParaRPr lang="en-US">
              <a:solidFill>
                <a:srgbClr val="333333"/>
              </a:solidFill>
              <a:latin typeface="Roboto" panose="02000000000000000000" pitchFamily="2" charset="0"/>
            </a:endParaRPr>
          </a:p>
          <a:p>
            <a:r>
              <a:rPr lang="en-US" b="1"/>
              <a:t>Payal Sud, MD, FACEP</a:t>
            </a:r>
          </a:p>
          <a:p>
            <a:r>
              <a:rPr lang="en-US"/>
              <a:t>Associate Chair, Emergency Medicine &amp; Medical Toxicology</a:t>
            </a:r>
          </a:p>
          <a:p>
            <a:r>
              <a:rPr lang="en-US"/>
              <a:t>Northwell Health </a:t>
            </a:r>
          </a:p>
          <a:p>
            <a:r>
              <a:rPr lang="en-US"/>
              <a:t>North Shore University Hospital</a:t>
            </a:r>
          </a:p>
        </p:txBody>
      </p:sp>
      <p:pic>
        <p:nvPicPr>
          <p:cNvPr id="14" name="Picture Placeholder 4">
            <a:extLst>
              <a:ext uri="{FF2B5EF4-FFF2-40B4-BE49-F238E27FC236}">
                <a16:creationId xmlns:a16="http://schemas.microsoft.com/office/drawing/2014/main" id="{B6868E78-DA8A-9043-CAAD-D6AC61661B99}"/>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2832" t="2555" r="3272" b="29385"/>
          <a:stretch/>
        </p:blipFill>
        <p:spPr>
          <a:xfrm>
            <a:off x="5553941" y="3583600"/>
            <a:ext cx="1304283" cy="1321195"/>
          </a:xfrm>
          <a:prstGeom prst="ellipse">
            <a:avLst/>
          </a:prstGeom>
          <a:ln w="12700" cap="rnd">
            <a:solidFill>
              <a:schemeClr val="tx1"/>
            </a:solidFill>
          </a:ln>
          <a:effectLst/>
        </p:spPr>
      </p:pic>
      <p:pic>
        <p:nvPicPr>
          <p:cNvPr id="15" name="Picture 14" descr="A close-up of logos&#10;&#10;Description automatically generated">
            <a:extLst>
              <a:ext uri="{FF2B5EF4-FFF2-40B4-BE49-F238E27FC236}">
                <a16:creationId xmlns:a16="http://schemas.microsoft.com/office/drawing/2014/main" id="{7CAF4F16-0280-573A-5CFF-70F2D8E167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84468" y="5704134"/>
            <a:ext cx="1304283" cy="1020951"/>
          </a:xfrm>
          <a:prstGeom prst="rect">
            <a:avLst/>
          </a:prstGeom>
        </p:spPr>
      </p:pic>
    </p:spTree>
    <p:extLst>
      <p:ext uri="{BB962C8B-B14F-4D97-AF65-F5344CB8AC3E}">
        <p14:creationId xmlns:p14="http://schemas.microsoft.com/office/powerpoint/2010/main" val="649712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E8A67-7CAC-F929-88CA-6E6ADBA3DCE0}"/>
            </a:ext>
          </a:extLst>
        </p:cNvPr>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3594B5F-0EF6-1418-0AA9-9AECE8C646B9}"/>
              </a:ext>
            </a:extLst>
          </p:cNvPr>
          <p:cNvSpPr txBox="1">
            <a:spLocks/>
          </p:cNvSpPr>
          <p:nvPr/>
        </p:nvSpPr>
        <p:spPr>
          <a:xfrm>
            <a:off x="9103183" y="6772792"/>
            <a:ext cx="2743200" cy="365125"/>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defTabSz="685783"/>
            <a:fld id="{8C420468-6C73-B14C-AF8A-1B6AB374F25B}" type="slidenum">
              <a:rPr lang="en-US" sz="1351">
                <a:solidFill>
                  <a:srgbClr val="222C3F"/>
                </a:solidFill>
                <a:latin typeface="Roboto"/>
                <a:cs typeface="Roboto"/>
              </a:rPr>
              <a:pPr defTabSz="685783"/>
              <a:t>20</a:t>
            </a:fld>
            <a:endParaRPr lang="en-US" sz="1351">
              <a:solidFill>
                <a:srgbClr val="222C3F"/>
              </a:solidFill>
              <a:latin typeface="Roboto"/>
              <a:cs typeface="Roboto"/>
            </a:endParaRPr>
          </a:p>
        </p:txBody>
      </p:sp>
      <p:graphicFrame>
        <p:nvGraphicFramePr>
          <p:cNvPr id="7" name="Table 6">
            <a:extLst>
              <a:ext uri="{FF2B5EF4-FFF2-40B4-BE49-F238E27FC236}">
                <a16:creationId xmlns:a16="http://schemas.microsoft.com/office/drawing/2014/main" id="{A2EDA3A0-467D-3C78-1253-6081DBBFC526}"/>
              </a:ext>
            </a:extLst>
          </p:cNvPr>
          <p:cNvGraphicFramePr>
            <a:graphicFrameLocks noGrp="1"/>
          </p:cNvGraphicFramePr>
          <p:nvPr/>
        </p:nvGraphicFramePr>
        <p:xfrm>
          <a:off x="1" y="0"/>
          <a:ext cx="12191999" cy="6857998"/>
        </p:xfrm>
        <a:graphic>
          <a:graphicData uri="http://schemas.openxmlformats.org/drawingml/2006/table">
            <a:tbl>
              <a:tblPr firstRow="1" bandRow="1">
                <a:tableStyleId>{5C22544A-7EE6-4342-B048-85BDC9FD1C3A}</a:tableStyleId>
              </a:tblPr>
              <a:tblGrid>
                <a:gridCol w="2507927">
                  <a:extLst>
                    <a:ext uri="{9D8B030D-6E8A-4147-A177-3AD203B41FA5}">
                      <a16:colId xmlns:a16="http://schemas.microsoft.com/office/drawing/2014/main" val="1615729884"/>
                    </a:ext>
                  </a:extLst>
                </a:gridCol>
                <a:gridCol w="8100725">
                  <a:extLst>
                    <a:ext uri="{9D8B030D-6E8A-4147-A177-3AD203B41FA5}">
                      <a16:colId xmlns:a16="http://schemas.microsoft.com/office/drawing/2014/main" val="3004027375"/>
                    </a:ext>
                  </a:extLst>
                </a:gridCol>
                <a:gridCol w="1583347">
                  <a:extLst>
                    <a:ext uri="{9D8B030D-6E8A-4147-A177-3AD203B41FA5}">
                      <a16:colId xmlns:a16="http://schemas.microsoft.com/office/drawing/2014/main" val="714876203"/>
                    </a:ext>
                  </a:extLst>
                </a:gridCol>
              </a:tblGrid>
              <a:tr h="584805">
                <a:tc>
                  <a:txBody>
                    <a:bodyPr/>
                    <a:lstStyle/>
                    <a:p>
                      <a:pPr marL="0" marR="0" lvl="0" indent="0" algn="ctr">
                        <a:lnSpc>
                          <a:spcPct val="90000"/>
                        </a:lnSpc>
                        <a:spcBef>
                          <a:spcPts val="1000"/>
                        </a:spcBef>
                        <a:spcAft>
                          <a:spcPts val="0"/>
                        </a:spcAft>
                        <a:buNone/>
                      </a:pPr>
                      <a:r>
                        <a:rPr lang="en-US" sz="2400" b="1" i="0" u="none" strike="noStrike" kern="1200">
                          <a:solidFill>
                            <a:schemeClr val="lt1"/>
                          </a:solidFill>
                          <a:effectLst/>
                          <a:latin typeface="+mn-lt"/>
                          <a:ea typeface="+mn-ea"/>
                          <a:cs typeface="+mn-cs"/>
                        </a:rPr>
                        <a:t>CMS Domains</a:t>
                      </a:r>
                    </a:p>
                  </a:txBody>
                  <a:tcPr anchor="ctr" anchorCtr="1">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solidFill>
                      <a:schemeClr val="accent1"/>
                    </a:solidFill>
                  </a:tcPr>
                </a:tc>
                <a:tc>
                  <a:txBody>
                    <a:bodyPr/>
                    <a:lstStyle/>
                    <a:p>
                      <a:pPr marL="0" marR="0" lvl="0" indent="0" algn="ctr" defTabSz="685800" rtl="0" eaLnBrk="1" fontAlgn="auto" latinLnBrk="0" hangingPunct="1">
                        <a:lnSpc>
                          <a:spcPct val="90000"/>
                        </a:lnSpc>
                        <a:spcBef>
                          <a:spcPts val="1000"/>
                        </a:spcBef>
                        <a:spcAft>
                          <a:spcPts val="0"/>
                        </a:spcAft>
                        <a:buClrTx/>
                        <a:buSzTx/>
                        <a:buFontTx/>
                        <a:buNone/>
                        <a:tabLst/>
                        <a:defRPr/>
                      </a:pPr>
                      <a:r>
                        <a:rPr lang="en-US" sz="2400" b="1" i="0" u="none" strike="noStrike" kern="1200">
                          <a:solidFill>
                            <a:schemeClr val="bg1"/>
                          </a:solidFill>
                          <a:effectLst/>
                          <a:latin typeface="+mn-lt"/>
                          <a:ea typeface="+mn-ea"/>
                          <a:cs typeface="+mn-cs"/>
                        </a:rPr>
                        <a:t>GEDA </a:t>
                      </a:r>
                      <a:r>
                        <a:rPr lang="en-US" sz="2400" b="1" i="0" u="none" strike="noStrike" kern="1200">
                          <a:solidFill>
                            <a:schemeClr val="lt1"/>
                          </a:solidFill>
                          <a:effectLst/>
                          <a:latin typeface="+mn-lt"/>
                          <a:ea typeface="+mn-ea"/>
                          <a:cs typeface="+mn-cs"/>
                        </a:rPr>
                        <a:t>Care Processes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a:txBody>
                    <a:bodyPr/>
                    <a:lstStyle/>
                    <a:p>
                      <a:pPr marL="0" marR="0" lvl="0" indent="0" algn="ctr" defTabSz="685800" rtl="0" eaLnBrk="1" fontAlgn="auto" latinLnBrk="0" hangingPunct="1">
                        <a:lnSpc>
                          <a:spcPct val="90000"/>
                        </a:lnSpc>
                        <a:spcBef>
                          <a:spcPts val="1000"/>
                        </a:spcBef>
                        <a:spcAft>
                          <a:spcPts val="0"/>
                        </a:spcAft>
                        <a:buClrTx/>
                        <a:buSzTx/>
                        <a:buFontTx/>
                        <a:buNone/>
                        <a:tabLst/>
                        <a:defRPr/>
                      </a:pPr>
                      <a:r>
                        <a:rPr lang="en-US" sz="2400" b="1" i="0" u="none" strike="noStrike" kern="1200">
                          <a:solidFill>
                            <a:schemeClr val="bg1"/>
                          </a:solidFill>
                          <a:effectLst/>
                          <a:latin typeface="+mn-lt"/>
                          <a:ea typeface="+mn-ea"/>
                          <a:cs typeface="+mn-cs"/>
                        </a:rPr>
                        <a:t>AFHS</a:t>
                      </a:r>
                    </a:p>
                  </a:txBody>
                  <a:tcPr anchor="ctr" anchorCtr="1">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313589489"/>
                  </a:ext>
                </a:extLst>
              </a:tr>
              <a:tr h="67397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b="0" i="0" u="none" strike="noStrike" noProof="0">
                          <a:solidFill>
                            <a:srgbClr val="000000"/>
                          </a:solidFill>
                          <a:latin typeface="+mn-lt"/>
                        </a:rPr>
                        <a:t>1. Eliciting Patient Healthcare Goals</a:t>
                      </a:r>
                    </a:p>
                  </a:txBody>
                  <a:tcPr anchor="ctr">
                    <a:lnL w="12700">
                      <a:solidFill>
                        <a:schemeClr val="tx1"/>
                      </a:solidFill>
                    </a:lnL>
                    <a:lnR w="12700" cap="flat" cmpd="sng" algn="ctr">
                      <a:solidFill>
                        <a:schemeClr val="tx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a:solidFill>
                            <a:schemeClr val="tx1"/>
                          </a:solidFill>
                        </a:rPr>
                        <a:t>F3 Process to identify “what matters most” and incorporate it into the care plan; C1 Palliative care consultation</a:t>
                      </a:r>
                    </a:p>
                  </a:txBody>
                  <a:tcPr anchor="ctr">
                    <a:lnL w="12700">
                      <a:solidFill>
                        <a:schemeClr val="tx1"/>
                      </a:solidFill>
                    </a:lnL>
                    <a:lnR w="12700" cap="flat" cmpd="sng" algn="ctr">
                      <a:solidFill>
                        <a:schemeClr val="tx1"/>
                      </a:solidFill>
                      <a:prstDash val="solid"/>
                      <a:round/>
                      <a:headEnd type="none" w="med" len="med"/>
                      <a:tailEnd type="none" w="med" len="med"/>
                    </a:lnR>
                  </a:tcPr>
                </a:tc>
                <a:tc>
                  <a:txBody>
                    <a:bodyPr/>
                    <a:lstStyle/>
                    <a:p>
                      <a:pPr lvl="0" algn="l">
                        <a:buNone/>
                      </a:pPr>
                      <a:r>
                        <a:rPr lang="en-US" sz="1900">
                          <a:solidFill>
                            <a:schemeClr val="tx1"/>
                          </a:solidFill>
                        </a:rPr>
                        <a:t>What </a:t>
                      </a:r>
                      <a:r>
                        <a:rPr lang="en-US" sz="1900" u="sng">
                          <a:solidFill>
                            <a:schemeClr val="tx1"/>
                          </a:solidFill>
                        </a:rPr>
                        <a:t>M</a:t>
                      </a:r>
                      <a:r>
                        <a:rPr lang="en-US" sz="1900">
                          <a:solidFill>
                            <a:schemeClr val="tx1"/>
                          </a:solidFill>
                        </a:rPr>
                        <a:t>atters</a:t>
                      </a:r>
                      <a:endParaRPr lang="en-US" sz="1900">
                        <a:solidFill>
                          <a:schemeClr val="tx1"/>
                        </a:solidFill>
                        <a:latin typeface="Roboto"/>
                      </a:endParaRPr>
                    </a:p>
                  </a:txBody>
                  <a:tcPr anchor="ctr">
                    <a:lnL w="12700">
                      <a:solidFill>
                        <a:schemeClr val="tx1"/>
                      </a:solidFill>
                    </a:lnL>
                    <a:lnR w="12700">
                      <a:solidFill>
                        <a:schemeClr val="tx1"/>
                      </a:solidFill>
                    </a:lnR>
                  </a:tcPr>
                </a:tc>
                <a:extLst>
                  <a:ext uri="{0D108BD9-81ED-4DB2-BD59-A6C34878D82A}">
                    <a16:rowId xmlns:a16="http://schemas.microsoft.com/office/drawing/2014/main" val="1200880128"/>
                  </a:ext>
                </a:extLst>
              </a:tr>
              <a:tr h="9643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b="0" i="0" u="none" strike="noStrike" noProof="0">
                          <a:solidFill>
                            <a:srgbClr val="000000"/>
                          </a:solidFill>
                          <a:latin typeface="+mn-lt"/>
                        </a:rPr>
                        <a:t>2. Responsible Medication Management</a:t>
                      </a:r>
                      <a:endParaRPr lang="en-US" sz="1900">
                        <a:latin typeface="+mn-lt"/>
                      </a:endParaRPr>
                    </a:p>
                  </a:txBody>
                  <a:tcPr anchor="ctr">
                    <a:lnL w="12700">
                      <a:solidFill>
                        <a:schemeClr val="tx1"/>
                      </a:solidFill>
                    </a:lnL>
                    <a:lnR w="12700" cap="flat" cmpd="sng" algn="ctr">
                      <a:solidFill>
                        <a:schemeClr val="tx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a:solidFill>
                            <a:schemeClr val="tx1"/>
                          </a:solidFill>
                        </a:rPr>
                        <a:t>B1 Medication Reconciliation; B2 Minimize potentially inappropriate meds; B3 Guidelines for safe pain control</a:t>
                      </a:r>
                      <a:endParaRPr lang="en-US" sz="1900">
                        <a:solidFill>
                          <a:schemeClr val="tx1"/>
                        </a:solidFill>
                        <a:latin typeface="Roboto"/>
                      </a:endParaRPr>
                    </a:p>
                  </a:txBody>
                  <a:tcPr anchor="ctr">
                    <a:lnL w="12700">
                      <a:solidFill>
                        <a:schemeClr val="tx1"/>
                      </a:solidFill>
                    </a:lnL>
                    <a:lnR w="12700" cap="flat" cmpd="sng" algn="ctr">
                      <a:solidFill>
                        <a:schemeClr val="tx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u="sng">
                          <a:solidFill>
                            <a:schemeClr val="tx1"/>
                          </a:solidFill>
                        </a:rPr>
                        <a:t>M</a:t>
                      </a:r>
                      <a:r>
                        <a:rPr lang="en-US" sz="1900">
                          <a:solidFill>
                            <a:schemeClr val="tx1"/>
                          </a:solidFill>
                        </a:rPr>
                        <a:t>edications</a:t>
                      </a:r>
                    </a:p>
                    <a:p>
                      <a:pPr lvl="0" algn="l">
                        <a:buNone/>
                      </a:pPr>
                      <a:endParaRPr lang="en-US" sz="1900">
                        <a:solidFill>
                          <a:schemeClr val="tx1"/>
                        </a:solidFill>
                        <a:latin typeface="Roboto"/>
                      </a:endParaRPr>
                    </a:p>
                  </a:txBody>
                  <a:tcPr anchor="ctr">
                    <a:lnL w="12700">
                      <a:solidFill>
                        <a:schemeClr val="tx1"/>
                      </a:solidFill>
                    </a:lnL>
                    <a:lnR w="12700">
                      <a:solidFill>
                        <a:schemeClr val="tx1"/>
                      </a:solidFill>
                    </a:lnR>
                  </a:tcPr>
                </a:tc>
                <a:extLst>
                  <a:ext uri="{0D108BD9-81ED-4DB2-BD59-A6C34878D82A}">
                    <a16:rowId xmlns:a16="http://schemas.microsoft.com/office/drawing/2014/main" val="1746540532"/>
                  </a:ext>
                </a:extLst>
              </a:tr>
              <a:tr h="270628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b="0" i="0" u="none" strike="noStrike" noProof="0">
                          <a:solidFill>
                            <a:srgbClr val="000000"/>
                          </a:solidFill>
                          <a:latin typeface="+mn-lt"/>
                        </a:rPr>
                        <a:t>3. Frailty Screening and Intervention</a:t>
                      </a:r>
                      <a:endParaRPr lang="en-US" sz="1900">
                        <a:latin typeface="Roboto"/>
                      </a:endParaRPr>
                    </a:p>
                  </a:txBody>
                  <a:tcPr anchor="ctr">
                    <a:lnL w="12700">
                      <a:solidFill>
                        <a:schemeClr val="tx1"/>
                      </a:solidFill>
                    </a:lnL>
                    <a:lnR w="12700" cap="flat" cmpd="sng" algn="ctr">
                      <a:solidFill>
                        <a:schemeClr val="tx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b="1">
                          <a:solidFill>
                            <a:schemeClr val="tx1"/>
                          </a:solidFill>
                        </a:rPr>
                        <a:t>Screening</a:t>
                      </a:r>
                      <a:r>
                        <a:rPr lang="en-US" sz="1900">
                          <a:solidFill>
                            <a:schemeClr val="tx1"/>
                          </a:solidFill>
                        </a:rPr>
                        <a:t>: D1 Delirium screening; D2 Cognitive impairment screening; D3 Assessment of function and functional decline; D4 Falls and mobility assessment; D6 Depression screening</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900" b="1">
                          <a:solidFill>
                            <a:schemeClr val="tx1"/>
                          </a:solidFill>
                        </a:rPr>
                        <a:t>Interventions</a:t>
                      </a:r>
                      <a:r>
                        <a:rPr lang="en-US" sz="1900">
                          <a:solidFill>
                            <a:schemeClr val="tx1"/>
                          </a:solidFill>
                        </a:rPr>
                        <a:t>: E1 PCP notification of ED visit; E2 transitions of care to residential care; E3 Age-specific communication at discharge; E4 Transition to rehab services; E5 Referrals to geriatric specific follow-up clinics; E6 Home assessment; </a:t>
                      </a:r>
                      <a:r>
                        <a:rPr lang="en-US" sz="1900">
                          <a:solidFill>
                            <a:schemeClr val="tx1"/>
                          </a:solidFill>
                          <a:latin typeface="Roboto"/>
                        </a:rPr>
                        <a:t>E7 Paramedicine Home visit; E9 Post-discharge follow up call; F1 Process to minimize boarding; F2 Process to optimize care during boarding</a:t>
                      </a:r>
                    </a:p>
                  </a:txBody>
                  <a:tcPr anchor="ctr">
                    <a:lnL w="12700">
                      <a:solidFill>
                        <a:schemeClr val="tx1"/>
                      </a:solidFill>
                    </a:lnL>
                    <a:lnR w="12700" cap="flat" cmpd="sng" algn="ctr">
                      <a:solidFill>
                        <a:schemeClr val="tx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u="sng">
                          <a:solidFill>
                            <a:schemeClr val="tx1"/>
                          </a:solidFill>
                        </a:rPr>
                        <a:t>M</a:t>
                      </a:r>
                      <a:r>
                        <a:rPr lang="en-US" sz="1900">
                          <a:solidFill>
                            <a:schemeClr val="tx1"/>
                          </a:solidFill>
                        </a:rPr>
                        <a:t>obility &amp; </a:t>
                      </a:r>
                      <a:r>
                        <a:rPr lang="en-US" sz="1900" u="sng">
                          <a:solidFill>
                            <a:schemeClr val="tx1"/>
                          </a:solidFill>
                        </a:rPr>
                        <a:t>M</a:t>
                      </a:r>
                      <a:r>
                        <a:rPr lang="en-US" sz="1900">
                          <a:solidFill>
                            <a:schemeClr val="tx1"/>
                          </a:solidFill>
                        </a:rPr>
                        <a:t>entation</a:t>
                      </a:r>
                    </a:p>
                    <a:p>
                      <a:pPr lvl="0" algn="l">
                        <a:buNone/>
                      </a:pPr>
                      <a:endParaRPr lang="en-US" sz="1900">
                        <a:solidFill>
                          <a:schemeClr val="tx1"/>
                        </a:solidFill>
                        <a:latin typeface="Roboto"/>
                      </a:endParaRPr>
                    </a:p>
                  </a:txBody>
                  <a:tcPr anchor="ctr">
                    <a:lnL w="12700">
                      <a:solidFill>
                        <a:schemeClr val="tx1"/>
                      </a:solidFill>
                    </a:lnL>
                    <a:lnR w="12700">
                      <a:solidFill>
                        <a:schemeClr val="tx1"/>
                      </a:solidFill>
                    </a:lnR>
                  </a:tcPr>
                </a:tc>
                <a:extLst>
                  <a:ext uri="{0D108BD9-81ED-4DB2-BD59-A6C34878D82A}">
                    <a16:rowId xmlns:a16="http://schemas.microsoft.com/office/drawing/2014/main" val="1700870632"/>
                  </a:ext>
                </a:extLst>
              </a:tr>
              <a:tr h="125463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b="0" i="0" u="none" strike="noStrike" noProof="0">
                          <a:solidFill>
                            <a:srgbClr val="000000"/>
                          </a:solidFill>
                          <a:latin typeface="+mn-lt"/>
                        </a:rPr>
                        <a:t>4. Social Vulnerability</a:t>
                      </a:r>
                      <a:endParaRPr lang="en-US" sz="1900">
                        <a:latin typeface="+mn-lt"/>
                      </a:endParaRPr>
                    </a:p>
                  </a:txBody>
                  <a:tcPr anchor="ctr">
                    <a:lnL w="12700">
                      <a:solidFill>
                        <a:schemeClr val="tx1"/>
                      </a:solidFill>
                    </a:lnL>
                    <a:lnR w="12700" cap="flat" cmpd="sng" algn="ctr">
                      <a:solidFill>
                        <a:schemeClr val="tx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a:solidFill>
                            <a:schemeClr val="tx1"/>
                          </a:solidFill>
                        </a:rPr>
                        <a:t>D5 Elder abuse screening; D7 Social Isolation screening; D8 Alcohol or substance use screening; </a:t>
                      </a:r>
                      <a:r>
                        <a:rPr lang="en-US" sz="1900">
                          <a:solidFill>
                            <a:schemeClr val="tx1"/>
                          </a:solidFill>
                          <a:latin typeface="Roboto"/>
                        </a:rPr>
                        <a:t>D9 Food insecurity screening; E10 Transportation services for the patient</a:t>
                      </a:r>
                    </a:p>
                  </a:txBody>
                  <a:tcPr anchor="ctr">
                    <a:lnL w="12700">
                      <a:solidFill>
                        <a:schemeClr val="tx1"/>
                      </a:solidFill>
                    </a:lnL>
                    <a:lnR w="12700" cap="flat" cmpd="sng" algn="ctr">
                      <a:solidFill>
                        <a:schemeClr val="tx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u="sng">
                          <a:solidFill>
                            <a:schemeClr val="tx1"/>
                          </a:solidFill>
                        </a:rPr>
                        <a:t>M</a:t>
                      </a:r>
                      <a:r>
                        <a:rPr lang="en-US" sz="1900">
                          <a:solidFill>
                            <a:schemeClr val="tx1"/>
                          </a:solidFill>
                        </a:rPr>
                        <a:t>entation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900">
                          <a:solidFill>
                            <a:schemeClr val="tx1"/>
                          </a:solidFill>
                        </a:rPr>
                        <a:t>What </a:t>
                      </a:r>
                      <a:r>
                        <a:rPr lang="en-US" sz="1900" u="sng">
                          <a:solidFill>
                            <a:schemeClr val="tx1"/>
                          </a:solidFill>
                        </a:rPr>
                        <a:t>M</a:t>
                      </a:r>
                      <a:r>
                        <a:rPr lang="en-US" sz="1900">
                          <a:solidFill>
                            <a:schemeClr val="tx1"/>
                          </a:solidFill>
                        </a:rPr>
                        <a:t>atters</a:t>
                      </a:r>
                    </a:p>
                    <a:p>
                      <a:pPr lvl="0" algn="l">
                        <a:buNone/>
                      </a:pPr>
                      <a:endParaRPr lang="en-US" sz="1900">
                        <a:solidFill>
                          <a:schemeClr val="tx1"/>
                        </a:solidFill>
                        <a:latin typeface="Roboto"/>
                      </a:endParaRPr>
                    </a:p>
                  </a:txBody>
                  <a:tcPr anchor="ctr">
                    <a:lnL w="12700">
                      <a:solidFill>
                        <a:schemeClr val="tx1"/>
                      </a:solidFill>
                    </a:lnL>
                    <a:lnR w="12700">
                      <a:solidFill>
                        <a:schemeClr val="tx1"/>
                      </a:solidFill>
                    </a:lnR>
                  </a:tcPr>
                </a:tc>
                <a:extLst>
                  <a:ext uri="{0D108BD9-81ED-4DB2-BD59-A6C34878D82A}">
                    <a16:rowId xmlns:a16="http://schemas.microsoft.com/office/drawing/2014/main" val="4238047965"/>
                  </a:ext>
                </a:extLst>
              </a:tr>
              <a:tr h="67397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b="0" i="0" u="none" strike="noStrike" noProof="0">
                          <a:solidFill>
                            <a:srgbClr val="000000"/>
                          </a:solidFill>
                          <a:latin typeface="+mn-lt"/>
                        </a:rPr>
                        <a:t>5. Age Friendly Care Leadership</a:t>
                      </a:r>
                      <a:endParaRPr lang="en-US" sz="1900">
                        <a:latin typeface="+mn-lt"/>
                      </a:endParaRPr>
                    </a:p>
                  </a:txBody>
                  <a:tcPr anchor="ctr">
                    <a:lnL w="12700">
                      <a:solidFill>
                        <a:schemeClr val="tx1"/>
                      </a:solidFill>
                    </a:lnL>
                    <a:lnR w="12700" cap="flat" cmpd="sng" algn="ctr">
                      <a:solidFill>
                        <a:schemeClr val="tx1"/>
                      </a:solidFill>
                      <a:prstDash val="solid"/>
                      <a:round/>
                      <a:headEnd type="none" w="med" len="med"/>
                      <a:tailEnd type="none" w="med" len="med"/>
                    </a:lnR>
                    <a:lnB w="12700">
                      <a:solidFill>
                        <a:schemeClr val="tx1"/>
                      </a:solidFill>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a:solidFill>
                            <a:schemeClr val="tx1"/>
                          </a:solidFill>
                        </a:rPr>
                        <a:t>Site/System GED Teams and Champions, GED Dashboard &amp; Metrics </a:t>
                      </a:r>
                    </a:p>
                    <a:p>
                      <a:pPr lvl="0" algn="l">
                        <a:buNone/>
                      </a:pPr>
                      <a:endParaRPr lang="en-US" sz="1900">
                        <a:solidFill>
                          <a:schemeClr val="tx1"/>
                        </a:solidFill>
                        <a:latin typeface="Roboto"/>
                      </a:endParaRPr>
                    </a:p>
                  </a:txBody>
                  <a:tcPr marL="97536" anchor="ctr">
                    <a:lnL w="12700">
                      <a:solidFill>
                        <a:schemeClr val="tx1"/>
                      </a:solidFill>
                    </a:lnL>
                    <a:lnR w="12700" cap="flat" cmpd="sng" algn="ctr">
                      <a:solidFill>
                        <a:schemeClr val="tx1"/>
                      </a:solidFill>
                      <a:prstDash val="solid"/>
                      <a:round/>
                      <a:headEnd type="none" w="med" len="med"/>
                      <a:tailEnd type="none" w="med" len="med"/>
                    </a:lnR>
                    <a:lnB w="12700">
                      <a:solidFill>
                        <a:schemeClr val="tx1"/>
                      </a:solidFill>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a:solidFill>
                            <a:schemeClr val="tx1"/>
                          </a:solidFill>
                        </a:rPr>
                        <a:t>AFHS Teams</a:t>
                      </a:r>
                    </a:p>
                  </a:txBody>
                  <a:tcPr marL="97536" anchor="ctr">
                    <a:lnL w="12700">
                      <a:solidFill>
                        <a:schemeClr val="tx1"/>
                      </a:solidFill>
                    </a:lnL>
                    <a:lnR w="12700">
                      <a:solidFill>
                        <a:schemeClr val="tx1"/>
                      </a:solidFill>
                    </a:lnR>
                    <a:lnB w="12700">
                      <a:solidFill>
                        <a:schemeClr val="tx1"/>
                      </a:solidFill>
                    </a:lnB>
                  </a:tcPr>
                </a:tc>
                <a:extLst>
                  <a:ext uri="{0D108BD9-81ED-4DB2-BD59-A6C34878D82A}">
                    <a16:rowId xmlns:a16="http://schemas.microsoft.com/office/drawing/2014/main" val="3992804687"/>
                  </a:ext>
                </a:extLst>
              </a:tr>
            </a:tbl>
          </a:graphicData>
        </a:graphic>
      </p:graphicFrame>
    </p:spTree>
    <p:extLst>
      <p:ext uri="{BB962C8B-B14F-4D97-AF65-F5344CB8AC3E}">
        <p14:creationId xmlns:p14="http://schemas.microsoft.com/office/powerpoint/2010/main" val="37021299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E8A67-7CAC-F929-88CA-6E6ADBA3DCE0}"/>
            </a:ext>
          </a:extLst>
        </p:cNvPr>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3594B5F-0EF6-1418-0AA9-9AECE8C646B9}"/>
              </a:ext>
            </a:extLst>
          </p:cNvPr>
          <p:cNvSpPr txBox="1">
            <a:spLocks/>
          </p:cNvSpPr>
          <p:nvPr/>
        </p:nvSpPr>
        <p:spPr>
          <a:xfrm>
            <a:off x="9103183" y="6772792"/>
            <a:ext cx="2743200" cy="365125"/>
          </a:xfrm>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defTabSz="685783"/>
            <a:fld id="{8C420468-6C73-B14C-AF8A-1B6AB374F25B}" type="slidenum">
              <a:rPr lang="en-US" sz="1351">
                <a:solidFill>
                  <a:srgbClr val="222C3F"/>
                </a:solidFill>
                <a:latin typeface="Roboto"/>
                <a:cs typeface="Roboto"/>
              </a:rPr>
              <a:pPr defTabSz="685783"/>
              <a:t>21</a:t>
            </a:fld>
            <a:endParaRPr lang="en-US" sz="1351">
              <a:solidFill>
                <a:srgbClr val="222C3F"/>
              </a:solidFill>
              <a:latin typeface="Roboto"/>
              <a:cs typeface="Roboto"/>
            </a:endParaRPr>
          </a:p>
        </p:txBody>
      </p:sp>
      <p:graphicFrame>
        <p:nvGraphicFramePr>
          <p:cNvPr id="7" name="Table 6">
            <a:extLst>
              <a:ext uri="{FF2B5EF4-FFF2-40B4-BE49-F238E27FC236}">
                <a16:creationId xmlns:a16="http://schemas.microsoft.com/office/drawing/2014/main" id="{A2EDA3A0-467D-3C78-1253-6081DBBFC526}"/>
              </a:ext>
            </a:extLst>
          </p:cNvPr>
          <p:cNvGraphicFramePr>
            <a:graphicFrameLocks noGrp="1"/>
          </p:cNvGraphicFramePr>
          <p:nvPr>
            <p:extLst>
              <p:ext uri="{D42A27DB-BD31-4B8C-83A1-F6EECF244321}">
                <p14:modId xmlns:p14="http://schemas.microsoft.com/office/powerpoint/2010/main" val="3540554423"/>
              </p:ext>
            </p:extLst>
          </p:nvPr>
        </p:nvGraphicFramePr>
        <p:xfrm>
          <a:off x="402771" y="1894114"/>
          <a:ext cx="11310258" cy="3614057"/>
        </p:xfrm>
        <a:graphic>
          <a:graphicData uri="http://schemas.openxmlformats.org/drawingml/2006/table">
            <a:tbl>
              <a:tblPr firstRow="1" bandRow="1">
                <a:tableStyleId>{5C22544A-7EE6-4342-B048-85BDC9FD1C3A}</a:tableStyleId>
              </a:tblPr>
              <a:tblGrid>
                <a:gridCol w="2326550">
                  <a:extLst>
                    <a:ext uri="{9D8B030D-6E8A-4147-A177-3AD203B41FA5}">
                      <a16:colId xmlns:a16="http://schemas.microsoft.com/office/drawing/2014/main" val="1615729884"/>
                    </a:ext>
                  </a:extLst>
                </a:gridCol>
                <a:gridCol w="7514871">
                  <a:extLst>
                    <a:ext uri="{9D8B030D-6E8A-4147-A177-3AD203B41FA5}">
                      <a16:colId xmlns:a16="http://schemas.microsoft.com/office/drawing/2014/main" val="3004027375"/>
                    </a:ext>
                  </a:extLst>
                </a:gridCol>
                <a:gridCol w="1468837">
                  <a:extLst>
                    <a:ext uri="{9D8B030D-6E8A-4147-A177-3AD203B41FA5}">
                      <a16:colId xmlns:a16="http://schemas.microsoft.com/office/drawing/2014/main" val="714876203"/>
                    </a:ext>
                  </a:extLst>
                </a:gridCol>
              </a:tblGrid>
              <a:tr h="1145815">
                <a:tc>
                  <a:txBody>
                    <a:bodyPr/>
                    <a:lstStyle/>
                    <a:p>
                      <a:pPr marL="0" marR="0" lvl="0" indent="0" algn="ctr">
                        <a:lnSpc>
                          <a:spcPct val="90000"/>
                        </a:lnSpc>
                        <a:spcBef>
                          <a:spcPts val="1000"/>
                        </a:spcBef>
                        <a:spcAft>
                          <a:spcPts val="0"/>
                        </a:spcAft>
                        <a:buNone/>
                      </a:pPr>
                      <a:r>
                        <a:rPr lang="en-US" sz="2400" b="1" u="none" strike="noStrike" kern="1200">
                          <a:solidFill>
                            <a:schemeClr val="lt1"/>
                          </a:solidFill>
                          <a:effectLst/>
                        </a:rPr>
                        <a:t>CMS Domains</a:t>
                      </a:r>
                      <a:endParaRPr lang="en-US" sz="2400" b="1" i="0" u="none" strike="noStrike" kern="1200">
                        <a:solidFill>
                          <a:schemeClr val="lt1"/>
                        </a:solidFill>
                        <a:effectLst/>
                        <a:latin typeface="+mn-lt"/>
                        <a:ea typeface="+mn-ea"/>
                        <a:cs typeface="+mn-cs"/>
                      </a:endParaRPr>
                    </a:p>
                  </a:txBody>
                  <a:tcPr anchor="ctr" anchorCtr="1"/>
                </a:tc>
                <a:tc>
                  <a:txBody>
                    <a:bodyPr/>
                    <a:lstStyle/>
                    <a:p>
                      <a:pPr marL="0" marR="0" lvl="0" indent="0" algn="ctr" defTabSz="685800" rtl="0" eaLnBrk="1" fontAlgn="auto" latinLnBrk="0" hangingPunct="1">
                        <a:lnSpc>
                          <a:spcPct val="90000"/>
                        </a:lnSpc>
                        <a:spcBef>
                          <a:spcPts val="1000"/>
                        </a:spcBef>
                        <a:spcAft>
                          <a:spcPts val="0"/>
                        </a:spcAft>
                        <a:buClrTx/>
                        <a:buSzTx/>
                        <a:buFontTx/>
                        <a:buNone/>
                        <a:tabLst/>
                        <a:defRPr/>
                      </a:pPr>
                      <a:r>
                        <a:rPr lang="en-US" sz="2400" b="1" u="none" strike="noStrike" kern="1200">
                          <a:solidFill>
                            <a:schemeClr val="bg1"/>
                          </a:solidFill>
                          <a:effectLst/>
                        </a:rPr>
                        <a:t>GEDA </a:t>
                      </a:r>
                      <a:r>
                        <a:rPr lang="en-US" sz="2400" b="1" u="none" strike="noStrike" kern="1200">
                          <a:solidFill>
                            <a:schemeClr val="lt1"/>
                          </a:solidFill>
                          <a:effectLst/>
                        </a:rPr>
                        <a:t>Care Processes</a:t>
                      </a:r>
                      <a:endParaRPr lang="en-US" sz="2400" b="1" i="0" u="none" strike="noStrike" kern="1200">
                        <a:solidFill>
                          <a:schemeClr val="lt1"/>
                        </a:solidFill>
                        <a:effectLst/>
                        <a:latin typeface="+mn-lt"/>
                        <a:ea typeface="+mn-ea"/>
                        <a:cs typeface="+mn-cs"/>
                      </a:endParaRPr>
                    </a:p>
                  </a:txBody>
                  <a:tcPr anchor="ctr" anchorCtr="1"/>
                </a:tc>
                <a:tc>
                  <a:txBody>
                    <a:bodyPr/>
                    <a:lstStyle/>
                    <a:p>
                      <a:pPr marL="0" marR="0" lvl="0" indent="0" algn="ctr" defTabSz="685800" rtl="0" eaLnBrk="1" fontAlgn="auto" latinLnBrk="0" hangingPunct="1">
                        <a:lnSpc>
                          <a:spcPct val="90000"/>
                        </a:lnSpc>
                        <a:spcBef>
                          <a:spcPts val="1000"/>
                        </a:spcBef>
                        <a:spcAft>
                          <a:spcPts val="0"/>
                        </a:spcAft>
                        <a:buClrTx/>
                        <a:buSzTx/>
                        <a:buFontTx/>
                        <a:buNone/>
                        <a:tabLst/>
                        <a:defRPr/>
                      </a:pPr>
                      <a:r>
                        <a:rPr lang="en-US" sz="2400" b="1" u="none" strike="noStrike" kern="1200">
                          <a:solidFill>
                            <a:schemeClr val="bg1"/>
                          </a:solidFill>
                          <a:effectLst/>
                        </a:rPr>
                        <a:t>AFHS</a:t>
                      </a:r>
                      <a:endParaRPr lang="en-US" sz="2400" b="1" i="0" u="none" strike="noStrike" kern="1200">
                        <a:solidFill>
                          <a:schemeClr val="bg1"/>
                        </a:solidFill>
                        <a:effectLst/>
                        <a:latin typeface="+mn-lt"/>
                        <a:ea typeface="+mn-ea"/>
                        <a:cs typeface="+mn-cs"/>
                      </a:endParaRPr>
                    </a:p>
                  </a:txBody>
                  <a:tcPr anchor="ctr" anchorCtr="1"/>
                </a:tc>
                <a:extLst>
                  <a:ext uri="{0D108BD9-81ED-4DB2-BD59-A6C34878D82A}">
                    <a16:rowId xmlns:a16="http://schemas.microsoft.com/office/drawing/2014/main" val="3313589489"/>
                  </a:ext>
                </a:extLst>
              </a:tr>
              <a:tr h="246824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0" u="none" strike="noStrike" noProof="0">
                          <a:solidFill>
                            <a:srgbClr val="000000"/>
                          </a:solidFill>
                        </a:rPr>
                        <a:t>Domain 1: Eliciting Patient Healthcare Goals</a:t>
                      </a:r>
                      <a:endParaRPr lang="en-US" sz="2400" b="0" i="0" u="none" strike="noStrike" noProof="0">
                        <a:solidFill>
                          <a:srgbClr val="000000"/>
                        </a:solidFill>
                        <a:latin typeface="+mn-lt"/>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0" kern="1200">
                          <a:solidFill>
                            <a:schemeClr val="dk1"/>
                          </a:solidFill>
                          <a:effectLst/>
                        </a:rPr>
                        <a:t>F.3: Care process to ensure “what matters most” is asked about, to identify the patient’s priorities, and incorporate their priorities into the care provided.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2400" b="0" kern="1200">
                        <a:solidFill>
                          <a:schemeClr val="dk1"/>
                        </a:solidFill>
                        <a:effectLst/>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2400">
                          <a:solidFill>
                            <a:schemeClr val="tx1"/>
                          </a:solidFill>
                        </a:rPr>
                        <a:t>C.1: </a:t>
                      </a:r>
                      <a:r>
                        <a:rPr lang="en-US" sz="2400" b="0" kern="1200">
                          <a:solidFill>
                            <a:schemeClr val="dk1"/>
                          </a:solidFill>
                          <a:effectLst/>
                        </a:rPr>
                        <a:t>Care process for accessing palliative care consultation in the ED </a:t>
                      </a:r>
                      <a:endParaRPr lang="en-US" sz="2400">
                        <a:solidFill>
                          <a:schemeClr val="tx1"/>
                        </a:solidFill>
                      </a:endParaRPr>
                    </a:p>
                  </a:txBody>
                  <a:tcPr anchor="ctr"/>
                </a:tc>
                <a:tc>
                  <a:txBody>
                    <a:bodyPr/>
                    <a:lstStyle/>
                    <a:p>
                      <a:pPr lvl="0" algn="l">
                        <a:buNone/>
                      </a:pPr>
                      <a:r>
                        <a:rPr lang="en-US" sz="2400">
                          <a:solidFill>
                            <a:schemeClr val="tx1"/>
                          </a:solidFill>
                        </a:rPr>
                        <a:t>What </a:t>
                      </a:r>
                      <a:r>
                        <a:rPr lang="en-US" sz="2400" u="sng">
                          <a:solidFill>
                            <a:schemeClr val="tx1"/>
                          </a:solidFill>
                        </a:rPr>
                        <a:t>M</a:t>
                      </a:r>
                      <a:r>
                        <a:rPr lang="en-US" sz="2400">
                          <a:solidFill>
                            <a:schemeClr val="tx1"/>
                          </a:solidFill>
                        </a:rPr>
                        <a:t>atters</a:t>
                      </a:r>
                      <a:endParaRPr lang="en-US" sz="2400">
                        <a:solidFill>
                          <a:schemeClr val="tx1"/>
                        </a:solidFill>
                        <a:latin typeface="Roboto"/>
                      </a:endParaRPr>
                    </a:p>
                  </a:txBody>
                  <a:tcPr anchor="ctr"/>
                </a:tc>
                <a:extLst>
                  <a:ext uri="{0D108BD9-81ED-4DB2-BD59-A6C34878D82A}">
                    <a16:rowId xmlns:a16="http://schemas.microsoft.com/office/drawing/2014/main" val="1200880128"/>
                  </a:ext>
                </a:extLst>
              </a:tr>
            </a:tbl>
          </a:graphicData>
        </a:graphic>
      </p:graphicFrame>
      <p:sp>
        <p:nvSpPr>
          <p:cNvPr id="4" name="Text Placeholder 1">
            <a:extLst>
              <a:ext uri="{FF2B5EF4-FFF2-40B4-BE49-F238E27FC236}">
                <a16:creationId xmlns:a16="http://schemas.microsoft.com/office/drawing/2014/main" id="{581E4D38-F176-D5A6-C759-32ABACF1732D}"/>
              </a:ext>
            </a:extLst>
          </p:cNvPr>
          <p:cNvSpPr txBox="1">
            <a:spLocks/>
          </p:cNvSpPr>
          <p:nvPr/>
        </p:nvSpPr>
        <p:spPr>
          <a:xfrm>
            <a:off x="1229359" y="994509"/>
            <a:ext cx="9733280" cy="245160"/>
          </a:xfrm>
          <a:prstGeom prst="rect">
            <a:avLst/>
          </a:prstGeom>
        </p:spPr>
        <p:txBody>
          <a:bodyPr wrap="none" lIns="0" tIns="0" rIns="0" bIns="0" anchor="t">
            <a:noAutofit/>
          </a:bodyPr>
          <a:lstStyle>
            <a:lvl1pPr marL="0" indent="0" algn="ctr" defTabSz="914377" rtl="0" eaLnBrk="1" latinLnBrk="0" hangingPunct="1">
              <a:lnSpc>
                <a:spcPct val="90000"/>
              </a:lnSpc>
              <a:spcBef>
                <a:spcPts val="1000"/>
              </a:spcBef>
              <a:buFont typeface="Arial" panose="020B0604020202020204" pitchFamily="34" charset="0"/>
              <a:buNone/>
              <a:defRPr sz="2400" b="0" kern="1200" baseline="0">
                <a:solidFill>
                  <a:schemeClr val="bg1">
                    <a:lumMod val="65000"/>
                  </a:schemeClr>
                </a:solidFill>
                <a:latin typeface="+mn-lt"/>
                <a:ea typeface="Roboto" panose="02000000000000000000" pitchFamily="2" charset="0"/>
                <a:cs typeface="+mn-cs"/>
              </a:defRPr>
            </a:lvl1pPr>
            <a:lvl2pPr marL="609570" indent="0" algn="l"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1219139" indent="0" algn="l" defTabSz="914377" rtl="0" eaLnBrk="1" latinLnBrk="0" hangingPunct="1">
              <a:lnSpc>
                <a:spcPct val="90000"/>
              </a:lnSpc>
              <a:spcBef>
                <a:spcPts val="500"/>
              </a:spcBef>
              <a:buFont typeface="Arial" panose="020B0604020202020204" pitchFamily="34" charset="0"/>
              <a:buNone/>
              <a:defRPr sz="1333" kern="1200">
                <a:solidFill>
                  <a:schemeClr val="tx1"/>
                </a:solidFill>
                <a:latin typeface="+mn-lt"/>
                <a:ea typeface="+mn-ea"/>
                <a:cs typeface="+mn-cs"/>
              </a:defRPr>
            </a:lvl3pPr>
            <a:lvl4pPr marL="1828709"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2438278"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3047848"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365741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426698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487655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r>
              <a:rPr lang="en-US"/>
              <a:t>How the CMS measure requirements align with accreditation </a:t>
            </a:r>
          </a:p>
        </p:txBody>
      </p:sp>
      <p:sp>
        <p:nvSpPr>
          <p:cNvPr id="6" name="Title 2">
            <a:extLst>
              <a:ext uri="{FF2B5EF4-FFF2-40B4-BE49-F238E27FC236}">
                <a16:creationId xmlns:a16="http://schemas.microsoft.com/office/drawing/2014/main" id="{189DAD5F-5A6C-3FA0-808C-4656D5754372}"/>
              </a:ext>
            </a:extLst>
          </p:cNvPr>
          <p:cNvSpPr txBox="1">
            <a:spLocks/>
          </p:cNvSpPr>
          <p:nvPr/>
        </p:nvSpPr>
        <p:spPr>
          <a:xfrm>
            <a:off x="1229359" y="356520"/>
            <a:ext cx="9733281" cy="545945"/>
          </a:xfrm>
          <a:prstGeom prst="rect">
            <a:avLst/>
          </a:prstGeom>
        </p:spPr>
        <p:txBody>
          <a:bodyPr lIns="0" tIns="0" rIns="0" bIns="0" anchor="ctr"/>
          <a:lstStyle>
            <a:lvl1pPr algn="ctr" defTabSz="914377" rtl="0" eaLnBrk="1" latinLnBrk="0" hangingPunct="1">
              <a:lnSpc>
                <a:spcPct val="90000"/>
              </a:lnSpc>
              <a:spcBef>
                <a:spcPct val="0"/>
              </a:spcBef>
              <a:buNone/>
              <a:defRPr sz="4000" kern="1200">
                <a:solidFill>
                  <a:schemeClr val="bg1">
                    <a:lumMod val="50000"/>
                  </a:schemeClr>
                </a:solidFill>
                <a:latin typeface="+mj-lt"/>
                <a:ea typeface="+mj-ea"/>
                <a:cs typeface="+mj-cs"/>
              </a:defRPr>
            </a:lvl1pPr>
          </a:lstStyle>
          <a:p>
            <a:r>
              <a:rPr lang="en-US"/>
              <a:t>Aligning with Accreditation </a:t>
            </a:r>
          </a:p>
        </p:txBody>
      </p:sp>
    </p:spTree>
    <p:extLst>
      <p:ext uri="{BB962C8B-B14F-4D97-AF65-F5344CB8AC3E}">
        <p14:creationId xmlns:p14="http://schemas.microsoft.com/office/powerpoint/2010/main" val="144912758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7D719CED-DE36-A890-9998-8CBB483489A4}"/>
              </a:ext>
            </a:extLst>
          </p:cNvPr>
          <p:cNvPicPr>
            <a:picLocks noChangeAspect="1"/>
          </p:cNvPicPr>
          <p:nvPr/>
        </p:nvPicPr>
        <p:blipFill>
          <a:blip r:embed="rId2"/>
          <a:stretch>
            <a:fillRect/>
          </a:stretch>
        </p:blipFill>
        <p:spPr>
          <a:xfrm>
            <a:off x="7170861" y="5382858"/>
            <a:ext cx="1464434" cy="1098326"/>
          </a:xfrm>
          <a:prstGeom prst="rect">
            <a:avLst/>
          </a:prstGeom>
        </p:spPr>
      </p:pic>
      <p:sp>
        <p:nvSpPr>
          <p:cNvPr id="3" name="Title 2">
            <a:extLst>
              <a:ext uri="{FF2B5EF4-FFF2-40B4-BE49-F238E27FC236}">
                <a16:creationId xmlns:a16="http://schemas.microsoft.com/office/drawing/2014/main" id="{82631C27-0DC6-CFE3-6E27-7B769C86B674}"/>
              </a:ext>
            </a:extLst>
          </p:cNvPr>
          <p:cNvSpPr>
            <a:spLocks noGrp="1"/>
          </p:cNvSpPr>
          <p:nvPr>
            <p:ph type="title"/>
          </p:nvPr>
        </p:nvSpPr>
        <p:spPr/>
        <p:txBody>
          <a:bodyPr/>
          <a:lstStyle/>
          <a:p>
            <a:r>
              <a:rPr lang="en-US"/>
              <a:t>What does this mean for your hospital?</a:t>
            </a:r>
          </a:p>
        </p:txBody>
      </p:sp>
      <p:sp>
        <p:nvSpPr>
          <p:cNvPr id="4" name="Text Placeholder 3">
            <a:extLst>
              <a:ext uri="{FF2B5EF4-FFF2-40B4-BE49-F238E27FC236}">
                <a16:creationId xmlns:a16="http://schemas.microsoft.com/office/drawing/2014/main" id="{B8AECA48-D7F3-E01B-57E5-2122D18A9CA1}"/>
              </a:ext>
            </a:extLst>
          </p:cNvPr>
          <p:cNvSpPr>
            <a:spLocks noGrp="1"/>
          </p:cNvSpPr>
          <p:nvPr>
            <p:ph type="body" sz="quarter" idx="10"/>
          </p:nvPr>
        </p:nvSpPr>
        <p:spPr>
          <a:xfrm>
            <a:off x="508001" y="1099458"/>
            <a:ext cx="9733280" cy="5015300"/>
          </a:xfrm>
        </p:spPr>
        <p:txBody>
          <a:bodyPr/>
          <a:lstStyle/>
          <a:p>
            <a:r>
              <a:rPr lang="en-US" sz="2000"/>
              <a:t>Hospitals will need to designate an age friendly champion or interprofessional committee, and ensure they have the required resources and connections. </a:t>
            </a:r>
          </a:p>
          <a:p>
            <a:r>
              <a:rPr lang="en-US" sz="2000"/>
              <a:t>Hospitals will need to develop a process for identifying what matters most </a:t>
            </a:r>
            <a:r>
              <a:rPr lang="en-US" sz="2000" b="1" i="1"/>
              <a:t>and</a:t>
            </a:r>
            <a:r>
              <a:rPr lang="en-US" sz="2000"/>
              <a:t> incorporating that information meaningfully into the patient’s care plan. </a:t>
            </a:r>
          </a:p>
          <a:p>
            <a:r>
              <a:rPr lang="en-US" sz="2000"/>
              <a:t>The ED is one place where incorporating what matters most. It can lead to more patient goal-congruent care, such as discharge home, engagement with hospice, or shorter LOS.</a:t>
            </a:r>
          </a:p>
          <a:p>
            <a:r>
              <a:rPr lang="en-US" sz="2000"/>
              <a:t>Asking about what matters most is one of the GEDA care processes, which would help propel your ED towards being accreditation-ready.</a:t>
            </a:r>
          </a:p>
        </p:txBody>
      </p:sp>
    </p:spTree>
    <p:extLst>
      <p:ext uri="{BB962C8B-B14F-4D97-AF65-F5344CB8AC3E}">
        <p14:creationId xmlns:p14="http://schemas.microsoft.com/office/powerpoint/2010/main" val="2169940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A50F1E-2555-32E1-B56D-49D795289E88}"/>
              </a:ext>
            </a:extLst>
          </p:cNvPr>
          <p:cNvSpPr>
            <a:spLocks noGrp="1"/>
          </p:cNvSpPr>
          <p:nvPr>
            <p:ph type="body" sz="half" idx="2"/>
          </p:nvPr>
        </p:nvSpPr>
        <p:spPr/>
        <p:txBody>
          <a:bodyPr/>
          <a:lstStyle/>
          <a:p>
            <a:endParaRPr lang="en-US"/>
          </a:p>
        </p:txBody>
      </p:sp>
      <p:sp>
        <p:nvSpPr>
          <p:cNvPr id="3" name="Title 2">
            <a:extLst>
              <a:ext uri="{FF2B5EF4-FFF2-40B4-BE49-F238E27FC236}">
                <a16:creationId xmlns:a16="http://schemas.microsoft.com/office/drawing/2014/main" id="{2F2A7414-6CF1-574B-7288-072358D0EB2A}"/>
              </a:ext>
            </a:extLst>
          </p:cNvPr>
          <p:cNvSpPr>
            <a:spLocks noGrp="1"/>
          </p:cNvSpPr>
          <p:nvPr>
            <p:ph type="title"/>
          </p:nvPr>
        </p:nvSpPr>
        <p:spPr/>
        <p:txBody>
          <a:bodyPr/>
          <a:lstStyle/>
          <a:p>
            <a:r>
              <a:rPr lang="en-US"/>
              <a:t>Policy and strategy implications</a:t>
            </a:r>
          </a:p>
        </p:txBody>
      </p:sp>
      <p:sp>
        <p:nvSpPr>
          <p:cNvPr id="4" name="Text Placeholder 3">
            <a:extLst>
              <a:ext uri="{FF2B5EF4-FFF2-40B4-BE49-F238E27FC236}">
                <a16:creationId xmlns:a16="http://schemas.microsoft.com/office/drawing/2014/main" id="{AD0D9C2C-C44E-0E2F-D249-529F13A37403}"/>
              </a:ext>
            </a:extLst>
          </p:cNvPr>
          <p:cNvSpPr>
            <a:spLocks noGrp="1"/>
          </p:cNvSpPr>
          <p:nvPr>
            <p:ph type="body" sz="quarter" idx="10"/>
          </p:nvPr>
        </p:nvSpPr>
        <p:spPr/>
        <p:txBody>
          <a:bodyPr/>
          <a:lstStyle/>
          <a:p>
            <a:r>
              <a:rPr lang="en-US"/>
              <a:t>Need to have a way to easily document and view goals of care and what matters most.</a:t>
            </a:r>
          </a:p>
          <a:p>
            <a:r>
              <a:rPr lang="en-US"/>
              <a:t>Think beyond just code status.</a:t>
            </a:r>
          </a:p>
          <a:p>
            <a:r>
              <a:rPr lang="en-US"/>
              <a:t>Physician and APP training on how to incorporate what matters into their discussions with the patients.</a:t>
            </a:r>
          </a:p>
          <a:p>
            <a:r>
              <a:rPr lang="en-US"/>
              <a:t>Make it meaningful, not just checking a box.</a:t>
            </a:r>
          </a:p>
        </p:txBody>
      </p:sp>
    </p:spTree>
    <p:extLst>
      <p:ext uri="{BB962C8B-B14F-4D97-AF65-F5344CB8AC3E}">
        <p14:creationId xmlns:p14="http://schemas.microsoft.com/office/powerpoint/2010/main" val="3786052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3B65B0-07AB-A516-0FBA-AA10173CBD94}"/>
              </a:ext>
            </a:extLst>
          </p:cNvPr>
          <p:cNvSpPr>
            <a:spLocks noGrp="1"/>
          </p:cNvSpPr>
          <p:nvPr>
            <p:ph type="body" sz="half" idx="2"/>
          </p:nvPr>
        </p:nvSpPr>
        <p:spPr/>
        <p:txBody>
          <a:bodyPr/>
          <a:lstStyle/>
          <a:p>
            <a:endParaRPr lang="en-US"/>
          </a:p>
        </p:txBody>
      </p:sp>
      <p:sp>
        <p:nvSpPr>
          <p:cNvPr id="3" name="Title 2">
            <a:extLst>
              <a:ext uri="{FF2B5EF4-FFF2-40B4-BE49-F238E27FC236}">
                <a16:creationId xmlns:a16="http://schemas.microsoft.com/office/drawing/2014/main" id="{868F116C-311A-5C06-3081-5744BB5A214A}"/>
              </a:ext>
            </a:extLst>
          </p:cNvPr>
          <p:cNvSpPr>
            <a:spLocks noGrp="1"/>
          </p:cNvSpPr>
          <p:nvPr>
            <p:ph type="title"/>
          </p:nvPr>
        </p:nvSpPr>
        <p:spPr>
          <a:xfrm>
            <a:off x="508001" y="258030"/>
            <a:ext cx="11157817" cy="545945"/>
          </a:xfrm>
        </p:spPr>
        <p:txBody>
          <a:bodyPr/>
          <a:lstStyle/>
          <a:p>
            <a:r>
              <a:rPr lang="en-US"/>
              <a:t>Potential implementation tools</a:t>
            </a:r>
          </a:p>
        </p:txBody>
      </p:sp>
      <p:pic>
        <p:nvPicPr>
          <p:cNvPr id="7" name="Picture 6">
            <a:extLst>
              <a:ext uri="{FF2B5EF4-FFF2-40B4-BE49-F238E27FC236}">
                <a16:creationId xmlns:a16="http://schemas.microsoft.com/office/drawing/2014/main" id="{DD90B3E4-63AC-47C2-ECF6-8DD55A5984B1}"/>
              </a:ext>
            </a:extLst>
          </p:cNvPr>
          <p:cNvPicPr>
            <a:picLocks noChangeAspect="1"/>
          </p:cNvPicPr>
          <p:nvPr/>
        </p:nvPicPr>
        <p:blipFill>
          <a:blip r:embed="rId3"/>
          <a:stretch>
            <a:fillRect/>
          </a:stretch>
        </p:blipFill>
        <p:spPr>
          <a:xfrm>
            <a:off x="1" y="886967"/>
            <a:ext cx="12181824" cy="5269963"/>
          </a:xfrm>
          <a:prstGeom prst="rect">
            <a:avLst/>
          </a:prstGeom>
        </p:spPr>
      </p:pic>
      <p:sp>
        <p:nvSpPr>
          <p:cNvPr id="8" name="TextBox 7">
            <a:extLst>
              <a:ext uri="{FF2B5EF4-FFF2-40B4-BE49-F238E27FC236}">
                <a16:creationId xmlns:a16="http://schemas.microsoft.com/office/drawing/2014/main" id="{C1A6FFB3-1E2A-2DC8-0F33-B79EE4E19840}"/>
              </a:ext>
            </a:extLst>
          </p:cNvPr>
          <p:cNvSpPr txBox="1"/>
          <p:nvPr/>
        </p:nvSpPr>
        <p:spPr>
          <a:xfrm>
            <a:off x="8490856" y="6420901"/>
            <a:ext cx="2103461" cy="300082"/>
          </a:xfrm>
          <a:prstGeom prst="rect">
            <a:avLst/>
          </a:prstGeom>
          <a:noFill/>
        </p:spPr>
        <p:txBody>
          <a:bodyPr wrap="none" rtlCol="0">
            <a:spAutoFit/>
          </a:bodyPr>
          <a:lstStyle/>
          <a:p>
            <a:r>
              <a:rPr lang="en-US" i="1"/>
              <a:t>From patientpriorities.org</a:t>
            </a:r>
          </a:p>
        </p:txBody>
      </p:sp>
    </p:spTree>
    <p:extLst>
      <p:ext uri="{BB962C8B-B14F-4D97-AF65-F5344CB8AC3E}">
        <p14:creationId xmlns:p14="http://schemas.microsoft.com/office/powerpoint/2010/main" val="350599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17207-907F-DAB1-C7BC-CB4ACA18C84F}"/>
            </a:ext>
          </a:extLst>
        </p:cNvPr>
        <p:cNvGrpSpPr/>
        <p:nvPr/>
      </p:nvGrpSpPr>
      <p:grpSpPr>
        <a:xfrm>
          <a:off x="0" y="0"/>
          <a:ext cx="0" cy="0"/>
          <a:chOff x="0" y="0"/>
          <a:chExt cx="0" cy="0"/>
        </a:xfrm>
      </p:grpSpPr>
      <p:sp>
        <p:nvSpPr>
          <p:cNvPr id="11" name="Title 2">
            <a:extLst>
              <a:ext uri="{FF2B5EF4-FFF2-40B4-BE49-F238E27FC236}">
                <a16:creationId xmlns:a16="http://schemas.microsoft.com/office/drawing/2014/main" id="{B913ADA2-6FAC-9339-FD94-11A497BB3082}"/>
              </a:ext>
            </a:extLst>
          </p:cNvPr>
          <p:cNvSpPr>
            <a:spLocks noGrp="1"/>
          </p:cNvSpPr>
          <p:nvPr/>
        </p:nvSpPr>
        <p:spPr>
          <a:xfrm>
            <a:off x="1289739" y="2287445"/>
            <a:ext cx="8284028" cy="2646471"/>
          </a:xfrm>
          <a:prstGeom prst="rect">
            <a:avLst/>
          </a:prstGeom>
          <a:ln>
            <a:solidFill>
              <a:schemeClr val="bg1"/>
            </a:solidFill>
          </a:ln>
        </p:spPr>
        <p:txBody>
          <a:bodyPr vert="horz" lIns="0" tIns="0" rIns="0" bIns="0" rtlCol="0" anchor="ctr">
            <a:normAutofit fontScale="97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2400" i="0">
                <a:solidFill>
                  <a:schemeClr val="accent2"/>
                </a:solidFill>
                <a:effectLst/>
                <a:latin typeface="Roboto" panose="02000000000000000000" pitchFamily="2" charset="0"/>
              </a:rPr>
              <a:t>Northwell case study </a:t>
            </a:r>
          </a:p>
          <a:p>
            <a:pPr marL="285750" indent="-285750">
              <a:lnSpc>
                <a:spcPct val="150000"/>
              </a:lnSpc>
              <a:buFont typeface="Arial" panose="020B0604020202020204" pitchFamily="34" charset="0"/>
              <a:buChar char="•"/>
            </a:pPr>
            <a:r>
              <a:rPr lang="en-US" sz="2400" i="0">
                <a:solidFill>
                  <a:schemeClr val="accent2"/>
                </a:solidFill>
                <a:effectLst/>
                <a:latin typeface="Roboto" panose="02000000000000000000" pitchFamily="2" charset="0"/>
              </a:rPr>
              <a:t>Goals of Care, Throughput, and Clinical Outcomes</a:t>
            </a:r>
          </a:p>
          <a:p>
            <a:pPr marL="285750" indent="-285750">
              <a:lnSpc>
                <a:spcPct val="150000"/>
              </a:lnSpc>
              <a:buFont typeface="Arial" panose="020B0604020202020204" pitchFamily="34" charset="0"/>
              <a:buChar char="•"/>
            </a:pPr>
            <a:r>
              <a:rPr lang="en-US" sz="2400" i="0">
                <a:solidFill>
                  <a:schemeClr val="accent2"/>
                </a:solidFill>
                <a:effectLst/>
                <a:latin typeface="Roboto" panose="02000000000000000000" pitchFamily="2" charset="0"/>
              </a:rPr>
              <a:t>Prioritizing “what matters most” to patients</a:t>
            </a:r>
          </a:p>
        </p:txBody>
      </p:sp>
      <p:sp>
        <p:nvSpPr>
          <p:cNvPr id="12" name="Rectangle 11">
            <a:extLst>
              <a:ext uri="{FF2B5EF4-FFF2-40B4-BE49-F238E27FC236}">
                <a16:creationId xmlns:a16="http://schemas.microsoft.com/office/drawing/2014/main" id="{C1499F8B-A1DA-4EF2-E5C3-03EAF5D9D4A8}"/>
              </a:ext>
            </a:extLst>
          </p:cNvPr>
          <p:cNvSpPr/>
          <p:nvPr/>
        </p:nvSpPr>
        <p:spPr>
          <a:xfrm>
            <a:off x="2234821" y="1087116"/>
            <a:ext cx="7038812" cy="1200329"/>
          </a:xfrm>
          <a:prstGeom prst="rect">
            <a:avLst/>
          </a:prstGeom>
        </p:spPr>
        <p:txBody>
          <a:bodyPr wrap="square" lIns="0" tIns="0" rIns="0" bIns="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r>
              <a:rPr lang="en-US" sz="2400" b="1">
                <a:latin typeface="Roboto"/>
              </a:rPr>
              <a:t>Payal Sud, MD, FACEP</a:t>
            </a:r>
          </a:p>
          <a:p>
            <a:pPr defTabSz="914354"/>
            <a:r>
              <a:rPr lang="en-US" sz="1800">
                <a:latin typeface="Roboto"/>
              </a:rPr>
              <a:t>Associate Chair, Emergency Medicine &amp; Medical Toxicology</a:t>
            </a:r>
          </a:p>
          <a:p>
            <a:pPr defTabSz="914354"/>
            <a:r>
              <a:rPr lang="en-US" sz="1800">
                <a:latin typeface="Roboto"/>
              </a:rPr>
              <a:t>Northwell Health </a:t>
            </a:r>
          </a:p>
          <a:p>
            <a:pPr defTabSz="914354"/>
            <a:r>
              <a:rPr lang="en-US" sz="1800">
                <a:latin typeface="Roboto"/>
              </a:rPr>
              <a:t>North Shore University Hospital</a:t>
            </a:r>
          </a:p>
        </p:txBody>
      </p:sp>
      <p:pic>
        <p:nvPicPr>
          <p:cNvPr id="2" name="Picture Placeholder 4">
            <a:extLst>
              <a:ext uri="{FF2B5EF4-FFF2-40B4-BE49-F238E27FC236}">
                <a16:creationId xmlns:a16="http://schemas.microsoft.com/office/drawing/2014/main" id="{462C6CBB-E7B3-FB41-7A01-8310008AC0C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2832" t="2555" r="3272" b="29385"/>
          <a:stretch/>
        </p:blipFill>
        <p:spPr>
          <a:xfrm>
            <a:off x="637598" y="966250"/>
            <a:ext cx="1304283" cy="1321195"/>
          </a:xfrm>
          <a:prstGeom prst="ellipse">
            <a:avLst/>
          </a:prstGeom>
          <a:ln w="12700" cap="rnd">
            <a:solidFill>
              <a:schemeClr val="tx1"/>
            </a:solidFill>
          </a:ln>
          <a:effectLst/>
        </p:spPr>
      </p:pic>
      <p:pic>
        <p:nvPicPr>
          <p:cNvPr id="3" name="Picture 2" descr="A close-up of logos&#10;&#10;Description automatically generated">
            <a:extLst>
              <a:ext uri="{FF2B5EF4-FFF2-40B4-BE49-F238E27FC236}">
                <a16:creationId xmlns:a16="http://schemas.microsoft.com/office/drawing/2014/main" id="{D419EFF3-8979-4F15-8795-F70FDCD75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4468" y="5704134"/>
            <a:ext cx="1304283" cy="1020951"/>
          </a:xfrm>
          <a:prstGeom prst="rect">
            <a:avLst/>
          </a:prstGeom>
        </p:spPr>
      </p:pic>
    </p:spTree>
    <p:extLst>
      <p:ext uri="{BB962C8B-B14F-4D97-AF65-F5344CB8AC3E}">
        <p14:creationId xmlns:p14="http://schemas.microsoft.com/office/powerpoint/2010/main" val="3222726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F0EC5D-E9B0-00DC-5608-A72227438924}"/>
              </a:ext>
            </a:extLst>
          </p:cNvPr>
          <p:cNvSpPr>
            <a:spLocks noGrp="1"/>
          </p:cNvSpPr>
          <p:nvPr>
            <p:ph type="body" sz="quarter" idx="10"/>
          </p:nvPr>
        </p:nvSpPr>
        <p:spPr>
          <a:xfrm>
            <a:off x="204127" y="1224062"/>
            <a:ext cx="4322153" cy="4480071"/>
          </a:xfrm>
        </p:spPr>
        <p:txBody>
          <a:bodyPr/>
          <a:lstStyle/>
          <a:p>
            <a:r>
              <a:rPr lang="en-US" sz="2000"/>
              <a:t>NY State’s largest healthcare provider</a:t>
            </a:r>
          </a:p>
          <a:p>
            <a:r>
              <a:rPr lang="en-US" sz="2000"/>
              <a:t> Strategic system goal to provide age-friendly care. </a:t>
            </a:r>
          </a:p>
          <a:p>
            <a:r>
              <a:rPr lang="en-US" sz="2000"/>
              <a:t>System-wide geriatric emergency department accreditation (GEDA)</a:t>
            </a:r>
          </a:p>
        </p:txBody>
      </p:sp>
      <p:pic>
        <p:nvPicPr>
          <p:cNvPr id="5" name="Picture 4" descr="A close-up of logos&#10;&#10;Description automatically generated">
            <a:extLst>
              <a:ext uri="{FF2B5EF4-FFF2-40B4-BE49-F238E27FC236}">
                <a16:creationId xmlns:a16="http://schemas.microsoft.com/office/drawing/2014/main" id="{E82D957B-86FB-9960-8462-D7CC14F15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4468" y="5704134"/>
            <a:ext cx="1304283" cy="1020951"/>
          </a:xfrm>
          <a:prstGeom prst="rect">
            <a:avLst/>
          </a:prstGeom>
        </p:spPr>
      </p:pic>
      <p:sp>
        <p:nvSpPr>
          <p:cNvPr id="8" name="TextBox 7">
            <a:extLst>
              <a:ext uri="{FF2B5EF4-FFF2-40B4-BE49-F238E27FC236}">
                <a16:creationId xmlns:a16="http://schemas.microsoft.com/office/drawing/2014/main" id="{C87C3662-D939-F1EC-24F7-868C0A079BCF}"/>
              </a:ext>
            </a:extLst>
          </p:cNvPr>
          <p:cNvSpPr txBox="1"/>
          <p:nvPr/>
        </p:nvSpPr>
        <p:spPr>
          <a:xfrm>
            <a:off x="535001" y="6064568"/>
            <a:ext cx="8903776"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https://westhealth.org/resources/northwell-health-geda-case-study-goals-of-care-throughput-clinical-outcomes/</a:t>
            </a:r>
            <a:r>
              <a:rPr lang="en-US"/>
              <a:t> </a:t>
            </a:r>
          </a:p>
        </p:txBody>
      </p:sp>
      <p:graphicFrame>
        <p:nvGraphicFramePr>
          <p:cNvPr id="2" name="Table 1">
            <a:extLst>
              <a:ext uri="{FF2B5EF4-FFF2-40B4-BE49-F238E27FC236}">
                <a16:creationId xmlns:a16="http://schemas.microsoft.com/office/drawing/2014/main" id="{4683A19B-29E6-2FDC-3D15-5C65CBC60B97}"/>
              </a:ext>
            </a:extLst>
          </p:cNvPr>
          <p:cNvGraphicFramePr>
            <a:graphicFrameLocks noGrp="1"/>
          </p:cNvGraphicFramePr>
          <p:nvPr>
            <p:extLst>
              <p:ext uri="{D42A27DB-BD31-4B8C-83A1-F6EECF244321}">
                <p14:modId xmlns:p14="http://schemas.microsoft.com/office/powerpoint/2010/main" val="3746462761"/>
              </p:ext>
            </p:extLst>
          </p:nvPr>
        </p:nvGraphicFramePr>
        <p:xfrm>
          <a:off x="5958491" y="649337"/>
          <a:ext cx="3325977" cy="1724403"/>
        </p:xfrm>
        <a:graphic>
          <a:graphicData uri="http://schemas.openxmlformats.org/drawingml/2006/table">
            <a:tbl>
              <a:tblPr firstRow="1" bandRow="1">
                <a:tableStyleId>{5C22544A-7EE6-4342-B048-85BDC9FD1C3A}</a:tableStyleId>
              </a:tblPr>
              <a:tblGrid>
                <a:gridCol w="383094">
                  <a:extLst>
                    <a:ext uri="{9D8B030D-6E8A-4147-A177-3AD203B41FA5}">
                      <a16:colId xmlns:a16="http://schemas.microsoft.com/office/drawing/2014/main" val="20000"/>
                    </a:ext>
                  </a:extLst>
                </a:gridCol>
                <a:gridCol w="2942883">
                  <a:extLst>
                    <a:ext uri="{9D8B030D-6E8A-4147-A177-3AD203B41FA5}">
                      <a16:colId xmlns:a16="http://schemas.microsoft.com/office/drawing/2014/main" val="20001"/>
                    </a:ext>
                  </a:extLst>
                </a:gridCol>
              </a:tblGrid>
              <a:tr h="346523">
                <a:tc gridSpan="2">
                  <a:txBody>
                    <a:bodyPr/>
                    <a:lstStyle/>
                    <a:p>
                      <a:r>
                        <a:rPr lang="en-US" sz="1800">
                          <a:solidFill>
                            <a:schemeClr val="tx2"/>
                          </a:solidFill>
                        </a:rPr>
                        <a:t>18</a:t>
                      </a:r>
                      <a:r>
                        <a:rPr lang="en-US" sz="1800" baseline="0">
                          <a:solidFill>
                            <a:schemeClr val="tx2"/>
                          </a:solidFill>
                        </a:rPr>
                        <a:t> EMERGENCY DEPARTMENTS</a:t>
                      </a:r>
                      <a:endParaRPr lang="en-US" sz="1800">
                        <a:solidFill>
                          <a:schemeClr val="tx2"/>
                        </a:solidFill>
                      </a:endParaRPr>
                    </a:p>
                  </a:txBody>
                  <a:tcPr marL="39099" marR="39099" marT="19549" marB="1954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1136665">
                <a:tc>
                  <a:txBody>
                    <a:bodyPr/>
                    <a:lstStyle/>
                    <a:p>
                      <a:pPr algn="ctr"/>
                      <a:r>
                        <a:rPr lang="en-US" sz="1800" b="1"/>
                        <a:t>1</a:t>
                      </a:r>
                    </a:p>
                    <a:p>
                      <a:pPr algn="ctr"/>
                      <a:r>
                        <a:rPr lang="en-US" sz="1800" b="1"/>
                        <a:t>5</a:t>
                      </a:r>
                    </a:p>
                    <a:p>
                      <a:pPr algn="ctr"/>
                      <a:r>
                        <a:rPr lang="en-US" sz="1800" b="1"/>
                        <a:t>11</a:t>
                      </a:r>
                    </a:p>
                    <a:p>
                      <a:pPr algn="ctr"/>
                      <a:r>
                        <a:rPr lang="en-US" sz="1800" b="1"/>
                        <a:t>1</a:t>
                      </a:r>
                    </a:p>
                  </a:txBody>
                  <a:tcPr marL="39099" marR="39099" marT="19549" marB="19549">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800"/>
                        <a:t>QUATERNARY ED</a:t>
                      </a:r>
                    </a:p>
                    <a:p>
                      <a:r>
                        <a:rPr lang="en-US" sz="1800"/>
                        <a:t>TERTIARY</a:t>
                      </a:r>
                      <a:r>
                        <a:rPr lang="en-US" sz="1800" baseline="0"/>
                        <a:t> EDs</a:t>
                      </a:r>
                    </a:p>
                    <a:p>
                      <a:r>
                        <a:rPr lang="en-US" sz="1800" baseline="0"/>
                        <a:t>COMMUNITY EDs</a:t>
                      </a:r>
                    </a:p>
                    <a:p>
                      <a:r>
                        <a:rPr lang="en-US" sz="1800" baseline="0"/>
                        <a:t>FREESTANDING ED</a:t>
                      </a:r>
                      <a:endParaRPr lang="en-US" sz="1800"/>
                    </a:p>
                  </a:txBody>
                  <a:tcPr marL="39099" marR="39099" marT="19549" marB="1954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11" name="Picture 10" descr="A close-up of a logo&#10;&#10;Description automatically generated">
            <a:extLst>
              <a:ext uri="{FF2B5EF4-FFF2-40B4-BE49-F238E27FC236}">
                <a16:creationId xmlns:a16="http://schemas.microsoft.com/office/drawing/2014/main" id="{3B919843-064A-ADB1-DECE-0F7E4D076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44807"/>
            <a:ext cx="3095591" cy="1009060"/>
          </a:xfrm>
          <a:prstGeom prst="rect">
            <a:avLst/>
          </a:prstGeom>
        </p:spPr>
      </p:pic>
      <p:graphicFrame>
        <p:nvGraphicFramePr>
          <p:cNvPr id="14" name="Chart 13">
            <a:extLst>
              <a:ext uri="{FF2B5EF4-FFF2-40B4-BE49-F238E27FC236}">
                <a16:creationId xmlns:a16="http://schemas.microsoft.com/office/drawing/2014/main" id="{4FAF8CE3-65D1-485E-06D6-DD3D8B542878}"/>
              </a:ext>
            </a:extLst>
          </p:cNvPr>
          <p:cNvGraphicFramePr>
            <a:graphicFrameLocks/>
          </p:cNvGraphicFramePr>
          <p:nvPr>
            <p:extLst>
              <p:ext uri="{D42A27DB-BD31-4B8C-83A1-F6EECF244321}">
                <p14:modId xmlns:p14="http://schemas.microsoft.com/office/powerpoint/2010/main" val="3200710892"/>
              </p:ext>
            </p:extLst>
          </p:nvPr>
        </p:nvGraphicFramePr>
        <p:xfrm>
          <a:off x="4526280" y="3045385"/>
          <a:ext cx="4402762" cy="29356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57113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map of a health and geriatric emergency&#10;&#10;Description automatically generated">
            <a:extLst>
              <a:ext uri="{FF2B5EF4-FFF2-40B4-BE49-F238E27FC236}">
                <a16:creationId xmlns:a16="http://schemas.microsoft.com/office/drawing/2014/main" id="{1AA1FEF6-EF7A-A004-2B15-4156BAC20EE0}"/>
              </a:ext>
            </a:extLst>
          </p:cNvPr>
          <p:cNvPicPr>
            <a:picLocks noChangeAspect="1"/>
          </p:cNvPicPr>
          <p:nvPr/>
        </p:nvPicPr>
        <p:blipFill>
          <a:blip r:embed="rId2"/>
          <a:srcRect b="20802"/>
          <a:stretch/>
        </p:blipFill>
        <p:spPr>
          <a:xfrm>
            <a:off x="105833" y="2080421"/>
            <a:ext cx="12192000" cy="3871141"/>
          </a:xfrm>
          <a:prstGeom prst="rect">
            <a:avLst/>
          </a:prstGeom>
        </p:spPr>
      </p:pic>
      <p:sp>
        <p:nvSpPr>
          <p:cNvPr id="26" name="Title 1">
            <a:extLst>
              <a:ext uri="{FF2B5EF4-FFF2-40B4-BE49-F238E27FC236}">
                <a16:creationId xmlns:a16="http://schemas.microsoft.com/office/drawing/2014/main" id="{B0B78852-52D9-6A00-9AB6-C4E8F610ACA1}"/>
              </a:ext>
            </a:extLst>
          </p:cNvPr>
          <p:cNvSpPr>
            <a:spLocks noGrp="1"/>
          </p:cNvSpPr>
          <p:nvPr>
            <p:ph type="title"/>
          </p:nvPr>
        </p:nvSpPr>
        <p:spPr>
          <a:xfrm>
            <a:off x="136525" y="-486997"/>
            <a:ext cx="11918949" cy="973993"/>
          </a:xfrm>
        </p:spPr>
        <p:txBody>
          <a:bodyPr/>
          <a:lstStyle/>
          <a:p>
            <a:br>
              <a:rPr lang="en-US"/>
            </a:br>
            <a:r>
              <a:rPr lang="en-US" b="1" i="1" kern="1500" spc="-150">
                <a:ln w="0">
                  <a:solidFill>
                    <a:srgbClr val="134BA1"/>
                  </a:solidFill>
                </a:ln>
                <a:solidFill>
                  <a:srgbClr val="1C429E"/>
                </a:solidFill>
                <a:effectLst>
                  <a:outerShdw blurRad="50800" dist="38100" dir="5400000" algn="t" rotWithShape="0">
                    <a:prstClr val="black">
                      <a:alpha val="40000"/>
                    </a:prstClr>
                  </a:outerShdw>
                </a:effectLst>
                <a:latin typeface="Ink Free"/>
                <a:ea typeface="+mn-ea"/>
                <a:cs typeface="Cavolini"/>
              </a:rPr>
              <a:t>Northwell health  &amp; </a:t>
            </a:r>
            <a:br>
              <a:rPr lang="en-US" b="1" i="1" kern="1500" spc="-150">
                <a:ln w="0">
                  <a:solidFill>
                    <a:srgbClr val="134BA1"/>
                  </a:solidFill>
                </a:ln>
                <a:solidFill>
                  <a:srgbClr val="1C429E"/>
                </a:solidFill>
                <a:effectLst>
                  <a:outerShdw blurRad="50800" dist="38100" dir="5400000" algn="t" rotWithShape="0">
                    <a:prstClr val="black">
                      <a:alpha val="40000"/>
                    </a:prstClr>
                  </a:outerShdw>
                </a:effectLst>
                <a:latin typeface="Ink Free"/>
                <a:ea typeface="+mn-ea"/>
                <a:cs typeface="Cavolini"/>
              </a:rPr>
            </a:br>
            <a:r>
              <a:rPr lang="en-US" b="1" i="1" kern="1500" spc="-150">
                <a:ln w="0">
                  <a:solidFill>
                    <a:srgbClr val="134BA1"/>
                  </a:solidFill>
                </a:ln>
                <a:solidFill>
                  <a:srgbClr val="1C429E"/>
                </a:solidFill>
                <a:effectLst>
                  <a:outerShdw blurRad="50800" dist="38100" dir="5400000" algn="t" rotWithShape="0">
                    <a:prstClr val="black">
                      <a:alpha val="40000"/>
                    </a:prstClr>
                  </a:outerShdw>
                </a:effectLst>
                <a:latin typeface="Ink Free"/>
                <a:ea typeface="+mn-ea"/>
                <a:cs typeface="Cavolini"/>
              </a:rPr>
              <a:t>age-friendly emergency care</a:t>
            </a:r>
            <a:endParaRPr lang="en-US" sz="4400" b="1" i="1" kern="1500" spc="-150">
              <a:ln w="0">
                <a:solidFill>
                  <a:srgbClr val="134BA1"/>
                </a:solidFill>
              </a:ln>
              <a:solidFill>
                <a:srgbClr val="1C429E"/>
              </a:solidFill>
              <a:effectLst>
                <a:outerShdw blurRad="50800" dist="38100" dir="5400000" algn="t" rotWithShape="0">
                  <a:prstClr val="black">
                    <a:alpha val="40000"/>
                  </a:prstClr>
                </a:outerShdw>
              </a:effectLst>
              <a:latin typeface="Ink Free"/>
              <a:cs typeface="Cavolini"/>
            </a:endParaRPr>
          </a:p>
        </p:txBody>
      </p:sp>
    </p:spTree>
    <p:extLst>
      <p:ext uri="{BB962C8B-B14F-4D97-AF65-F5344CB8AC3E}">
        <p14:creationId xmlns:p14="http://schemas.microsoft.com/office/powerpoint/2010/main" val="4046790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7C33C-8C7B-D104-45D7-D02C8428015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97FA97F-7E27-649B-0E81-8CBC38D6D568}"/>
              </a:ext>
            </a:extLst>
          </p:cNvPr>
          <p:cNvSpPr txBox="1">
            <a:spLocks/>
          </p:cNvSpPr>
          <p:nvPr/>
        </p:nvSpPr>
        <p:spPr>
          <a:xfrm>
            <a:off x="838200" y="-45838"/>
            <a:ext cx="9874911" cy="1325563"/>
          </a:xfrm>
          <a:prstGeom prst="rect">
            <a:avLst/>
          </a:prstGeom>
        </p:spPr>
        <p:txBody>
          <a:bodyPr lIns="0" tIns="0" rIns="0" bIns="0" anchor="ctr">
            <a:normAutofit/>
          </a:bodyPr>
          <a:lstStyle>
            <a:lvl1pPr algn="l" defTabSz="914377" rtl="0" eaLnBrk="1" latinLnBrk="0" hangingPunct="1">
              <a:lnSpc>
                <a:spcPct val="90000"/>
              </a:lnSpc>
              <a:spcBef>
                <a:spcPct val="0"/>
              </a:spcBef>
              <a:buNone/>
              <a:defRPr sz="4000" kern="1200">
                <a:solidFill>
                  <a:schemeClr val="accent1"/>
                </a:solidFill>
                <a:latin typeface="+mj-lt"/>
                <a:ea typeface="+mj-ea"/>
                <a:cs typeface="+mj-cs"/>
              </a:defRPr>
            </a:lvl1pPr>
          </a:lstStyle>
          <a:p>
            <a:endParaRPr lang="en-US"/>
          </a:p>
        </p:txBody>
      </p:sp>
      <p:pic>
        <p:nvPicPr>
          <p:cNvPr id="6" name="Picture 5">
            <a:extLst>
              <a:ext uri="{FF2B5EF4-FFF2-40B4-BE49-F238E27FC236}">
                <a16:creationId xmlns:a16="http://schemas.microsoft.com/office/drawing/2014/main" id="{D0C8BCE5-5D5C-BCD1-7EF1-B1D223D216BE}"/>
              </a:ext>
            </a:extLst>
          </p:cNvPr>
          <p:cNvPicPr>
            <a:picLocks noChangeAspect="1"/>
          </p:cNvPicPr>
          <p:nvPr/>
        </p:nvPicPr>
        <p:blipFill>
          <a:blip r:embed="rId3"/>
          <a:srcRect t="12493"/>
          <a:stretch/>
        </p:blipFill>
        <p:spPr>
          <a:xfrm>
            <a:off x="179863" y="1624388"/>
            <a:ext cx="4429662" cy="3317778"/>
          </a:xfrm>
          <a:prstGeom prst="rect">
            <a:avLst/>
          </a:prstGeom>
          <a:ln>
            <a:solidFill>
              <a:schemeClr val="accent1"/>
            </a:solidFill>
          </a:ln>
        </p:spPr>
      </p:pic>
      <p:sp>
        <p:nvSpPr>
          <p:cNvPr id="7" name="TextBox 6">
            <a:extLst>
              <a:ext uri="{FF2B5EF4-FFF2-40B4-BE49-F238E27FC236}">
                <a16:creationId xmlns:a16="http://schemas.microsoft.com/office/drawing/2014/main" id="{76E59BBB-E796-A618-C69B-16F33FDF2339}"/>
              </a:ext>
            </a:extLst>
          </p:cNvPr>
          <p:cNvSpPr txBox="1"/>
          <p:nvPr/>
        </p:nvSpPr>
        <p:spPr>
          <a:xfrm>
            <a:off x="535001" y="6064568"/>
            <a:ext cx="8903776"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https://westhealth.org/resources/northwell-health-geda-case-study-goals-of-care-throughput-clinical-outcomes/</a:t>
            </a:r>
            <a:r>
              <a:rPr lang="en-US"/>
              <a:t> </a:t>
            </a:r>
          </a:p>
        </p:txBody>
      </p:sp>
      <p:sp>
        <p:nvSpPr>
          <p:cNvPr id="9" name="Title 8">
            <a:extLst>
              <a:ext uri="{FF2B5EF4-FFF2-40B4-BE49-F238E27FC236}">
                <a16:creationId xmlns:a16="http://schemas.microsoft.com/office/drawing/2014/main" id="{AF9421FD-B10D-A2E4-7EDC-A24F49EDAAA2}"/>
              </a:ext>
            </a:extLst>
          </p:cNvPr>
          <p:cNvSpPr>
            <a:spLocks noGrp="1"/>
          </p:cNvSpPr>
          <p:nvPr>
            <p:ph type="title"/>
          </p:nvPr>
        </p:nvSpPr>
        <p:spPr>
          <a:xfrm>
            <a:off x="681305" y="343970"/>
            <a:ext cx="9733281" cy="545945"/>
          </a:xfrm>
        </p:spPr>
        <p:txBody>
          <a:bodyPr/>
          <a:lstStyle/>
          <a:p>
            <a:r>
              <a:rPr lang="en-US"/>
              <a:t>Northwell Health Case Study </a:t>
            </a:r>
          </a:p>
        </p:txBody>
      </p:sp>
      <p:pic>
        <p:nvPicPr>
          <p:cNvPr id="10" name="Content Placeholder 4">
            <a:extLst>
              <a:ext uri="{FF2B5EF4-FFF2-40B4-BE49-F238E27FC236}">
                <a16:creationId xmlns:a16="http://schemas.microsoft.com/office/drawing/2014/main" id="{B4DC3C7E-7C16-6ABE-A277-81EBA0E525E8}"/>
              </a:ext>
            </a:extLst>
          </p:cNvPr>
          <p:cNvPicPr>
            <a:picLocks noChangeAspect="1"/>
          </p:cNvPicPr>
          <p:nvPr/>
        </p:nvPicPr>
        <p:blipFill>
          <a:blip r:embed="rId5"/>
          <a:srcRect r="2220"/>
          <a:stretch/>
        </p:blipFill>
        <p:spPr>
          <a:xfrm>
            <a:off x="4609525" y="1624388"/>
            <a:ext cx="4550299" cy="3317778"/>
          </a:xfrm>
          <a:prstGeom prst="rect">
            <a:avLst/>
          </a:prstGeom>
          <a:ln>
            <a:solidFill>
              <a:schemeClr val="accent1"/>
            </a:solidFill>
          </a:ln>
        </p:spPr>
      </p:pic>
      <p:pic>
        <p:nvPicPr>
          <p:cNvPr id="11" name="Picture 10" descr="A close-up of logos&#10;&#10;Description automatically generated">
            <a:extLst>
              <a:ext uri="{FF2B5EF4-FFF2-40B4-BE49-F238E27FC236}">
                <a16:creationId xmlns:a16="http://schemas.microsoft.com/office/drawing/2014/main" id="{A19E4C2E-96E7-B466-9B22-241D7AC65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4468" y="5704134"/>
            <a:ext cx="1304283" cy="1020951"/>
          </a:xfrm>
          <a:prstGeom prst="rect">
            <a:avLst/>
          </a:prstGeom>
        </p:spPr>
      </p:pic>
      <p:sp>
        <p:nvSpPr>
          <p:cNvPr id="2" name="Text Placeholder 1">
            <a:extLst>
              <a:ext uri="{FF2B5EF4-FFF2-40B4-BE49-F238E27FC236}">
                <a16:creationId xmlns:a16="http://schemas.microsoft.com/office/drawing/2014/main" id="{0EF0A127-ACE5-2BB8-60A2-B1D4C7D7E160}"/>
              </a:ext>
            </a:extLst>
          </p:cNvPr>
          <p:cNvSpPr>
            <a:spLocks noGrp="1"/>
          </p:cNvSpPr>
          <p:nvPr>
            <p:ph type="body" sz="half" idx="2"/>
          </p:nvPr>
        </p:nvSpPr>
        <p:spPr>
          <a:xfrm>
            <a:off x="681306" y="1018794"/>
            <a:ext cx="9733280" cy="245160"/>
          </a:xfrm>
        </p:spPr>
        <p:txBody>
          <a:bodyPr/>
          <a:lstStyle/>
          <a:p>
            <a:r>
              <a:rPr lang="en-US" b="0" i="0">
                <a:solidFill>
                  <a:schemeClr val="bg1">
                    <a:lumMod val="50000"/>
                  </a:schemeClr>
                </a:solidFill>
                <a:effectLst/>
                <a:latin typeface="tiempos_fine"/>
              </a:rPr>
              <a:t>Goals of Care, Throughput, and Clinical Outcomes</a:t>
            </a:r>
          </a:p>
        </p:txBody>
      </p:sp>
      <p:pic>
        <p:nvPicPr>
          <p:cNvPr id="3" name="Picture 2" descr="A screenshot of a cell phone&#10;&#10;Description automatically generated">
            <a:extLst>
              <a:ext uri="{FF2B5EF4-FFF2-40B4-BE49-F238E27FC236}">
                <a16:creationId xmlns:a16="http://schemas.microsoft.com/office/drawing/2014/main" id="{A58511B8-D3FF-9915-D191-30F2248A9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6517" y="1465287"/>
            <a:ext cx="2808963" cy="3692851"/>
          </a:xfrm>
          <a:prstGeom prst="rect">
            <a:avLst/>
          </a:prstGeom>
          <a:ln w="12700">
            <a:solidFill>
              <a:schemeClr val="accent1"/>
            </a:solidFill>
          </a:ln>
        </p:spPr>
      </p:pic>
    </p:spTree>
    <p:extLst>
      <p:ext uri="{BB962C8B-B14F-4D97-AF65-F5344CB8AC3E}">
        <p14:creationId xmlns:p14="http://schemas.microsoft.com/office/powerpoint/2010/main" val="840441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1EBDC1-0529-4C72-96F4-20A66677A76F}"/>
              </a:ext>
            </a:extLst>
          </p:cNvPr>
          <p:cNvSpPr>
            <a:spLocks noGrp="1"/>
          </p:cNvSpPr>
          <p:nvPr>
            <p:ph type="sldNum" sz="quarter" idx="11"/>
          </p:nvPr>
        </p:nvSpPr>
        <p:spPr>
          <a:xfrm>
            <a:off x="11347742" y="6346858"/>
            <a:ext cx="382295" cy="193232"/>
          </a:xfrm>
          <a:prstGeom prst="rect">
            <a:avLst/>
          </a:prstGeom>
        </p:spPr>
        <p:txBody>
          <a:bodyPr vert="horz" lIns="0" tIns="0" rIns="0" bIns="0" rtlCol="0" anchor="b" anchorCtr="0"/>
          <a:lstStyle>
            <a:defPPr>
              <a:defRPr lang="en-US"/>
            </a:defPPr>
            <a:lvl1pPr marL="0" algn="r" defTabSz="457200" rtl="0" eaLnBrk="1" latinLnBrk="0" hangingPunct="1">
              <a:defRPr sz="1000" b="0" i="0" kern="1200">
                <a:solidFill>
                  <a:schemeClr val="tx2"/>
                </a:solidFill>
                <a:latin typeface="+mn-lt"/>
                <a:ea typeface="Verdana" panose="020B0604030504040204" pitchFamily="34" charset="0"/>
                <a:cs typeface="Verdana" panose="020B0604030504040204" pitchFamily="34" charset="0"/>
              </a:defRPr>
            </a:lvl1pPr>
            <a:lvl2pPr marL="0" algn="r" defTabSz="457200" rtl="0" eaLnBrk="1" latinLnBrk="0" hangingPunct="1">
              <a:defRPr sz="1000" b="0" i="0" kern="1200">
                <a:solidFill>
                  <a:schemeClr val="tx2"/>
                </a:solidFill>
                <a:latin typeface="+mn-lt"/>
                <a:ea typeface="Verdana" panose="020B0604030504040204" pitchFamily="34" charset="0"/>
                <a:cs typeface="Verdana" panose="020B0604030504040204" pitchFamily="34" charset="0"/>
              </a:defRPr>
            </a:lvl2pPr>
            <a:lvl3pPr marL="0" algn="r" defTabSz="457200" rtl="0" eaLnBrk="1" latinLnBrk="0" hangingPunct="1">
              <a:defRPr sz="1000" b="0" i="0" kern="1200">
                <a:solidFill>
                  <a:schemeClr val="tx2"/>
                </a:solidFill>
                <a:latin typeface="+mn-lt"/>
                <a:ea typeface="Verdana" panose="020B0604030504040204" pitchFamily="34" charset="0"/>
                <a:cs typeface="Verdana" panose="020B0604030504040204" pitchFamily="34" charset="0"/>
              </a:defRPr>
            </a:lvl3pPr>
            <a:lvl4pPr marL="0" algn="r" defTabSz="457200" rtl="0" eaLnBrk="1" latinLnBrk="0" hangingPunct="1">
              <a:defRPr sz="1000" b="0" i="0" kern="1200">
                <a:solidFill>
                  <a:schemeClr val="tx2"/>
                </a:solidFill>
                <a:latin typeface="+mn-lt"/>
                <a:ea typeface="Verdana" panose="020B0604030504040204" pitchFamily="34" charset="0"/>
                <a:cs typeface="Verdana" panose="020B0604030504040204" pitchFamily="34" charset="0"/>
              </a:defRPr>
            </a:lvl4pPr>
            <a:lvl5pPr marL="0" algn="r" defTabSz="457200" rtl="0" eaLnBrk="1" latinLnBrk="0" hangingPunct="1">
              <a:defRPr sz="1000" b="0" i="0" kern="1200">
                <a:solidFill>
                  <a:schemeClr val="tx2"/>
                </a:solidFill>
                <a:latin typeface="+mn-lt"/>
                <a:ea typeface="Verdana" panose="020B0604030504040204" pitchFamily="34" charset="0"/>
                <a:cs typeface="Verdana" panose="020B0604030504040204" pitchFamily="34" charset="0"/>
              </a:defRPr>
            </a:lvl5pPr>
            <a:lvl6pPr marL="0" algn="r" defTabSz="457200" rtl="0" eaLnBrk="1" latinLnBrk="0" hangingPunct="1">
              <a:defRPr sz="1000" b="0" i="0" kern="1200">
                <a:solidFill>
                  <a:schemeClr val="tx2"/>
                </a:solidFill>
                <a:latin typeface="+mn-lt"/>
                <a:ea typeface="Verdana" panose="020B0604030504040204" pitchFamily="34" charset="0"/>
                <a:cs typeface="Verdana" panose="020B0604030504040204" pitchFamily="34" charset="0"/>
              </a:defRPr>
            </a:lvl6pPr>
            <a:lvl7pPr marL="0" algn="r" defTabSz="457200" rtl="0" eaLnBrk="1" latinLnBrk="0" hangingPunct="1">
              <a:defRPr sz="1000" b="0" i="0" kern="1200">
                <a:solidFill>
                  <a:schemeClr val="tx2"/>
                </a:solidFill>
                <a:latin typeface="+mn-lt"/>
                <a:ea typeface="Verdana" panose="020B0604030504040204" pitchFamily="34" charset="0"/>
                <a:cs typeface="Verdana" panose="020B0604030504040204" pitchFamily="34" charset="0"/>
              </a:defRPr>
            </a:lvl7pPr>
            <a:lvl8pPr marL="0" algn="r" defTabSz="457200" rtl="0" eaLnBrk="1" latinLnBrk="0" hangingPunct="1">
              <a:defRPr sz="1000" b="0" i="0" kern="1200">
                <a:solidFill>
                  <a:schemeClr val="tx2"/>
                </a:solidFill>
                <a:latin typeface="+mn-lt"/>
                <a:ea typeface="Verdana" panose="020B0604030504040204" pitchFamily="34" charset="0"/>
                <a:cs typeface="Verdana" panose="020B0604030504040204" pitchFamily="34" charset="0"/>
              </a:defRPr>
            </a:lvl8pPr>
            <a:lvl9pPr marL="0" algn="r" defTabSz="457200" rtl="0" eaLnBrk="1" latinLnBrk="0" hangingPunct="1">
              <a:defRPr sz="1000" b="0" i="0" kern="1200">
                <a:solidFill>
                  <a:schemeClr val="tx2"/>
                </a:solidFill>
                <a:latin typeface="+mn-lt"/>
                <a:ea typeface="Verdana" panose="020B0604030504040204" pitchFamily="34" charset="0"/>
                <a:cs typeface="Verdana" panose="020B0604030504040204" pitchFamily="34" charset="0"/>
              </a:defRPr>
            </a:lvl9pPr>
          </a:lstStyle>
          <a:p>
            <a:pPr lvl="8"/>
            <a:fld id="{63DCA5C9-2E11-4C67-86EB-AE1DE127DC64}" type="slidenum">
              <a:rPr lang="en-US" smtClean="0"/>
              <a:pPr lvl="8"/>
              <a:t>29</a:t>
            </a:fld>
            <a:endParaRPr lang="en-US"/>
          </a:p>
        </p:txBody>
      </p:sp>
      <p:sp>
        <p:nvSpPr>
          <p:cNvPr id="3" name="Date Placeholder 2">
            <a:extLst>
              <a:ext uri="{FF2B5EF4-FFF2-40B4-BE49-F238E27FC236}">
                <a16:creationId xmlns:a16="http://schemas.microsoft.com/office/drawing/2014/main" id="{5D096722-1A48-4C9E-84A2-D291E1B964B9}"/>
              </a:ext>
            </a:extLst>
          </p:cNvPr>
          <p:cNvSpPr>
            <a:spLocks noGrp="1"/>
          </p:cNvSpPr>
          <p:nvPr>
            <p:ph type="dt" sz="half" idx="12"/>
          </p:nvPr>
        </p:nvSpPr>
        <p:spPr>
          <a:xfrm>
            <a:off x="8166101" y="6343651"/>
            <a:ext cx="3181641" cy="203200"/>
          </a:xfrm>
          <a:prstGeom prst="rect">
            <a:avLst/>
          </a:prstGeom>
        </p:spPr>
        <p:txBody>
          <a:bodyPr vert="horz" lIns="0" tIns="0" rIns="0" bIns="0" rtlCol="0" anchor="b" anchorCtr="0"/>
          <a:lstStyle>
            <a:defPPr>
              <a:defRPr lang="en-US"/>
            </a:defPPr>
            <a:lvl1pPr marL="0" algn="r" defTabSz="457200" rtl="0" eaLnBrk="1" latinLnBrk="0" hangingPunct="1">
              <a:defRPr sz="1000" kern="1200">
                <a:solidFill>
                  <a:schemeClr val="tx2"/>
                </a:solidFill>
                <a:latin typeface="+mn-lt"/>
                <a:ea typeface="+mn-ea"/>
                <a:cs typeface="+mn-cs"/>
              </a:defRPr>
            </a:lvl1pPr>
            <a:lvl2pPr marL="0" algn="r" defTabSz="457200" rtl="0" eaLnBrk="1" latinLnBrk="0" hangingPunct="1">
              <a:defRPr sz="1000" kern="1200">
                <a:solidFill>
                  <a:schemeClr val="tx2"/>
                </a:solidFill>
                <a:latin typeface="+mn-lt"/>
                <a:ea typeface="+mn-ea"/>
                <a:cs typeface="+mn-cs"/>
              </a:defRPr>
            </a:lvl2pPr>
            <a:lvl3pPr marL="0" algn="r" defTabSz="457200" rtl="0" eaLnBrk="1" latinLnBrk="0" hangingPunct="1">
              <a:defRPr sz="1000" kern="1200">
                <a:solidFill>
                  <a:schemeClr val="tx2"/>
                </a:solidFill>
                <a:latin typeface="+mn-lt"/>
                <a:ea typeface="+mn-ea"/>
                <a:cs typeface="+mn-cs"/>
              </a:defRPr>
            </a:lvl3pPr>
            <a:lvl4pPr marL="0" algn="r" defTabSz="457200" rtl="0" eaLnBrk="1" latinLnBrk="0" hangingPunct="1">
              <a:defRPr sz="1000" kern="1200">
                <a:solidFill>
                  <a:schemeClr val="tx2"/>
                </a:solidFill>
                <a:latin typeface="+mn-lt"/>
                <a:ea typeface="+mn-ea"/>
                <a:cs typeface="+mn-cs"/>
              </a:defRPr>
            </a:lvl4pPr>
            <a:lvl5pPr marL="0" algn="r" defTabSz="457200" rtl="0" eaLnBrk="1" latinLnBrk="0" hangingPunct="1">
              <a:defRPr sz="1000" kern="1200">
                <a:solidFill>
                  <a:schemeClr val="tx2"/>
                </a:solidFill>
                <a:latin typeface="+mn-lt"/>
                <a:ea typeface="+mn-ea"/>
                <a:cs typeface="+mn-cs"/>
              </a:defRPr>
            </a:lvl5pPr>
            <a:lvl6pPr marL="0" algn="r" defTabSz="457200" rtl="0" eaLnBrk="1" latinLnBrk="0" hangingPunct="1">
              <a:defRPr sz="1000" kern="1200">
                <a:solidFill>
                  <a:schemeClr val="tx2"/>
                </a:solidFill>
                <a:latin typeface="+mn-lt"/>
                <a:ea typeface="+mn-ea"/>
                <a:cs typeface="+mn-cs"/>
              </a:defRPr>
            </a:lvl6pPr>
            <a:lvl7pPr marL="0" algn="r" defTabSz="457200" rtl="0" eaLnBrk="1" latinLnBrk="0" hangingPunct="1">
              <a:defRPr sz="1000" kern="1200">
                <a:solidFill>
                  <a:schemeClr val="tx2"/>
                </a:solidFill>
                <a:latin typeface="+mn-lt"/>
                <a:ea typeface="+mn-ea"/>
                <a:cs typeface="+mn-cs"/>
              </a:defRPr>
            </a:lvl7pPr>
            <a:lvl8pPr marL="0" algn="r" defTabSz="457200" rtl="0" eaLnBrk="1" latinLnBrk="0" hangingPunct="1">
              <a:defRPr sz="1000" kern="1200">
                <a:solidFill>
                  <a:schemeClr val="tx2"/>
                </a:solidFill>
                <a:latin typeface="+mn-lt"/>
                <a:ea typeface="+mn-ea"/>
                <a:cs typeface="+mn-cs"/>
              </a:defRPr>
            </a:lvl8pPr>
            <a:lvl9pPr marL="0" algn="r" defTabSz="457200" rtl="0" eaLnBrk="1" latinLnBrk="0" hangingPunct="1">
              <a:defRPr sz="1000" kern="1200">
                <a:solidFill>
                  <a:schemeClr val="tx2"/>
                </a:solidFill>
                <a:latin typeface="+mn-lt"/>
                <a:ea typeface="+mn-ea"/>
                <a:cs typeface="+mn-cs"/>
              </a:defRPr>
            </a:lvl9pPr>
          </a:lstStyle>
          <a:p>
            <a:fld id="{C5370010-69C1-FD41-8555-A918E46CD5B1}" type="datetime4">
              <a:rPr lang="en-US" smtClean="0"/>
              <a:pPr/>
              <a:t>November 18, 2024</a:t>
            </a:fld>
            <a:endParaRPr lang="en-US"/>
          </a:p>
        </p:txBody>
      </p:sp>
      <p:pic>
        <p:nvPicPr>
          <p:cNvPr id="4" name="Picture 3" descr="A screenshot of a computer&#10;&#10;Description automatically generated">
            <a:extLst>
              <a:ext uri="{FF2B5EF4-FFF2-40B4-BE49-F238E27FC236}">
                <a16:creationId xmlns:a16="http://schemas.microsoft.com/office/drawing/2014/main" id="{DB055CE7-0588-22A7-CC84-6A6E7D550050}"/>
              </a:ext>
            </a:extLst>
          </p:cNvPr>
          <p:cNvPicPr>
            <a:picLocks noChangeAspect="1"/>
          </p:cNvPicPr>
          <p:nvPr/>
        </p:nvPicPr>
        <p:blipFill>
          <a:blip r:embed="rId2"/>
          <a:srcRect t="7348" r="168" b="-160"/>
          <a:stretch/>
        </p:blipFill>
        <p:spPr>
          <a:xfrm>
            <a:off x="8262817" y="1369594"/>
            <a:ext cx="3799707" cy="3740186"/>
          </a:xfrm>
          <a:prstGeom prst="rect">
            <a:avLst/>
          </a:prstGeom>
        </p:spPr>
      </p:pic>
      <p:pic>
        <p:nvPicPr>
          <p:cNvPr id="6" name="Picture 5" descr="A screenshot of a graph&#10;&#10;Description automatically generated">
            <a:extLst>
              <a:ext uri="{FF2B5EF4-FFF2-40B4-BE49-F238E27FC236}">
                <a16:creationId xmlns:a16="http://schemas.microsoft.com/office/drawing/2014/main" id="{6B2FEC78-0847-4470-A2DE-13E2142AE9B2}"/>
              </a:ext>
            </a:extLst>
          </p:cNvPr>
          <p:cNvPicPr>
            <a:picLocks noChangeAspect="1"/>
          </p:cNvPicPr>
          <p:nvPr/>
        </p:nvPicPr>
        <p:blipFill>
          <a:blip r:embed="rId3"/>
          <a:stretch>
            <a:fillRect/>
          </a:stretch>
        </p:blipFill>
        <p:spPr>
          <a:xfrm>
            <a:off x="4193484" y="1371601"/>
            <a:ext cx="3798465" cy="3746937"/>
          </a:xfrm>
          <a:prstGeom prst="rect">
            <a:avLst/>
          </a:prstGeom>
        </p:spPr>
      </p:pic>
      <p:pic>
        <p:nvPicPr>
          <p:cNvPr id="7" name="Picture 6" descr="A screenshot of a graph&#10;&#10;Description automatically generated">
            <a:extLst>
              <a:ext uri="{FF2B5EF4-FFF2-40B4-BE49-F238E27FC236}">
                <a16:creationId xmlns:a16="http://schemas.microsoft.com/office/drawing/2014/main" id="{BCF42BF0-2DC8-F399-63E0-E18B5A614FBE}"/>
              </a:ext>
            </a:extLst>
          </p:cNvPr>
          <p:cNvPicPr>
            <a:picLocks noChangeAspect="1"/>
          </p:cNvPicPr>
          <p:nvPr/>
        </p:nvPicPr>
        <p:blipFill>
          <a:blip r:embed="rId4"/>
          <a:stretch>
            <a:fillRect/>
          </a:stretch>
        </p:blipFill>
        <p:spPr>
          <a:xfrm>
            <a:off x="-2391" y="1371600"/>
            <a:ext cx="3847627" cy="3760075"/>
          </a:xfrm>
          <a:prstGeom prst="rect">
            <a:avLst/>
          </a:prstGeom>
        </p:spPr>
      </p:pic>
      <p:sp>
        <p:nvSpPr>
          <p:cNvPr id="9" name="Title 3">
            <a:extLst>
              <a:ext uri="{FF2B5EF4-FFF2-40B4-BE49-F238E27FC236}">
                <a16:creationId xmlns:a16="http://schemas.microsoft.com/office/drawing/2014/main" id="{C60CCA72-1108-79C1-2C19-D75E20DAA10F}"/>
              </a:ext>
            </a:extLst>
          </p:cNvPr>
          <p:cNvSpPr txBox="1">
            <a:spLocks/>
          </p:cNvSpPr>
          <p:nvPr/>
        </p:nvSpPr>
        <p:spPr>
          <a:xfrm>
            <a:off x="133888" y="89824"/>
            <a:ext cx="11326592" cy="1152939"/>
          </a:xfrm>
          <a:prstGeom prst="rect">
            <a:avLst/>
          </a:prstGeom>
        </p:spPr>
        <p:txBody>
          <a:bodyPr lIns="91440" tIns="45720" rIns="91440" bIns="45720" anchor="t"/>
          <a:lstStyle>
            <a:lvl1pPr algn="l" defTabSz="914400" rtl="0" eaLnBrk="1" latinLnBrk="0" hangingPunct="1">
              <a:lnSpc>
                <a:spcPct val="100000"/>
              </a:lnSpc>
              <a:spcBef>
                <a:spcPct val="0"/>
              </a:spcBef>
              <a:buNone/>
              <a:defRPr sz="3200" b="0" i="0" kern="1200" cap="all" baseline="0">
                <a:solidFill>
                  <a:schemeClr val="accent4"/>
                </a:solidFill>
                <a:latin typeface="Franklin Gothic Demi Cond" panose="020B0603020102020204" pitchFamily="34" charset="0"/>
                <a:ea typeface="Verdana" panose="020B0604030504040204" pitchFamily="34" charset="0"/>
                <a:cs typeface="Verdana" panose="020B0604030504040204" pitchFamily="34" charset="0"/>
              </a:defRPr>
            </a:lvl1pPr>
          </a:lstStyle>
          <a:p>
            <a:r>
              <a:rPr lang="en-US" sz="4000">
                <a:solidFill>
                  <a:schemeClr val="accent1"/>
                </a:solidFill>
                <a:latin typeface="+mj-lt"/>
                <a:ea typeface="+mj-ea"/>
                <a:cs typeface="+mj-cs"/>
              </a:rPr>
              <a:t>Evolution of our quaternary care site:</a:t>
            </a:r>
            <a:br>
              <a:rPr lang="en-US" sz="4000">
                <a:solidFill>
                  <a:schemeClr val="accent1"/>
                </a:solidFill>
                <a:latin typeface="+mj-lt"/>
                <a:ea typeface="+mj-ea"/>
                <a:cs typeface="+mj-cs"/>
              </a:rPr>
            </a:br>
            <a:endParaRPr lang="en-US" sz="4000">
              <a:solidFill>
                <a:schemeClr val="accent1"/>
              </a:solidFill>
              <a:latin typeface="+mj-lt"/>
              <a:ea typeface="+mj-ea"/>
              <a:cs typeface="+mj-cs"/>
            </a:endParaRPr>
          </a:p>
        </p:txBody>
      </p:sp>
      <p:sp>
        <p:nvSpPr>
          <p:cNvPr id="11" name="Title 3">
            <a:extLst>
              <a:ext uri="{FF2B5EF4-FFF2-40B4-BE49-F238E27FC236}">
                <a16:creationId xmlns:a16="http://schemas.microsoft.com/office/drawing/2014/main" id="{5F7BAFBF-4A8D-BB8F-6F4A-9FB08A9121A3}"/>
              </a:ext>
            </a:extLst>
          </p:cNvPr>
          <p:cNvSpPr txBox="1">
            <a:spLocks/>
          </p:cNvSpPr>
          <p:nvPr/>
        </p:nvSpPr>
        <p:spPr>
          <a:xfrm>
            <a:off x="1295540" y="5136076"/>
            <a:ext cx="1053270" cy="1152939"/>
          </a:xfrm>
          <a:prstGeom prst="rect">
            <a:avLst/>
          </a:prstGeom>
        </p:spPr>
        <p:txBody>
          <a:bodyPr lIns="91440" tIns="45720" rIns="91440" bIns="45720" anchor="t"/>
          <a:lstStyle>
            <a:lvl1pPr algn="l" defTabSz="914400" rtl="0" eaLnBrk="1" latinLnBrk="0" hangingPunct="1">
              <a:lnSpc>
                <a:spcPct val="100000"/>
              </a:lnSpc>
              <a:spcBef>
                <a:spcPct val="0"/>
              </a:spcBef>
              <a:buNone/>
              <a:defRPr sz="3200" b="0" i="0" kern="1200" cap="all" baseline="0">
                <a:solidFill>
                  <a:schemeClr val="accent4"/>
                </a:solidFill>
                <a:latin typeface="Franklin Gothic Demi Cond" panose="020B0603020102020204" pitchFamily="34" charset="0"/>
                <a:ea typeface="Verdana" panose="020B0604030504040204" pitchFamily="34" charset="0"/>
                <a:cs typeface="Verdana" panose="020B0604030504040204" pitchFamily="34" charset="0"/>
              </a:defRPr>
            </a:lvl1pPr>
          </a:lstStyle>
          <a:p>
            <a:r>
              <a:rPr lang="en-US" b="1">
                <a:solidFill>
                  <a:srgbClr val="0070C0"/>
                </a:solidFill>
                <a:latin typeface="Calibri"/>
                <a:ea typeface="Verdana"/>
                <a:cs typeface="Calibri"/>
              </a:rPr>
              <a:t>2022</a:t>
            </a:r>
            <a:br>
              <a:rPr lang="en-US">
                <a:latin typeface="Calibri" panose="020F0502020204030204" pitchFamily="34" charset="0"/>
                <a:cs typeface="Calibri" panose="020F0502020204030204" pitchFamily="34" charset="0"/>
              </a:rPr>
            </a:br>
            <a:endParaRPr lang="en-US"/>
          </a:p>
        </p:txBody>
      </p:sp>
      <p:sp>
        <p:nvSpPr>
          <p:cNvPr id="12" name="Title 3">
            <a:extLst>
              <a:ext uri="{FF2B5EF4-FFF2-40B4-BE49-F238E27FC236}">
                <a16:creationId xmlns:a16="http://schemas.microsoft.com/office/drawing/2014/main" id="{5C4D91F9-ED7E-89BB-D0A3-B6500ACD378F}"/>
              </a:ext>
            </a:extLst>
          </p:cNvPr>
          <p:cNvSpPr txBox="1">
            <a:spLocks/>
          </p:cNvSpPr>
          <p:nvPr/>
        </p:nvSpPr>
        <p:spPr>
          <a:xfrm>
            <a:off x="5649064" y="5136076"/>
            <a:ext cx="1053270" cy="1152939"/>
          </a:xfrm>
          <a:prstGeom prst="rect">
            <a:avLst/>
          </a:prstGeom>
        </p:spPr>
        <p:txBody>
          <a:bodyPr lIns="91440" tIns="45720" rIns="91440" bIns="45720" anchor="t"/>
          <a:lstStyle>
            <a:lvl1pPr algn="l" defTabSz="914400" rtl="0" eaLnBrk="1" latinLnBrk="0" hangingPunct="1">
              <a:lnSpc>
                <a:spcPct val="100000"/>
              </a:lnSpc>
              <a:spcBef>
                <a:spcPct val="0"/>
              </a:spcBef>
              <a:buNone/>
              <a:defRPr sz="3200" b="0" i="0" kern="1200" cap="all" baseline="0">
                <a:solidFill>
                  <a:schemeClr val="accent4"/>
                </a:solidFill>
                <a:latin typeface="Franklin Gothic Demi Cond" panose="020B0603020102020204" pitchFamily="34" charset="0"/>
                <a:ea typeface="Verdana" panose="020B0604030504040204" pitchFamily="34" charset="0"/>
                <a:cs typeface="Verdana" panose="020B0604030504040204" pitchFamily="34" charset="0"/>
              </a:defRPr>
            </a:lvl1pPr>
          </a:lstStyle>
          <a:p>
            <a:r>
              <a:rPr lang="en-US" b="1">
                <a:solidFill>
                  <a:srgbClr val="0070C0"/>
                </a:solidFill>
                <a:latin typeface="Calibri"/>
                <a:ea typeface="Verdana"/>
                <a:cs typeface="Calibri"/>
              </a:rPr>
              <a:t>2023</a:t>
            </a:r>
            <a:br>
              <a:rPr lang="en-US">
                <a:latin typeface="Calibri" panose="020F0502020204030204" pitchFamily="34" charset="0"/>
                <a:cs typeface="Calibri" panose="020F0502020204030204" pitchFamily="34" charset="0"/>
              </a:rPr>
            </a:br>
            <a:endParaRPr lang="en-US"/>
          </a:p>
        </p:txBody>
      </p:sp>
      <p:sp>
        <p:nvSpPr>
          <p:cNvPr id="13" name="Title 3">
            <a:extLst>
              <a:ext uri="{FF2B5EF4-FFF2-40B4-BE49-F238E27FC236}">
                <a16:creationId xmlns:a16="http://schemas.microsoft.com/office/drawing/2014/main" id="{2B45AAB0-3026-96DB-EFA5-007EC9EC760B}"/>
              </a:ext>
            </a:extLst>
          </p:cNvPr>
          <p:cNvSpPr txBox="1">
            <a:spLocks/>
          </p:cNvSpPr>
          <p:nvPr/>
        </p:nvSpPr>
        <p:spPr>
          <a:xfrm>
            <a:off x="9672211" y="5109433"/>
            <a:ext cx="1053270" cy="1152939"/>
          </a:xfrm>
          <a:prstGeom prst="rect">
            <a:avLst/>
          </a:prstGeom>
        </p:spPr>
        <p:txBody>
          <a:bodyPr lIns="91440" tIns="45720" rIns="91440" bIns="45720" anchor="t"/>
          <a:lstStyle>
            <a:lvl1pPr algn="l" defTabSz="914400" rtl="0" eaLnBrk="1" latinLnBrk="0" hangingPunct="1">
              <a:lnSpc>
                <a:spcPct val="100000"/>
              </a:lnSpc>
              <a:spcBef>
                <a:spcPct val="0"/>
              </a:spcBef>
              <a:buNone/>
              <a:defRPr sz="3200" b="0" i="0" kern="1200" cap="all" baseline="0">
                <a:solidFill>
                  <a:schemeClr val="accent4"/>
                </a:solidFill>
                <a:latin typeface="Franklin Gothic Demi Cond" panose="020B0603020102020204" pitchFamily="34" charset="0"/>
                <a:ea typeface="Verdana" panose="020B0604030504040204" pitchFamily="34" charset="0"/>
                <a:cs typeface="Verdana" panose="020B0604030504040204" pitchFamily="34" charset="0"/>
              </a:defRPr>
            </a:lvl1pPr>
          </a:lstStyle>
          <a:p>
            <a:r>
              <a:rPr lang="en-US" b="1">
                <a:solidFill>
                  <a:srgbClr val="0070C0"/>
                </a:solidFill>
                <a:latin typeface="Calibri"/>
                <a:ea typeface="Verdana"/>
                <a:cs typeface="Calibri"/>
              </a:rPr>
              <a:t>2024</a:t>
            </a:r>
            <a:br>
              <a:rPr lang="en-US">
                <a:latin typeface="Calibri" panose="020F0502020204030204" pitchFamily="34" charset="0"/>
                <a:cs typeface="Calibri" panose="020F0502020204030204" pitchFamily="34" charset="0"/>
              </a:rPr>
            </a:br>
            <a:endParaRPr lang="en-US"/>
          </a:p>
        </p:txBody>
      </p:sp>
    </p:spTree>
    <p:extLst>
      <p:ext uri="{BB962C8B-B14F-4D97-AF65-F5344CB8AC3E}">
        <p14:creationId xmlns:p14="http://schemas.microsoft.com/office/powerpoint/2010/main" val="3135601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
          <p:cNvPicPr preferRelativeResize="0">
            <a:picLocks noGrp="1"/>
          </p:cNvPicPr>
          <p:nvPr>
            <p:ph type="pic" idx="2"/>
          </p:nvPr>
        </p:nvPicPr>
        <p:blipFill rotWithShape="1">
          <a:blip r:embed="rId3">
            <a:alphaModFix/>
          </a:blip>
          <a:srcRect l="4762"/>
          <a:stretch/>
        </p:blipFill>
        <p:spPr>
          <a:xfrm>
            <a:off x="0" y="-1"/>
            <a:ext cx="12192000" cy="6857999"/>
          </a:xfrm>
          <a:prstGeom prst="rect">
            <a:avLst/>
          </a:prstGeom>
          <a:solidFill>
            <a:srgbClr val="E5E5E5"/>
          </a:solidFill>
          <a:ln>
            <a:noFill/>
          </a:ln>
        </p:spPr>
      </p:pic>
      <p:sp>
        <p:nvSpPr>
          <p:cNvPr id="155" name="Google Shape;155;p3"/>
          <p:cNvSpPr/>
          <p:nvPr/>
        </p:nvSpPr>
        <p:spPr>
          <a:xfrm>
            <a:off x="-13488" y="-2"/>
            <a:ext cx="12192000" cy="6857999"/>
          </a:xfrm>
          <a:prstGeom prst="rect">
            <a:avLst/>
          </a:prstGeom>
          <a:solidFill>
            <a:schemeClr val="accent1">
              <a:alpha val="69803"/>
            </a:schemeClr>
          </a:solid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endParaRPr lang="en-US" sz="2400">
              <a:solidFill>
                <a:schemeClr val="dk1"/>
              </a:solidFill>
              <a:latin typeface="Arial"/>
              <a:ea typeface="Arial"/>
              <a:cs typeface="Arial"/>
              <a:sym typeface="Arial"/>
            </a:endParaRPr>
          </a:p>
        </p:txBody>
      </p:sp>
      <p:sp>
        <p:nvSpPr>
          <p:cNvPr id="156" name="Google Shape;156;p3"/>
          <p:cNvSpPr txBox="1">
            <a:spLocks noGrp="1"/>
          </p:cNvSpPr>
          <p:nvPr>
            <p:ph type="title"/>
          </p:nvPr>
        </p:nvSpPr>
        <p:spPr>
          <a:xfrm>
            <a:off x="508001" y="818209"/>
            <a:ext cx="11157817" cy="545945"/>
          </a:xfrm>
          <a:prstGeom prst="rect">
            <a:avLst/>
          </a:prstGeom>
          <a:noFill/>
          <a:ln>
            <a:noFill/>
          </a:ln>
        </p:spPr>
        <p:txBody>
          <a:bodyPr spcFirstLastPara="1" wrap="square" lIns="0" tIns="0" rIns="0" bIns="0" anchor="ctr" anchorCtr="0">
            <a:normAutofit fontScale="90000"/>
          </a:bodyPr>
          <a:lstStyle/>
          <a:p>
            <a:pPr marL="0" lvl="0" indent="0" algn="ctr" rtl="0">
              <a:lnSpc>
                <a:spcPct val="90000"/>
              </a:lnSpc>
              <a:spcBef>
                <a:spcPts val="0"/>
              </a:spcBef>
              <a:spcAft>
                <a:spcPts val="0"/>
              </a:spcAft>
              <a:buClr>
                <a:schemeClr val="lt1"/>
              </a:buClr>
              <a:buSzPct val="100000"/>
              <a:buFont typeface="Play"/>
              <a:buNone/>
            </a:pPr>
            <a:r>
              <a:rPr lang="en-US">
                <a:latin typeface="Roboto"/>
              </a:rPr>
              <a:t>Today we will talk about:</a:t>
            </a:r>
            <a:endParaRPr>
              <a:latin typeface="Roboto"/>
            </a:endParaRPr>
          </a:p>
        </p:txBody>
      </p:sp>
      <p:sp>
        <p:nvSpPr>
          <p:cNvPr id="157" name="Google Shape;157;p3"/>
          <p:cNvSpPr txBox="1"/>
          <p:nvPr/>
        </p:nvSpPr>
        <p:spPr>
          <a:xfrm>
            <a:off x="616000" y="3689531"/>
            <a:ext cx="2048928" cy="84023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chemeClr val="lt1"/>
              </a:buClr>
              <a:buSzPts val="2100"/>
              <a:buFont typeface="Noto Sans Symbols"/>
              <a:buNone/>
            </a:pPr>
            <a:r>
              <a:rPr lang="en-US" sz="2100" b="1">
                <a:solidFill>
                  <a:schemeClr val="lt1"/>
                </a:solidFill>
                <a:latin typeface="Roboto"/>
                <a:ea typeface="Play"/>
                <a:cs typeface="Play"/>
                <a:sym typeface="Play"/>
              </a:rPr>
              <a:t>2025 CMS Measure </a:t>
            </a:r>
          </a:p>
        </p:txBody>
      </p:sp>
      <p:sp>
        <p:nvSpPr>
          <p:cNvPr id="158" name="Google Shape;158;p3"/>
          <p:cNvSpPr txBox="1"/>
          <p:nvPr/>
        </p:nvSpPr>
        <p:spPr>
          <a:xfrm>
            <a:off x="3641091" y="3689531"/>
            <a:ext cx="2048928" cy="126034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chemeClr val="lt1"/>
              </a:buClr>
              <a:buSzPts val="2000"/>
              <a:buFont typeface="Noto Sans Symbols"/>
              <a:buNone/>
            </a:pPr>
            <a:r>
              <a:rPr lang="en-US" sz="2100" b="1">
                <a:solidFill>
                  <a:schemeClr val="lt1"/>
                </a:solidFill>
                <a:latin typeface="Roboto"/>
                <a:ea typeface="Play"/>
                <a:cs typeface="Play"/>
                <a:sym typeface="Play"/>
              </a:rPr>
              <a:t>Northwell: </a:t>
            </a:r>
          </a:p>
          <a:p>
            <a:pPr marL="0" marR="0" lvl="0" indent="0" algn="ctr" rtl="0">
              <a:lnSpc>
                <a:spcPct val="130000"/>
              </a:lnSpc>
              <a:spcBef>
                <a:spcPts val="0"/>
              </a:spcBef>
              <a:spcAft>
                <a:spcPts val="0"/>
              </a:spcAft>
              <a:buClr>
                <a:schemeClr val="lt1"/>
              </a:buClr>
              <a:buSzPts val="2000"/>
              <a:buFont typeface="Noto Sans Symbols"/>
              <a:buNone/>
            </a:pPr>
            <a:r>
              <a:rPr lang="en-US" sz="2100" b="1">
                <a:solidFill>
                  <a:schemeClr val="lt1"/>
                </a:solidFill>
                <a:latin typeface="Roboto"/>
                <a:ea typeface="Play"/>
                <a:cs typeface="Play"/>
                <a:sym typeface="Play"/>
              </a:rPr>
              <a:t>Prioritizing </a:t>
            </a:r>
            <a:br>
              <a:rPr lang="en-US" sz="2100" b="1">
                <a:solidFill>
                  <a:schemeClr val="lt1"/>
                </a:solidFill>
                <a:latin typeface="Roboto"/>
                <a:ea typeface="Play"/>
                <a:cs typeface="Play"/>
                <a:sym typeface="Play"/>
              </a:rPr>
            </a:br>
            <a:r>
              <a:rPr lang="en-US" sz="2100" b="1">
                <a:solidFill>
                  <a:schemeClr val="lt1"/>
                </a:solidFill>
                <a:latin typeface="Roboto"/>
                <a:ea typeface="Play"/>
                <a:cs typeface="Play"/>
                <a:sym typeface="Play"/>
              </a:rPr>
              <a:t>What Matters </a:t>
            </a:r>
            <a:endParaRPr lang="en-US" sz="2100">
              <a:solidFill>
                <a:schemeClr val="lt1"/>
              </a:solidFill>
              <a:latin typeface="Roboto"/>
            </a:endParaRPr>
          </a:p>
        </p:txBody>
      </p:sp>
      <p:sp>
        <p:nvSpPr>
          <p:cNvPr id="159" name="Google Shape;159;p3"/>
          <p:cNvSpPr txBox="1"/>
          <p:nvPr/>
        </p:nvSpPr>
        <p:spPr>
          <a:xfrm>
            <a:off x="6594180" y="3689531"/>
            <a:ext cx="2220205" cy="84023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chemeClr val="lt1"/>
              </a:buClr>
              <a:buSzPts val="2400"/>
              <a:buFont typeface="Noto Sans Symbols"/>
              <a:buNone/>
            </a:pPr>
            <a:r>
              <a:rPr lang="en-US" sz="2100" b="1">
                <a:solidFill>
                  <a:schemeClr val="lt1"/>
                </a:solidFill>
                <a:latin typeface="Roboto"/>
                <a:ea typeface="Play"/>
                <a:cs typeface="Play"/>
                <a:sym typeface="Play"/>
              </a:rPr>
              <a:t>Policy, strategy, </a:t>
            </a:r>
            <a:br>
              <a:rPr lang="en-US" sz="2100" b="1">
                <a:solidFill>
                  <a:schemeClr val="lt1"/>
                </a:solidFill>
                <a:latin typeface="Roboto"/>
                <a:ea typeface="Play"/>
                <a:cs typeface="Play"/>
                <a:sym typeface="Play"/>
              </a:rPr>
            </a:br>
            <a:r>
              <a:rPr lang="en-US" sz="2100" b="1">
                <a:solidFill>
                  <a:schemeClr val="lt1"/>
                </a:solidFill>
                <a:latin typeface="Roboto"/>
                <a:ea typeface="Play"/>
                <a:cs typeface="Play"/>
                <a:sym typeface="Play"/>
              </a:rPr>
              <a:t>&amp; implementation</a:t>
            </a:r>
            <a:endParaRPr lang="en-US" sz="2100">
              <a:solidFill>
                <a:schemeClr val="lt1"/>
              </a:solidFill>
              <a:latin typeface="Roboto"/>
            </a:endParaRPr>
          </a:p>
        </p:txBody>
      </p:sp>
      <p:sp>
        <p:nvSpPr>
          <p:cNvPr id="160" name="Google Shape;160;p3"/>
          <p:cNvSpPr txBox="1"/>
          <p:nvPr/>
        </p:nvSpPr>
        <p:spPr>
          <a:xfrm>
            <a:off x="9619273" y="3689531"/>
            <a:ext cx="2048928" cy="126034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chemeClr val="lt1"/>
              </a:buClr>
              <a:buSzPts val="2400"/>
              <a:buFont typeface="Noto Sans Symbols"/>
              <a:buNone/>
            </a:pPr>
            <a:r>
              <a:rPr lang="en-US" sz="2100" b="1">
                <a:solidFill>
                  <a:schemeClr val="lt1"/>
                </a:solidFill>
                <a:latin typeface="Roboto"/>
                <a:ea typeface="Play"/>
                <a:cs typeface="Play"/>
                <a:sym typeface="Play"/>
              </a:rPr>
              <a:t>Resources </a:t>
            </a:r>
          </a:p>
          <a:p>
            <a:pPr marL="0" marR="0" lvl="0" indent="0" algn="ctr" rtl="0">
              <a:lnSpc>
                <a:spcPct val="130000"/>
              </a:lnSpc>
              <a:spcBef>
                <a:spcPts val="0"/>
              </a:spcBef>
              <a:spcAft>
                <a:spcPts val="0"/>
              </a:spcAft>
              <a:buClr>
                <a:schemeClr val="lt1"/>
              </a:buClr>
              <a:buSzPts val="2400"/>
              <a:buFont typeface="Noto Sans Symbols"/>
              <a:buNone/>
            </a:pPr>
            <a:r>
              <a:rPr lang="en-US" sz="2100" b="1">
                <a:solidFill>
                  <a:schemeClr val="lt1"/>
                </a:solidFill>
                <a:latin typeface="Roboto"/>
                <a:sym typeface="Play"/>
              </a:rPr>
              <a:t>Available </a:t>
            </a:r>
            <a:br>
              <a:rPr lang="en-US" sz="2100" b="1">
                <a:solidFill>
                  <a:schemeClr val="lt1"/>
                </a:solidFill>
                <a:latin typeface="Roboto"/>
                <a:sym typeface="Play"/>
              </a:rPr>
            </a:br>
            <a:r>
              <a:rPr lang="en-US" sz="2100" b="1">
                <a:solidFill>
                  <a:schemeClr val="lt1"/>
                </a:solidFill>
                <a:latin typeface="Roboto"/>
                <a:sym typeface="Play"/>
              </a:rPr>
              <a:t>to you</a:t>
            </a:r>
            <a:endParaRPr lang="en-US" sz="2100">
              <a:solidFill>
                <a:schemeClr val="lt1"/>
              </a:solidFill>
              <a:latin typeface="Roboto"/>
            </a:endParaRPr>
          </a:p>
        </p:txBody>
      </p:sp>
      <p:sp>
        <p:nvSpPr>
          <p:cNvPr id="161" name="Google Shape;161;p3"/>
          <p:cNvSpPr/>
          <p:nvPr/>
        </p:nvSpPr>
        <p:spPr>
          <a:xfrm>
            <a:off x="10170472" y="2518675"/>
            <a:ext cx="838303" cy="872080"/>
          </a:xfrm>
          <a:custGeom>
            <a:avLst/>
            <a:gdLst/>
            <a:ahLst/>
            <a:cxnLst/>
            <a:rect l="l" t="t" r="r" b="b"/>
            <a:pathLst>
              <a:path w="3274" h="3408" extrusionOk="0">
                <a:moveTo>
                  <a:pt x="142" y="2088"/>
                </a:moveTo>
                <a:lnTo>
                  <a:pt x="142" y="3267"/>
                </a:lnTo>
                <a:lnTo>
                  <a:pt x="569" y="3267"/>
                </a:lnTo>
                <a:lnTo>
                  <a:pt x="569" y="2088"/>
                </a:lnTo>
                <a:lnTo>
                  <a:pt x="406" y="2251"/>
                </a:lnTo>
                <a:lnTo>
                  <a:pt x="390" y="2263"/>
                </a:lnTo>
                <a:lnTo>
                  <a:pt x="374" y="2270"/>
                </a:lnTo>
                <a:lnTo>
                  <a:pt x="356" y="2272"/>
                </a:lnTo>
                <a:lnTo>
                  <a:pt x="338" y="2270"/>
                </a:lnTo>
                <a:lnTo>
                  <a:pt x="321" y="2263"/>
                </a:lnTo>
                <a:lnTo>
                  <a:pt x="305" y="2251"/>
                </a:lnTo>
                <a:lnTo>
                  <a:pt x="142" y="2088"/>
                </a:lnTo>
                <a:close/>
                <a:moveTo>
                  <a:pt x="77" y="1847"/>
                </a:moveTo>
                <a:lnTo>
                  <a:pt x="93" y="1850"/>
                </a:lnTo>
                <a:lnTo>
                  <a:pt x="108" y="1856"/>
                </a:lnTo>
                <a:lnTo>
                  <a:pt x="121" y="1867"/>
                </a:lnTo>
                <a:lnTo>
                  <a:pt x="355" y="2101"/>
                </a:lnTo>
                <a:lnTo>
                  <a:pt x="590" y="1867"/>
                </a:lnTo>
                <a:lnTo>
                  <a:pt x="604" y="1857"/>
                </a:lnTo>
                <a:lnTo>
                  <a:pt x="618" y="1850"/>
                </a:lnTo>
                <a:lnTo>
                  <a:pt x="635" y="1847"/>
                </a:lnTo>
                <a:lnTo>
                  <a:pt x="651" y="1847"/>
                </a:lnTo>
                <a:lnTo>
                  <a:pt x="668" y="1852"/>
                </a:lnTo>
                <a:lnTo>
                  <a:pt x="682" y="1860"/>
                </a:lnTo>
                <a:lnTo>
                  <a:pt x="695" y="1871"/>
                </a:lnTo>
                <a:lnTo>
                  <a:pt x="704" y="1885"/>
                </a:lnTo>
                <a:lnTo>
                  <a:pt x="709" y="1900"/>
                </a:lnTo>
                <a:lnTo>
                  <a:pt x="711" y="1917"/>
                </a:lnTo>
                <a:lnTo>
                  <a:pt x="711" y="3337"/>
                </a:lnTo>
                <a:lnTo>
                  <a:pt x="709" y="3356"/>
                </a:lnTo>
                <a:lnTo>
                  <a:pt x="702" y="3373"/>
                </a:lnTo>
                <a:lnTo>
                  <a:pt x="691" y="3387"/>
                </a:lnTo>
                <a:lnTo>
                  <a:pt x="676" y="3399"/>
                </a:lnTo>
                <a:lnTo>
                  <a:pt x="660" y="3406"/>
                </a:lnTo>
                <a:lnTo>
                  <a:pt x="640" y="3408"/>
                </a:lnTo>
                <a:lnTo>
                  <a:pt x="70" y="3408"/>
                </a:lnTo>
                <a:lnTo>
                  <a:pt x="52" y="3406"/>
                </a:lnTo>
                <a:lnTo>
                  <a:pt x="35" y="3399"/>
                </a:lnTo>
                <a:lnTo>
                  <a:pt x="21" y="3387"/>
                </a:lnTo>
                <a:lnTo>
                  <a:pt x="9" y="3373"/>
                </a:lnTo>
                <a:lnTo>
                  <a:pt x="2" y="3356"/>
                </a:lnTo>
                <a:lnTo>
                  <a:pt x="0" y="3337"/>
                </a:lnTo>
                <a:lnTo>
                  <a:pt x="0" y="1917"/>
                </a:lnTo>
                <a:lnTo>
                  <a:pt x="2" y="1900"/>
                </a:lnTo>
                <a:lnTo>
                  <a:pt x="7" y="1885"/>
                </a:lnTo>
                <a:lnTo>
                  <a:pt x="17" y="1871"/>
                </a:lnTo>
                <a:lnTo>
                  <a:pt x="29" y="1860"/>
                </a:lnTo>
                <a:lnTo>
                  <a:pt x="43" y="1852"/>
                </a:lnTo>
                <a:lnTo>
                  <a:pt x="60" y="1847"/>
                </a:lnTo>
                <a:lnTo>
                  <a:pt x="77" y="1847"/>
                </a:lnTo>
                <a:close/>
                <a:moveTo>
                  <a:pt x="1209" y="1449"/>
                </a:moveTo>
                <a:lnTo>
                  <a:pt x="996" y="1663"/>
                </a:lnTo>
                <a:lnTo>
                  <a:pt x="996" y="3267"/>
                </a:lnTo>
                <a:lnTo>
                  <a:pt x="1424" y="3267"/>
                </a:lnTo>
                <a:lnTo>
                  <a:pt x="1424" y="1663"/>
                </a:lnTo>
                <a:lnTo>
                  <a:pt x="1209" y="1449"/>
                </a:lnTo>
                <a:close/>
                <a:moveTo>
                  <a:pt x="1209" y="1277"/>
                </a:moveTo>
                <a:lnTo>
                  <a:pt x="1228" y="1281"/>
                </a:lnTo>
                <a:lnTo>
                  <a:pt x="1245" y="1287"/>
                </a:lnTo>
                <a:lnTo>
                  <a:pt x="1260" y="1299"/>
                </a:lnTo>
                <a:lnTo>
                  <a:pt x="1545" y="1583"/>
                </a:lnTo>
                <a:lnTo>
                  <a:pt x="1556" y="1598"/>
                </a:lnTo>
                <a:lnTo>
                  <a:pt x="1563" y="1614"/>
                </a:lnTo>
                <a:lnTo>
                  <a:pt x="1566" y="1633"/>
                </a:lnTo>
                <a:lnTo>
                  <a:pt x="1566" y="3337"/>
                </a:lnTo>
                <a:lnTo>
                  <a:pt x="1563" y="3356"/>
                </a:lnTo>
                <a:lnTo>
                  <a:pt x="1556" y="3373"/>
                </a:lnTo>
                <a:lnTo>
                  <a:pt x="1545" y="3387"/>
                </a:lnTo>
                <a:lnTo>
                  <a:pt x="1530" y="3399"/>
                </a:lnTo>
                <a:lnTo>
                  <a:pt x="1514" y="3406"/>
                </a:lnTo>
                <a:lnTo>
                  <a:pt x="1494" y="3408"/>
                </a:lnTo>
                <a:lnTo>
                  <a:pt x="925" y="3408"/>
                </a:lnTo>
                <a:lnTo>
                  <a:pt x="906" y="3406"/>
                </a:lnTo>
                <a:lnTo>
                  <a:pt x="889" y="3399"/>
                </a:lnTo>
                <a:lnTo>
                  <a:pt x="875" y="3387"/>
                </a:lnTo>
                <a:lnTo>
                  <a:pt x="864" y="3373"/>
                </a:lnTo>
                <a:lnTo>
                  <a:pt x="856" y="3356"/>
                </a:lnTo>
                <a:lnTo>
                  <a:pt x="854" y="3337"/>
                </a:lnTo>
                <a:lnTo>
                  <a:pt x="854" y="1633"/>
                </a:lnTo>
                <a:lnTo>
                  <a:pt x="856" y="1614"/>
                </a:lnTo>
                <a:lnTo>
                  <a:pt x="864" y="1598"/>
                </a:lnTo>
                <a:lnTo>
                  <a:pt x="875" y="1583"/>
                </a:lnTo>
                <a:lnTo>
                  <a:pt x="1160" y="1299"/>
                </a:lnTo>
                <a:lnTo>
                  <a:pt x="1174" y="1287"/>
                </a:lnTo>
                <a:lnTo>
                  <a:pt x="1192" y="1281"/>
                </a:lnTo>
                <a:lnTo>
                  <a:pt x="1209" y="1277"/>
                </a:lnTo>
                <a:close/>
                <a:moveTo>
                  <a:pt x="2064" y="1165"/>
                </a:moveTo>
                <a:lnTo>
                  <a:pt x="1850" y="1379"/>
                </a:lnTo>
                <a:lnTo>
                  <a:pt x="1850" y="3267"/>
                </a:lnTo>
                <a:lnTo>
                  <a:pt x="2278" y="3267"/>
                </a:lnTo>
                <a:lnTo>
                  <a:pt x="2278" y="1379"/>
                </a:lnTo>
                <a:lnTo>
                  <a:pt x="2064" y="1165"/>
                </a:lnTo>
                <a:close/>
                <a:moveTo>
                  <a:pt x="2064" y="993"/>
                </a:moveTo>
                <a:lnTo>
                  <a:pt x="2082" y="997"/>
                </a:lnTo>
                <a:lnTo>
                  <a:pt x="2099" y="1003"/>
                </a:lnTo>
                <a:lnTo>
                  <a:pt x="2114" y="1015"/>
                </a:lnTo>
                <a:lnTo>
                  <a:pt x="2399" y="1299"/>
                </a:lnTo>
                <a:lnTo>
                  <a:pt x="2410" y="1314"/>
                </a:lnTo>
                <a:lnTo>
                  <a:pt x="2418" y="1330"/>
                </a:lnTo>
                <a:lnTo>
                  <a:pt x="2420" y="1349"/>
                </a:lnTo>
                <a:lnTo>
                  <a:pt x="2420" y="3337"/>
                </a:lnTo>
                <a:lnTo>
                  <a:pt x="2418" y="3356"/>
                </a:lnTo>
                <a:lnTo>
                  <a:pt x="2410" y="3373"/>
                </a:lnTo>
                <a:lnTo>
                  <a:pt x="2399" y="3387"/>
                </a:lnTo>
                <a:lnTo>
                  <a:pt x="2385" y="3399"/>
                </a:lnTo>
                <a:lnTo>
                  <a:pt x="2368" y="3406"/>
                </a:lnTo>
                <a:lnTo>
                  <a:pt x="2348" y="3408"/>
                </a:lnTo>
                <a:lnTo>
                  <a:pt x="1779" y="3408"/>
                </a:lnTo>
                <a:lnTo>
                  <a:pt x="1760" y="3406"/>
                </a:lnTo>
                <a:lnTo>
                  <a:pt x="1744" y="3399"/>
                </a:lnTo>
                <a:lnTo>
                  <a:pt x="1729" y="3387"/>
                </a:lnTo>
                <a:lnTo>
                  <a:pt x="1718" y="3373"/>
                </a:lnTo>
                <a:lnTo>
                  <a:pt x="1710" y="3356"/>
                </a:lnTo>
                <a:lnTo>
                  <a:pt x="1708" y="3337"/>
                </a:lnTo>
                <a:lnTo>
                  <a:pt x="1708" y="1349"/>
                </a:lnTo>
                <a:lnTo>
                  <a:pt x="1710" y="1330"/>
                </a:lnTo>
                <a:lnTo>
                  <a:pt x="1718" y="1314"/>
                </a:lnTo>
                <a:lnTo>
                  <a:pt x="1729" y="1299"/>
                </a:lnTo>
                <a:lnTo>
                  <a:pt x="2014" y="1015"/>
                </a:lnTo>
                <a:lnTo>
                  <a:pt x="2028" y="1003"/>
                </a:lnTo>
                <a:lnTo>
                  <a:pt x="2046" y="997"/>
                </a:lnTo>
                <a:lnTo>
                  <a:pt x="2064" y="993"/>
                </a:lnTo>
                <a:close/>
                <a:moveTo>
                  <a:pt x="2948" y="852"/>
                </a:moveTo>
                <a:lnTo>
                  <a:pt x="2704" y="1095"/>
                </a:lnTo>
                <a:lnTo>
                  <a:pt x="2704" y="3267"/>
                </a:lnTo>
                <a:lnTo>
                  <a:pt x="3132" y="3267"/>
                </a:lnTo>
                <a:lnTo>
                  <a:pt x="3132" y="952"/>
                </a:lnTo>
                <a:lnTo>
                  <a:pt x="3031" y="852"/>
                </a:lnTo>
                <a:lnTo>
                  <a:pt x="2948" y="852"/>
                </a:lnTo>
                <a:close/>
                <a:moveTo>
                  <a:pt x="2918" y="711"/>
                </a:moveTo>
                <a:lnTo>
                  <a:pt x="3061" y="711"/>
                </a:lnTo>
                <a:lnTo>
                  <a:pt x="3079" y="713"/>
                </a:lnTo>
                <a:lnTo>
                  <a:pt x="3096" y="720"/>
                </a:lnTo>
                <a:lnTo>
                  <a:pt x="3111" y="731"/>
                </a:lnTo>
                <a:lnTo>
                  <a:pt x="3253" y="873"/>
                </a:lnTo>
                <a:lnTo>
                  <a:pt x="3265" y="887"/>
                </a:lnTo>
                <a:lnTo>
                  <a:pt x="3272" y="905"/>
                </a:lnTo>
                <a:lnTo>
                  <a:pt x="3274" y="923"/>
                </a:lnTo>
                <a:lnTo>
                  <a:pt x="3274" y="3337"/>
                </a:lnTo>
                <a:lnTo>
                  <a:pt x="3272" y="3356"/>
                </a:lnTo>
                <a:lnTo>
                  <a:pt x="3265" y="3373"/>
                </a:lnTo>
                <a:lnTo>
                  <a:pt x="3253" y="3387"/>
                </a:lnTo>
                <a:lnTo>
                  <a:pt x="3239" y="3399"/>
                </a:lnTo>
                <a:lnTo>
                  <a:pt x="3222" y="3406"/>
                </a:lnTo>
                <a:lnTo>
                  <a:pt x="3202" y="3408"/>
                </a:lnTo>
                <a:lnTo>
                  <a:pt x="2633" y="3408"/>
                </a:lnTo>
                <a:lnTo>
                  <a:pt x="2614" y="3406"/>
                </a:lnTo>
                <a:lnTo>
                  <a:pt x="2598" y="3399"/>
                </a:lnTo>
                <a:lnTo>
                  <a:pt x="2583" y="3387"/>
                </a:lnTo>
                <a:lnTo>
                  <a:pt x="2572" y="3373"/>
                </a:lnTo>
                <a:lnTo>
                  <a:pt x="2565" y="3356"/>
                </a:lnTo>
                <a:lnTo>
                  <a:pt x="2563" y="3337"/>
                </a:lnTo>
                <a:lnTo>
                  <a:pt x="2563" y="1065"/>
                </a:lnTo>
                <a:lnTo>
                  <a:pt x="2565" y="1046"/>
                </a:lnTo>
                <a:lnTo>
                  <a:pt x="2572" y="1030"/>
                </a:lnTo>
                <a:lnTo>
                  <a:pt x="2583" y="1015"/>
                </a:lnTo>
                <a:lnTo>
                  <a:pt x="2868" y="731"/>
                </a:lnTo>
                <a:lnTo>
                  <a:pt x="2883" y="720"/>
                </a:lnTo>
                <a:lnTo>
                  <a:pt x="2900" y="713"/>
                </a:lnTo>
                <a:lnTo>
                  <a:pt x="2918" y="711"/>
                </a:lnTo>
                <a:close/>
                <a:moveTo>
                  <a:pt x="2948" y="141"/>
                </a:moveTo>
                <a:lnTo>
                  <a:pt x="3132" y="325"/>
                </a:lnTo>
                <a:lnTo>
                  <a:pt x="3132" y="141"/>
                </a:lnTo>
                <a:lnTo>
                  <a:pt x="2948" y="141"/>
                </a:lnTo>
                <a:close/>
                <a:moveTo>
                  <a:pt x="2776" y="0"/>
                </a:moveTo>
                <a:lnTo>
                  <a:pt x="3202" y="0"/>
                </a:lnTo>
                <a:lnTo>
                  <a:pt x="3222" y="2"/>
                </a:lnTo>
                <a:lnTo>
                  <a:pt x="3239" y="9"/>
                </a:lnTo>
                <a:lnTo>
                  <a:pt x="3253" y="21"/>
                </a:lnTo>
                <a:lnTo>
                  <a:pt x="3265" y="35"/>
                </a:lnTo>
                <a:lnTo>
                  <a:pt x="3272" y="52"/>
                </a:lnTo>
                <a:lnTo>
                  <a:pt x="3274" y="71"/>
                </a:lnTo>
                <a:lnTo>
                  <a:pt x="3274" y="497"/>
                </a:lnTo>
                <a:lnTo>
                  <a:pt x="3272" y="514"/>
                </a:lnTo>
                <a:lnTo>
                  <a:pt x="3267" y="530"/>
                </a:lnTo>
                <a:lnTo>
                  <a:pt x="3257" y="543"/>
                </a:lnTo>
                <a:lnTo>
                  <a:pt x="3245" y="555"/>
                </a:lnTo>
                <a:lnTo>
                  <a:pt x="3230" y="563"/>
                </a:lnTo>
                <a:lnTo>
                  <a:pt x="3217" y="567"/>
                </a:lnTo>
                <a:lnTo>
                  <a:pt x="3202" y="568"/>
                </a:lnTo>
                <a:lnTo>
                  <a:pt x="3185" y="566"/>
                </a:lnTo>
                <a:lnTo>
                  <a:pt x="3167" y="559"/>
                </a:lnTo>
                <a:lnTo>
                  <a:pt x="3153" y="547"/>
                </a:lnTo>
                <a:lnTo>
                  <a:pt x="2989" y="384"/>
                </a:lnTo>
                <a:lnTo>
                  <a:pt x="2399" y="973"/>
                </a:lnTo>
                <a:lnTo>
                  <a:pt x="2383" y="985"/>
                </a:lnTo>
                <a:lnTo>
                  <a:pt x="2367" y="991"/>
                </a:lnTo>
                <a:lnTo>
                  <a:pt x="2348" y="995"/>
                </a:lnTo>
                <a:lnTo>
                  <a:pt x="2331" y="991"/>
                </a:lnTo>
                <a:lnTo>
                  <a:pt x="2313" y="985"/>
                </a:lnTo>
                <a:lnTo>
                  <a:pt x="2299" y="973"/>
                </a:lnTo>
                <a:lnTo>
                  <a:pt x="2064" y="739"/>
                </a:lnTo>
                <a:lnTo>
                  <a:pt x="1545" y="1257"/>
                </a:lnTo>
                <a:lnTo>
                  <a:pt x="1529" y="1268"/>
                </a:lnTo>
                <a:lnTo>
                  <a:pt x="1513" y="1275"/>
                </a:lnTo>
                <a:lnTo>
                  <a:pt x="1495" y="1277"/>
                </a:lnTo>
                <a:lnTo>
                  <a:pt x="1476" y="1275"/>
                </a:lnTo>
                <a:lnTo>
                  <a:pt x="1460" y="1268"/>
                </a:lnTo>
                <a:lnTo>
                  <a:pt x="1444" y="1257"/>
                </a:lnTo>
                <a:lnTo>
                  <a:pt x="1209" y="1023"/>
                </a:lnTo>
                <a:lnTo>
                  <a:pt x="406" y="1825"/>
                </a:lnTo>
                <a:lnTo>
                  <a:pt x="390" y="1837"/>
                </a:lnTo>
                <a:lnTo>
                  <a:pt x="374" y="1843"/>
                </a:lnTo>
                <a:lnTo>
                  <a:pt x="355" y="1845"/>
                </a:lnTo>
                <a:lnTo>
                  <a:pt x="338" y="1843"/>
                </a:lnTo>
                <a:lnTo>
                  <a:pt x="320" y="1837"/>
                </a:lnTo>
                <a:lnTo>
                  <a:pt x="305" y="1825"/>
                </a:lnTo>
                <a:lnTo>
                  <a:pt x="21" y="1541"/>
                </a:lnTo>
                <a:lnTo>
                  <a:pt x="9" y="1526"/>
                </a:lnTo>
                <a:lnTo>
                  <a:pt x="2" y="1509"/>
                </a:lnTo>
                <a:lnTo>
                  <a:pt x="0" y="1491"/>
                </a:lnTo>
                <a:lnTo>
                  <a:pt x="2" y="1473"/>
                </a:lnTo>
                <a:lnTo>
                  <a:pt x="9" y="1456"/>
                </a:lnTo>
                <a:lnTo>
                  <a:pt x="21" y="1441"/>
                </a:lnTo>
                <a:lnTo>
                  <a:pt x="35" y="1429"/>
                </a:lnTo>
                <a:lnTo>
                  <a:pt x="53" y="1422"/>
                </a:lnTo>
                <a:lnTo>
                  <a:pt x="70" y="1420"/>
                </a:lnTo>
                <a:lnTo>
                  <a:pt x="89" y="1422"/>
                </a:lnTo>
                <a:lnTo>
                  <a:pt x="106" y="1429"/>
                </a:lnTo>
                <a:lnTo>
                  <a:pt x="121" y="1441"/>
                </a:lnTo>
                <a:lnTo>
                  <a:pt x="355" y="1675"/>
                </a:lnTo>
                <a:lnTo>
                  <a:pt x="1160" y="873"/>
                </a:lnTo>
                <a:lnTo>
                  <a:pt x="1174" y="861"/>
                </a:lnTo>
                <a:lnTo>
                  <a:pt x="1192" y="854"/>
                </a:lnTo>
                <a:lnTo>
                  <a:pt x="1209" y="852"/>
                </a:lnTo>
                <a:lnTo>
                  <a:pt x="1228" y="854"/>
                </a:lnTo>
                <a:lnTo>
                  <a:pt x="1245" y="861"/>
                </a:lnTo>
                <a:lnTo>
                  <a:pt x="1260" y="873"/>
                </a:lnTo>
                <a:lnTo>
                  <a:pt x="1494" y="1107"/>
                </a:lnTo>
                <a:lnTo>
                  <a:pt x="2014" y="589"/>
                </a:lnTo>
                <a:lnTo>
                  <a:pt x="2028" y="577"/>
                </a:lnTo>
                <a:lnTo>
                  <a:pt x="2046" y="570"/>
                </a:lnTo>
                <a:lnTo>
                  <a:pt x="2064" y="568"/>
                </a:lnTo>
                <a:lnTo>
                  <a:pt x="2082" y="570"/>
                </a:lnTo>
                <a:lnTo>
                  <a:pt x="2099" y="577"/>
                </a:lnTo>
                <a:lnTo>
                  <a:pt x="2114" y="589"/>
                </a:lnTo>
                <a:lnTo>
                  <a:pt x="2348" y="823"/>
                </a:lnTo>
                <a:lnTo>
                  <a:pt x="2889" y="284"/>
                </a:lnTo>
                <a:lnTo>
                  <a:pt x="2725" y="121"/>
                </a:lnTo>
                <a:lnTo>
                  <a:pt x="2715" y="108"/>
                </a:lnTo>
                <a:lnTo>
                  <a:pt x="2708" y="93"/>
                </a:lnTo>
                <a:lnTo>
                  <a:pt x="2704" y="76"/>
                </a:lnTo>
                <a:lnTo>
                  <a:pt x="2705" y="60"/>
                </a:lnTo>
                <a:lnTo>
                  <a:pt x="2710" y="43"/>
                </a:lnTo>
                <a:lnTo>
                  <a:pt x="2718" y="29"/>
                </a:lnTo>
                <a:lnTo>
                  <a:pt x="2729" y="17"/>
                </a:lnTo>
                <a:lnTo>
                  <a:pt x="2744" y="8"/>
                </a:lnTo>
                <a:lnTo>
                  <a:pt x="2759" y="2"/>
                </a:lnTo>
                <a:lnTo>
                  <a:pt x="2776" y="0"/>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nvGrpSpPr>
          <p:cNvPr id="162" name="Google Shape;162;p3"/>
          <p:cNvGrpSpPr/>
          <p:nvPr/>
        </p:nvGrpSpPr>
        <p:grpSpPr>
          <a:xfrm>
            <a:off x="3048000" y="2578102"/>
            <a:ext cx="6096000" cy="2724773"/>
            <a:chOff x="2286000" y="1745690"/>
            <a:chExt cx="4572000" cy="1295401"/>
          </a:xfrm>
        </p:grpSpPr>
        <p:cxnSp>
          <p:nvCxnSpPr>
            <p:cNvPr id="163" name="Google Shape;163;p3"/>
            <p:cNvCxnSpPr/>
            <p:nvPr/>
          </p:nvCxnSpPr>
          <p:spPr>
            <a:xfrm rot="10800000">
              <a:off x="2286000" y="1745690"/>
              <a:ext cx="0" cy="1295401"/>
            </a:xfrm>
            <a:prstGeom prst="straightConnector1">
              <a:avLst/>
            </a:prstGeom>
            <a:noFill/>
            <a:ln w="19050" cap="flat" cmpd="sng">
              <a:solidFill>
                <a:schemeClr val="lt1"/>
              </a:solidFill>
              <a:prstDash val="dot"/>
              <a:miter lim="800000"/>
              <a:headEnd type="none" w="sm" len="sm"/>
              <a:tailEnd type="none" w="sm" len="sm"/>
            </a:ln>
          </p:spPr>
        </p:cxnSp>
        <p:cxnSp>
          <p:nvCxnSpPr>
            <p:cNvPr id="164" name="Google Shape;164;p3"/>
            <p:cNvCxnSpPr/>
            <p:nvPr/>
          </p:nvCxnSpPr>
          <p:spPr>
            <a:xfrm rot="10800000">
              <a:off x="4572000" y="1745690"/>
              <a:ext cx="0" cy="1295401"/>
            </a:xfrm>
            <a:prstGeom prst="straightConnector1">
              <a:avLst/>
            </a:prstGeom>
            <a:noFill/>
            <a:ln w="19050" cap="flat" cmpd="sng">
              <a:solidFill>
                <a:schemeClr val="lt1"/>
              </a:solidFill>
              <a:prstDash val="dot"/>
              <a:miter lim="800000"/>
              <a:headEnd type="none" w="sm" len="sm"/>
              <a:tailEnd type="none" w="sm" len="sm"/>
            </a:ln>
          </p:spPr>
        </p:cxnSp>
        <p:cxnSp>
          <p:nvCxnSpPr>
            <p:cNvPr id="165" name="Google Shape;165;p3"/>
            <p:cNvCxnSpPr/>
            <p:nvPr/>
          </p:nvCxnSpPr>
          <p:spPr>
            <a:xfrm rot="10800000">
              <a:off x="6858000" y="1745690"/>
              <a:ext cx="0" cy="1295401"/>
            </a:xfrm>
            <a:prstGeom prst="straightConnector1">
              <a:avLst/>
            </a:prstGeom>
            <a:noFill/>
            <a:ln w="19050" cap="flat" cmpd="sng">
              <a:solidFill>
                <a:schemeClr val="lt1"/>
              </a:solidFill>
              <a:prstDash val="dot"/>
              <a:miter lim="800000"/>
              <a:headEnd type="none" w="sm" len="sm"/>
              <a:tailEnd type="none" w="sm" len="sm"/>
            </a:ln>
          </p:spPr>
        </p:cxnSp>
      </p:grpSp>
      <p:pic>
        <p:nvPicPr>
          <p:cNvPr id="166" name="Google Shape;166;p3" descr="Badge Question Mark with solid fill"/>
          <p:cNvPicPr preferRelativeResize="0"/>
          <p:nvPr/>
        </p:nvPicPr>
        <p:blipFill rotWithShape="1">
          <a:blip r:embed="rId4">
            <a:alphaModFix/>
          </a:blip>
          <a:srcRect/>
          <a:stretch/>
        </p:blipFill>
        <p:spPr>
          <a:xfrm>
            <a:off x="1048599" y="2345264"/>
            <a:ext cx="1185043" cy="1185043"/>
          </a:xfrm>
          <a:prstGeom prst="rect">
            <a:avLst/>
          </a:prstGeom>
          <a:noFill/>
          <a:ln>
            <a:noFill/>
          </a:ln>
        </p:spPr>
      </p:pic>
      <p:pic>
        <p:nvPicPr>
          <p:cNvPr id="167" name="Google Shape;167;p3" descr="Medical with solid fill"/>
          <p:cNvPicPr preferRelativeResize="0"/>
          <p:nvPr/>
        </p:nvPicPr>
        <p:blipFill rotWithShape="1">
          <a:blip r:embed="rId5">
            <a:alphaModFix/>
          </a:blip>
          <a:srcRect/>
          <a:stretch/>
        </p:blipFill>
        <p:spPr>
          <a:xfrm>
            <a:off x="4043233" y="2345264"/>
            <a:ext cx="1185043" cy="1185043"/>
          </a:xfrm>
          <a:prstGeom prst="rect">
            <a:avLst/>
          </a:prstGeom>
          <a:noFill/>
          <a:ln>
            <a:noFill/>
          </a:ln>
        </p:spPr>
      </p:pic>
      <p:pic>
        <p:nvPicPr>
          <p:cNvPr id="168" name="Google Shape;168;p3" descr="Clipboard Partially Checked with solid fill"/>
          <p:cNvPicPr preferRelativeResize="0"/>
          <p:nvPr/>
        </p:nvPicPr>
        <p:blipFill rotWithShape="1">
          <a:blip r:embed="rId6">
            <a:alphaModFix/>
          </a:blip>
          <a:srcRect/>
          <a:stretch/>
        </p:blipFill>
        <p:spPr>
          <a:xfrm>
            <a:off x="7077744" y="2401165"/>
            <a:ext cx="1084513" cy="1084513"/>
          </a:xfrm>
          <a:prstGeom prst="rect">
            <a:avLst/>
          </a:prstGeom>
          <a:noFill/>
          <a:ln>
            <a:noFill/>
          </a:ln>
        </p:spPr>
      </p:pic>
      <p:sp>
        <p:nvSpPr>
          <p:cNvPr id="2" name="Google Shape;158;p3">
            <a:extLst>
              <a:ext uri="{FF2B5EF4-FFF2-40B4-BE49-F238E27FC236}">
                <a16:creationId xmlns:a16="http://schemas.microsoft.com/office/drawing/2014/main" id="{CEE50669-29B3-32DF-AA29-5252BDEE8CAA}"/>
              </a:ext>
            </a:extLst>
          </p:cNvPr>
          <p:cNvSpPr txBox="1"/>
          <p:nvPr/>
        </p:nvSpPr>
        <p:spPr>
          <a:xfrm>
            <a:off x="2669973" y="5872949"/>
            <a:ext cx="6474027" cy="72019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chemeClr val="lt1"/>
              </a:buClr>
              <a:buSzPts val="2000"/>
              <a:buFont typeface="Noto Sans Symbols"/>
              <a:buNone/>
            </a:pPr>
            <a:r>
              <a:rPr lang="en-US" sz="3600" b="1">
                <a:solidFill>
                  <a:schemeClr val="lt1"/>
                </a:solidFill>
                <a:latin typeface="Roboto"/>
                <a:ea typeface="Play"/>
                <a:cs typeface="Play"/>
                <a:sym typeface="Play"/>
              </a:rPr>
              <a:t>Drop questions in the chat! </a:t>
            </a:r>
            <a:endParaRPr lang="en-US" sz="3600">
              <a:solidFill>
                <a:schemeClr val="lt1"/>
              </a:solidFill>
              <a:latin typeface="Robo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C7194-56EC-3B66-D353-5F4C094EFAF1}"/>
              </a:ext>
            </a:extLst>
          </p:cNvPr>
          <p:cNvSpPr>
            <a:spLocks noGrp="1"/>
          </p:cNvSpPr>
          <p:nvPr>
            <p:ph type="title"/>
          </p:nvPr>
        </p:nvSpPr>
        <p:spPr>
          <a:xfrm>
            <a:off x="-3544" y="1846"/>
            <a:ext cx="10515600" cy="1325563"/>
          </a:xfrm>
        </p:spPr>
        <p:txBody>
          <a:bodyPr/>
          <a:lstStyle/>
          <a:p>
            <a:r>
              <a:rPr lang="en-US" sz="4000" cap="all">
                <a:solidFill>
                  <a:schemeClr val="accent1"/>
                </a:solidFill>
              </a:rPr>
              <a:t>GOC dream team</a:t>
            </a:r>
          </a:p>
        </p:txBody>
      </p:sp>
      <p:pic>
        <p:nvPicPr>
          <p:cNvPr id="3074" name="Picture 2" descr="North Shore University Hospital ...">
            <a:extLst>
              <a:ext uri="{FF2B5EF4-FFF2-40B4-BE49-F238E27FC236}">
                <a16:creationId xmlns:a16="http://schemas.microsoft.com/office/drawing/2014/main" id="{CFEC53B3-6021-2422-F6C6-0D177A98D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7478" y="283627"/>
            <a:ext cx="4580266" cy="458027"/>
          </a:xfrm>
          <a:prstGeom prst="rect">
            <a:avLst/>
          </a:prstGeom>
          <a:noFill/>
          <a:extLst>
            <a:ext uri="{909E8E84-426E-40DD-AFC4-6F175D3DCCD1}">
              <a14:hiddenFill xmlns:a14="http://schemas.microsoft.com/office/drawing/2010/main">
                <a:solidFill>
                  <a:srgbClr val="FFFFFF"/>
                </a:solidFill>
              </a14:hiddenFill>
            </a:ext>
          </a:extLst>
        </p:spPr>
      </p:pic>
      <p:sp>
        <p:nvSpPr>
          <p:cNvPr id="4" name="5-Point Star 3">
            <a:extLst>
              <a:ext uri="{FF2B5EF4-FFF2-40B4-BE49-F238E27FC236}">
                <a16:creationId xmlns:a16="http://schemas.microsoft.com/office/drawing/2014/main" id="{B6D05CF2-BCA5-94BC-CE84-43370429E865}"/>
              </a:ext>
            </a:extLst>
          </p:cNvPr>
          <p:cNvSpPr/>
          <p:nvPr/>
        </p:nvSpPr>
        <p:spPr>
          <a:xfrm>
            <a:off x="3569794" y="1609190"/>
            <a:ext cx="5009407" cy="402198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40A931-24B8-CDAB-2D7A-32100EEE3820}"/>
              </a:ext>
            </a:extLst>
          </p:cNvPr>
          <p:cNvSpPr txBox="1">
            <a:spLocks/>
          </p:cNvSpPr>
          <p:nvPr/>
        </p:nvSpPr>
        <p:spPr>
          <a:xfrm>
            <a:off x="5170044" y="703544"/>
            <a:ext cx="2084195" cy="882468"/>
          </a:xfrm>
          <a:noFill/>
          <a:ln w="12700">
            <a:solidFill>
              <a:schemeClr val="accent1"/>
            </a:solidFill>
          </a:ln>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a:solidFill>
                  <a:srgbClr val="0070C0"/>
                </a:solidFill>
              </a:rPr>
              <a:t>ED faculty, resident &amp; ACP education</a:t>
            </a:r>
          </a:p>
          <a:p>
            <a:pPr algn="ctr"/>
            <a:r>
              <a:rPr lang="en-US" sz="1600"/>
              <a:t>*Sharing the WHY</a:t>
            </a:r>
          </a:p>
        </p:txBody>
      </p:sp>
      <p:sp>
        <p:nvSpPr>
          <p:cNvPr id="7" name="Title 1">
            <a:extLst>
              <a:ext uri="{FF2B5EF4-FFF2-40B4-BE49-F238E27FC236}">
                <a16:creationId xmlns:a16="http://schemas.microsoft.com/office/drawing/2014/main" id="{AA145584-ACEC-210F-5075-2BA18E23D54B}"/>
              </a:ext>
            </a:extLst>
          </p:cNvPr>
          <p:cNvSpPr txBox="1">
            <a:spLocks/>
          </p:cNvSpPr>
          <p:nvPr/>
        </p:nvSpPr>
        <p:spPr>
          <a:xfrm>
            <a:off x="8413433" y="2855424"/>
            <a:ext cx="1851910" cy="623865"/>
          </a:xfrm>
          <a:noFill/>
          <a:ln w="12700">
            <a:solidFill>
              <a:schemeClr val="accent1"/>
            </a:solidFill>
          </a:ln>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a:solidFill>
                  <a:srgbClr val="0070C0"/>
                </a:solidFill>
              </a:rPr>
              <a:t>Social Work</a:t>
            </a:r>
          </a:p>
          <a:p>
            <a:pPr algn="ctr"/>
            <a:r>
              <a:rPr lang="en-US" sz="1600"/>
              <a:t>*Help with identification &amp; logistics</a:t>
            </a:r>
          </a:p>
          <a:p>
            <a:pPr algn="ctr"/>
            <a:endParaRPr lang="en-US" sz="1600">
              <a:solidFill>
                <a:srgbClr val="0070C0"/>
              </a:solidFill>
            </a:endParaRPr>
          </a:p>
        </p:txBody>
      </p:sp>
      <p:sp>
        <p:nvSpPr>
          <p:cNvPr id="8" name="Title 1">
            <a:extLst>
              <a:ext uri="{FF2B5EF4-FFF2-40B4-BE49-F238E27FC236}">
                <a16:creationId xmlns:a16="http://schemas.microsoft.com/office/drawing/2014/main" id="{D333213C-92C4-6F48-AD62-E0F879DD0F8A}"/>
              </a:ext>
            </a:extLst>
          </p:cNvPr>
          <p:cNvSpPr txBox="1">
            <a:spLocks/>
          </p:cNvSpPr>
          <p:nvPr/>
        </p:nvSpPr>
        <p:spPr>
          <a:xfrm>
            <a:off x="6973700" y="5654348"/>
            <a:ext cx="2947540" cy="623865"/>
          </a:xfrm>
          <a:noFill/>
          <a:ln w="12700">
            <a:solidFill>
              <a:schemeClr val="accent1"/>
            </a:solidFill>
          </a:ln>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a:solidFill>
                  <a:srgbClr val="0070C0"/>
                </a:solidFill>
              </a:rPr>
              <a:t>Research interns screen patients</a:t>
            </a:r>
          </a:p>
          <a:p>
            <a:pPr algn="ctr"/>
            <a:r>
              <a:rPr lang="en-US" sz="1600"/>
              <a:t>*National presentations and publications resulting in support</a:t>
            </a:r>
          </a:p>
          <a:p>
            <a:pPr algn="ctr"/>
            <a:endParaRPr lang="en-US" sz="1600">
              <a:solidFill>
                <a:srgbClr val="0070C0"/>
              </a:solidFill>
            </a:endParaRPr>
          </a:p>
        </p:txBody>
      </p:sp>
      <p:sp>
        <p:nvSpPr>
          <p:cNvPr id="9" name="Title 1">
            <a:extLst>
              <a:ext uri="{FF2B5EF4-FFF2-40B4-BE49-F238E27FC236}">
                <a16:creationId xmlns:a16="http://schemas.microsoft.com/office/drawing/2014/main" id="{7703F838-61CA-6BFF-4A53-361920BC9571}"/>
              </a:ext>
            </a:extLst>
          </p:cNvPr>
          <p:cNvSpPr txBox="1">
            <a:spLocks/>
          </p:cNvSpPr>
          <p:nvPr/>
        </p:nvSpPr>
        <p:spPr>
          <a:xfrm>
            <a:off x="3402346" y="5601018"/>
            <a:ext cx="1851910" cy="623865"/>
          </a:xfrm>
          <a:noFill/>
          <a:ln w="12700">
            <a:solidFill>
              <a:schemeClr val="accent1"/>
            </a:solidFill>
          </a:ln>
        </p:spPr>
        <p:txBody>
          <a:bodyPr>
            <a:normAutofit fontScale="925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700">
                <a:solidFill>
                  <a:srgbClr val="0070C0"/>
                </a:solidFill>
              </a:rPr>
              <a:t>Hospice Care RN</a:t>
            </a:r>
          </a:p>
          <a:p>
            <a:pPr algn="ctr"/>
            <a:r>
              <a:rPr lang="en-US" sz="1700"/>
              <a:t>*System-level vision alignment</a:t>
            </a:r>
            <a:endParaRPr lang="en-US" sz="1700">
              <a:solidFill>
                <a:srgbClr val="0070C0"/>
              </a:solidFill>
            </a:endParaRPr>
          </a:p>
        </p:txBody>
      </p:sp>
      <p:sp>
        <p:nvSpPr>
          <p:cNvPr id="10" name="Title 1">
            <a:extLst>
              <a:ext uri="{FF2B5EF4-FFF2-40B4-BE49-F238E27FC236}">
                <a16:creationId xmlns:a16="http://schemas.microsoft.com/office/drawing/2014/main" id="{C69B2D9B-A82A-C82E-8F4D-0C2998E94430}"/>
              </a:ext>
            </a:extLst>
          </p:cNvPr>
          <p:cNvSpPr txBox="1">
            <a:spLocks/>
          </p:cNvSpPr>
          <p:nvPr/>
        </p:nvSpPr>
        <p:spPr>
          <a:xfrm>
            <a:off x="1829349" y="3032262"/>
            <a:ext cx="1851910" cy="623865"/>
          </a:xfrm>
          <a:noFill/>
          <a:ln w="12700">
            <a:solidFill>
              <a:schemeClr val="accent1"/>
            </a:solidFill>
          </a:ln>
        </p:spPr>
        <p:txBody>
          <a:bodyPr>
            <a:normAutofit fontScale="925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700">
                <a:solidFill>
                  <a:srgbClr val="0070C0"/>
                </a:solidFill>
              </a:rPr>
              <a:t>Palliative Care physician</a:t>
            </a:r>
          </a:p>
          <a:p>
            <a:pPr algn="ctr"/>
            <a:r>
              <a:rPr lang="en-US" sz="1700"/>
              <a:t>*C-suite buy-in</a:t>
            </a:r>
          </a:p>
        </p:txBody>
      </p:sp>
    </p:spTree>
    <p:extLst>
      <p:ext uri="{BB962C8B-B14F-4D97-AF65-F5344CB8AC3E}">
        <p14:creationId xmlns:p14="http://schemas.microsoft.com/office/powerpoint/2010/main" val="692014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AB83-64BB-93D3-AE0E-DB4CE71384AA}"/>
              </a:ext>
            </a:extLst>
          </p:cNvPr>
          <p:cNvSpPr>
            <a:spLocks noGrp="1"/>
          </p:cNvSpPr>
          <p:nvPr>
            <p:ph type="title"/>
          </p:nvPr>
        </p:nvSpPr>
        <p:spPr>
          <a:xfrm>
            <a:off x="250578" y="182658"/>
            <a:ext cx="11819501" cy="1325563"/>
          </a:xfrm>
        </p:spPr>
        <p:txBody>
          <a:bodyPr/>
          <a:lstStyle/>
          <a:p>
            <a:r>
              <a:rPr lang="en-US" sz="4000" cap="all">
                <a:solidFill>
                  <a:schemeClr val="accent1"/>
                </a:solidFill>
              </a:rPr>
              <a:t>The WHAT, WHO, WHY &amp; HOW’s of ED GOC</a:t>
            </a:r>
          </a:p>
        </p:txBody>
      </p:sp>
      <p:graphicFrame>
        <p:nvGraphicFramePr>
          <p:cNvPr id="7" name="Content Placeholder 6">
            <a:extLst>
              <a:ext uri="{FF2B5EF4-FFF2-40B4-BE49-F238E27FC236}">
                <a16:creationId xmlns:a16="http://schemas.microsoft.com/office/drawing/2014/main" id="{487B41D2-DC38-34E2-8935-C81C53915960}"/>
              </a:ext>
            </a:extLst>
          </p:cNvPr>
          <p:cNvGraphicFramePr>
            <a:graphicFrameLocks noGrp="1"/>
          </p:cNvGraphicFramePr>
          <p:nvPr>
            <p:ph idx="1"/>
            <p:extLst>
              <p:ext uri="{D42A27DB-BD31-4B8C-83A1-F6EECF244321}">
                <p14:modId xmlns:p14="http://schemas.microsoft.com/office/powerpoint/2010/main" val="2866241195"/>
              </p:ext>
            </p:extLst>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20B5C3E2-FDC9-4CCF-4656-7378B3424A48}"/>
              </a:ext>
            </a:extLst>
          </p:cNvPr>
          <p:cNvSpPr txBox="1"/>
          <p:nvPr/>
        </p:nvSpPr>
        <p:spPr>
          <a:xfrm>
            <a:off x="990600" y="1981200"/>
            <a:ext cx="5227320" cy="3611880"/>
          </a:xfrm>
          <a:prstGeom prst="rect">
            <a:avLst/>
          </a:prstGeom>
          <a:noFill/>
        </p:spPr>
        <p:txBody>
          <a:bodyPr wrap="square" rtlCol="0">
            <a:spAutoFit/>
          </a:bodyPr>
          <a:lstStyle/>
          <a:p>
            <a:endParaRPr lang="en-US"/>
          </a:p>
        </p:txBody>
      </p:sp>
      <p:graphicFrame>
        <p:nvGraphicFramePr>
          <p:cNvPr id="13" name="Diagram 12">
            <a:extLst>
              <a:ext uri="{FF2B5EF4-FFF2-40B4-BE49-F238E27FC236}">
                <a16:creationId xmlns:a16="http://schemas.microsoft.com/office/drawing/2014/main" id="{F4179BBB-88F0-ECDD-E5F1-6E15B0271E8B}"/>
              </a:ext>
            </a:extLst>
          </p:cNvPr>
          <p:cNvGraphicFramePr/>
          <p:nvPr>
            <p:extLst>
              <p:ext uri="{D42A27DB-BD31-4B8C-83A1-F6EECF244321}">
                <p14:modId xmlns:p14="http://schemas.microsoft.com/office/powerpoint/2010/main" val="489007733"/>
              </p:ext>
            </p:extLst>
          </p:nvPr>
        </p:nvGraphicFramePr>
        <p:xfrm>
          <a:off x="2655128" y="1059180"/>
          <a:ext cx="7010400" cy="54559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86928897"/>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xt&#10;&#10;Description automatically generated">
            <a:extLst>
              <a:ext uri="{FF2B5EF4-FFF2-40B4-BE49-F238E27FC236}">
                <a16:creationId xmlns:a16="http://schemas.microsoft.com/office/drawing/2014/main" id="{FC262CD4-5DD8-DB8B-5EA0-19086C723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1" y="-1221"/>
            <a:ext cx="21145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ext&#10;&#10;Description automatically generated">
            <a:extLst>
              <a:ext uri="{FF2B5EF4-FFF2-40B4-BE49-F238E27FC236}">
                <a16:creationId xmlns:a16="http://schemas.microsoft.com/office/drawing/2014/main" id="{20A1A0F6-AE40-6727-F71A-282291AD5C5F}"/>
              </a:ext>
            </a:extLst>
          </p:cNvPr>
          <p:cNvPicPr>
            <a:picLocks noGrp="1" noChangeAspect="1"/>
          </p:cNvPicPr>
          <p:nvPr>
            <p:ph idx="1"/>
          </p:nvPr>
        </p:nvPicPr>
        <p:blipFill>
          <a:blip r:embed="rId3"/>
          <a:stretch>
            <a:fillRect/>
          </a:stretch>
        </p:blipFill>
        <p:spPr>
          <a:xfrm>
            <a:off x="4279" y="-1221"/>
            <a:ext cx="2045151" cy="6608030"/>
          </a:xfrm>
        </p:spPr>
      </p:pic>
      <p:pic>
        <p:nvPicPr>
          <p:cNvPr id="2" name="Picture 2" descr="Graphical user interface, text, application&#10;&#10;Description automatically generated">
            <a:extLst>
              <a:ext uri="{FF2B5EF4-FFF2-40B4-BE49-F238E27FC236}">
                <a16:creationId xmlns:a16="http://schemas.microsoft.com/office/drawing/2014/main" id="{9590424B-23E6-7EAE-301F-8DE4E65B9402}"/>
              </a:ext>
            </a:extLst>
          </p:cNvPr>
          <p:cNvPicPr>
            <a:picLocks noChangeAspect="1"/>
          </p:cNvPicPr>
          <p:nvPr/>
        </p:nvPicPr>
        <p:blipFill>
          <a:blip r:embed="rId4"/>
          <a:stretch>
            <a:fillRect/>
          </a:stretch>
        </p:blipFill>
        <p:spPr>
          <a:xfrm>
            <a:off x="2100819" y="827929"/>
            <a:ext cx="10021276" cy="5026296"/>
          </a:xfrm>
          <a:prstGeom prst="rect">
            <a:avLst/>
          </a:prstGeom>
        </p:spPr>
      </p:pic>
      <p:sp>
        <p:nvSpPr>
          <p:cNvPr id="6" name="TextBox 5">
            <a:extLst>
              <a:ext uri="{FF2B5EF4-FFF2-40B4-BE49-F238E27FC236}">
                <a16:creationId xmlns:a16="http://schemas.microsoft.com/office/drawing/2014/main" id="{60D2840C-3686-D079-A5AF-49C7CE8ACAD2}"/>
              </a:ext>
            </a:extLst>
          </p:cNvPr>
          <p:cNvSpPr txBox="1"/>
          <p:nvPr/>
        </p:nvSpPr>
        <p:spPr>
          <a:xfrm>
            <a:off x="2512142" y="213853"/>
            <a:ext cx="2669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B050"/>
                </a:solidFill>
                <a:latin typeface="Franklin Gothic Book"/>
              </a:rPr>
              <a:t>Embedded GOC note</a:t>
            </a:r>
            <a:endParaRPr lang="en-US"/>
          </a:p>
        </p:txBody>
      </p:sp>
      <p:cxnSp>
        <p:nvCxnSpPr>
          <p:cNvPr id="8" name="Straight Arrow Connector 7">
            <a:extLst>
              <a:ext uri="{FF2B5EF4-FFF2-40B4-BE49-F238E27FC236}">
                <a16:creationId xmlns:a16="http://schemas.microsoft.com/office/drawing/2014/main" id="{219B2F8C-3853-3833-9960-2CA6F504754C}"/>
              </a:ext>
            </a:extLst>
          </p:cNvPr>
          <p:cNvCxnSpPr/>
          <p:nvPr/>
        </p:nvCxnSpPr>
        <p:spPr>
          <a:xfrm flipH="1">
            <a:off x="1043387" y="601391"/>
            <a:ext cx="1523983" cy="1809357"/>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10355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phical user interface, text, application, email&#10;&#10;Description automatically generated">
            <a:extLst>
              <a:ext uri="{FF2B5EF4-FFF2-40B4-BE49-F238E27FC236}">
                <a16:creationId xmlns:a16="http://schemas.microsoft.com/office/drawing/2014/main" id="{DED3FF3B-1BF1-677E-DE15-962A5D390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8" y="103445"/>
            <a:ext cx="9842500" cy="5702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raphical user interface, text&#10;&#10;Description automatically generated">
            <a:extLst>
              <a:ext uri="{FF2B5EF4-FFF2-40B4-BE49-F238E27FC236}">
                <a16:creationId xmlns:a16="http://schemas.microsoft.com/office/drawing/2014/main" id="{B5427465-B411-4DBE-C614-F0C610F7F696}"/>
              </a:ext>
            </a:extLst>
          </p:cNvPr>
          <p:cNvPicPr>
            <a:picLocks noChangeAspect="1"/>
          </p:cNvPicPr>
          <p:nvPr/>
        </p:nvPicPr>
        <p:blipFill>
          <a:blip r:embed="rId3"/>
          <a:stretch>
            <a:fillRect/>
          </a:stretch>
        </p:blipFill>
        <p:spPr>
          <a:xfrm>
            <a:off x="-3908" y="5700890"/>
            <a:ext cx="8106508" cy="1153886"/>
          </a:xfrm>
          <a:prstGeom prst="rect">
            <a:avLst/>
          </a:prstGeom>
        </p:spPr>
      </p:pic>
      <p:pic>
        <p:nvPicPr>
          <p:cNvPr id="5" name="Picture 6" descr="Graphical user interface, text, application, email&#10;&#10;Description automatically generated">
            <a:extLst>
              <a:ext uri="{FF2B5EF4-FFF2-40B4-BE49-F238E27FC236}">
                <a16:creationId xmlns:a16="http://schemas.microsoft.com/office/drawing/2014/main" id="{D6A6A1A9-62D6-B916-F231-278B9420A771}"/>
              </a:ext>
            </a:extLst>
          </p:cNvPr>
          <p:cNvPicPr>
            <a:picLocks noGrp="1" noChangeAspect="1"/>
          </p:cNvPicPr>
          <p:nvPr>
            <p:ph idx="1"/>
          </p:nvPr>
        </p:nvPicPr>
        <p:blipFill>
          <a:blip r:embed="rId4"/>
          <a:stretch>
            <a:fillRect/>
          </a:stretch>
        </p:blipFill>
        <p:spPr>
          <a:xfrm>
            <a:off x="45744" y="-79376"/>
            <a:ext cx="12100513" cy="5777014"/>
          </a:xfrm>
        </p:spPr>
      </p:pic>
      <p:sp>
        <p:nvSpPr>
          <p:cNvPr id="7" name="TextBox 6">
            <a:extLst>
              <a:ext uri="{FF2B5EF4-FFF2-40B4-BE49-F238E27FC236}">
                <a16:creationId xmlns:a16="http://schemas.microsoft.com/office/drawing/2014/main" id="{75C90C13-D8A1-DE77-9424-197E62B90427}"/>
              </a:ext>
            </a:extLst>
          </p:cNvPr>
          <p:cNvSpPr txBox="1"/>
          <p:nvPr/>
        </p:nvSpPr>
        <p:spPr>
          <a:xfrm>
            <a:off x="9888244" y="2966293"/>
            <a:ext cx="1342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B050"/>
                </a:solidFill>
                <a:latin typeface="Franklin Gothic Book"/>
              </a:rPr>
              <a:t>Able to bill </a:t>
            </a:r>
            <a:endParaRPr lang="en-US">
              <a:solidFill>
                <a:srgbClr val="00B050"/>
              </a:solidFill>
            </a:endParaRPr>
          </a:p>
        </p:txBody>
      </p:sp>
      <p:cxnSp>
        <p:nvCxnSpPr>
          <p:cNvPr id="9" name="Straight Arrow Connector 8">
            <a:extLst>
              <a:ext uri="{FF2B5EF4-FFF2-40B4-BE49-F238E27FC236}">
                <a16:creationId xmlns:a16="http://schemas.microsoft.com/office/drawing/2014/main" id="{E9C96407-D771-DD34-AB3D-BDD1DC401E3B}"/>
              </a:ext>
            </a:extLst>
          </p:cNvPr>
          <p:cNvCxnSpPr>
            <a:cxnSpLocks/>
          </p:cNvCxnSpPr>
          <p:nvPr/>
        </p:nvCxnSpPr>
        <p:spPr>
          <a:xfrm flipH="1">
            <a:off x="1923393" y="3194649"/>
            <a:ext cx="7366783" cy="1728985"/>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59002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0AB83-64BB-93D3-AE0E-DB4CE71384AA}"/>
              </a:ext>
            </a:extLst>
          </p:cNvPr>
          <p:cNvSpPr>
            <a:spLocks noGrp="1"/>
          </p:cNvSpPr>
          <p:nvPr>
            <p:ph type="title"/>
          </p:nvPr>
        </p:nvSpPr>
        <p:spPr>
          <a:xfrm>
            <a:off x="250578" y="182658"/>
            <a:ext cx="11819501" cy="1325563"/>
          </a:xfrm>
        </p:spPr>
        <p:txBody>
          <a:bodyPr/>
          <a:lstStyle/>
          <a:p>
            <a:r>
              <a:rPr lang="en-US" sz="4000" cap="all">
                <a:solidFill>
                  <a:schemeClr val="accent1"/>
                </a:solidFill>
              </a:rPr>
              <a:t>5 min MOLST</a:t>
            </a:r>
          </a:p>
        </p:txBody>
      </p:sp>
      <p:graphicFrame>
        <p:nvGraphicFramePr>
          <p:cNvPr id="7" name="Content Placeholder 6">
            <a:extLst>
              <a:ext uri="{FF2B5EF4-FFF2-40B4-BE49-F238E27FC236}">
                <a16:creationId xmlns:a16="http://schemas.microsoft.com/office/drawing/2014/main" id="{487B41D2-DC38-34E2-8935-C81C53915960}"/>
              </a:ext>
            </a:extLst>
          </p:cNvPr>
          <p:cNvGraphicFramePr>
            <a:graphicFrameLocks noGrp="1"/>
          </p:cNvGraphicFramePr>
          <p:nvPr>
            <p:ph idx="1"/>
          </p:nvPr>
        </p:nvGraphicFramePr>
        <p:xfrm>
          <a:off x="0" y="0"/>
          <a:ext cx="0" cy="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20B5C3E2-FDC9-4CCF-4656-7378B3424A48}"/>
              </a:ext>
            </a:extLst>
          </p:cNvPr>
          <p:cNvSpPr txBox="1"/>
          <p:nvPr/>
        </p:nvSpPr>
        <p:spPr>
          <a:xfrm>
            <a:off x="990600" y="1981200"/>
            <a:ext cx="5227320" cy="3611880"/>
          </a:xfrm>
          <a:prstGeom prst="rect">
            <a:avLst/>
          </a:prstGeom>
          <a:noFill/>
        </p:spPr>
        <p:txBody>
          <a:bodyPr wrap="square" rtlCol="0">
            <a:spAutoFit/>
          </a:bodyPr>
          <a:lstStyle/>
          <a:p>
            <a:endParaRPr lang="en-US"/>
          </a:p>
        </p:txBody>
      </p:sp>
      <p:pic>
        <p:nvPicPr>
          <p:cNvPr id="8" name="Picture 7" descr="A close-up of a document&#10;&#10;Description automatically generated">
            <a:extLst>
              <a:ext uri="{FF2B5EF4-FFF2-40B4-BE49-F238E27FC236}">
                <a16:creationId xmlns:a16="http://schemas.microsoft.com/office/drawing/2014/main" id="{039AFBBD-A983-7FBC-7B41-569679DA22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590" y="1014960"/>
            <a:ext cx="9635490" cy="5675522"/>
          </a:xfrm>
          <a:prstGeom prst="rect">
            <a:avLst/>
          </a:prstGeom>
        </p:spPr>
      </p:pic>
    </p:spTree>
    <p:extLst>
      <p:ext uri="{BB962C8B-B14F-4D97-AF65-F5344CB8AC3E}">
        <p14:creationId xmlns:p14="http://schemas.microsoft.com/office/powerpoint/2010/main" val="3934892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A screenshot of a table&#10;&#10;Description automatically generated">
            <a:extLst>
              <a:ext uri="{FF2B5EF4-FFF2-40B4-BE49-F238E27FC236}">
                <a16:creationId xmlns:a16="http://schemas.microsoft.com/office/drawing/2014/main" id="{400A8B11-56B3-730F-4562-534693AD135E}"/>
              </a:ext>
            </a:extLst>
          </p:cNvPr>
          <p:cNvPicPr>
            <a:picLocks noChangeAspect="1"/>
          </p:cNvPicPr>
          <p:nvPr/>
        </p:nvPicPr>
        <p:blipFill>
          <a:blip r:embed="rId2"/>
          <a:stretch>
            <a:fillRect/>
          </a:stretch>
        </p:blipFill>
        <p:spPr>
          <a:xfrm>
            <a:off x="727273" y="933285"/>
            <a:ext cx="5453456" cy="5033959"/>
          </a:xfrm>
          <a:prstGeom prst="rect">
            <a:avLst/>
          </a:prstGeom>
          <a:noFill/>
        </p:spPr>
      </p:pic>
      <p:pic>
        <p:nvPicPr>
          <p:cNvPr id="11" name="Content Placeholder 10" descr="A screenshot of a phone&#10;&#10;Description automatically generated">
            <a:extLst>
              <a:ext uri="{FF2B5EF4-FFF2-40B4-BE49-F238E27FC236}">
                <a16:creationId xmlns:a16="http://schemas.microsoft.com/office/drawing/2014/main" id="{3F706DD5-CE70-7FAB-2276-8A8FB2939EA4}"/>
              </a:ext>
            </a:extLst>
          </p:cNvPr>
          <p:cNvPicPr>
            <a:picLocks noGrp="1" noChangeAspect="1"/>
          </p:cNvPicPr>
          <p:nvPr>
            <p:ph idx="4294967295"/>
          </p:nvPr>
        </p:nvPicPr>
        <p:blipFill>
          <a:blip r:embed="rId3"/>
          <a:stretch>
            <a:fillRect/>
          </a:stretch>
        </p:blipFill>
        <p:spPr/>
      </p:pic>
      <p:sp>
        <p:nvSpPr>
          <p:cNvPr id="12" name="Title 1">
            <a:extLst>
              <a:ext uri="{FF2B5EF4-FFF2-40B4-BE49-F238E27FC236}">
                <a16:creationId xmlns:a16="http://schemas.microsoft.com/office/drawing/2014/main" id="{02607146-B144-1BCB-8BF6-0717D4BB8DE7}"/>
              </a:ext>
            </a:extLst>
          </p:cNvPr>
          <p:cNvSpPr>
            <a:spLocks noGrp="1"/>
          </p:cNvSpPr>
          <p:nvPr>
            <p:ph type="title"/>
          </p:nvPr>
        </p:nvSpPr>
        <p:spPr>
          <a:xfrm>
            <a:off x="2697274" y="5988566"/>
            <a:ext cx="7757160" cy="1325563"/>
          </a:xfrm>
        </p:spPr>
        <p:txBody>
          <a:bodyPr>
            <a:normAutofit/>
          </a:bodyPr>
          <a:lstStyle/>
          <a:p>
            <a:r>
              <a:rPr lang="en-US" sz="2000">
                <a:solidFill>
                  <a:srgbClr val="0070C0"/>
                </a:solidFill>
              </a:rPr>
              <a:t>Review of 7,839 inpatients who received a GOC conversation</a:t>
            </a:r>
          </a:p>
        </p:txBody>
      </p:sp>
      <p:pic>
        <p:nvPicPr>
          <p:cNvPr id="13" name="Picture 12" descr="A screenshot of a table&#10;&#10;Description automatically generated">
            <a:extLst>
              <a:ext uri="{FF2B5EF4-FFF2-40B4-BE49-F238E27FC236}">
                <a16:creationId xmlns:a16="http://schemas.microsoft.com/office/drawing/2014/main" id="{AD99A6B9-EACD-3371-7A04-BBBFFC650967}"/>
              </a:ext>
            </a:extLst>
          </p:cNvPr>
          <p:cNvPicPr>
            <a:picLocks noChangeAspect="1"/>
          </p:cNvPicPr>
          <p:nvPr/>
        </p:nvPicPr>
        <p:blipFill>
          <a:blip r:embed="rId4"/>
          <a:stretch>
            <a:fillRect/>
          </a:stretch>
        </p:blipFill>
        <p:spPr>
          <a:xfrm>
            <a:off x="6461760" y="769826"/>
            <a:ext cx="5255862" cy="4900182"/>
          </a:xfrm>
          <a:prstGeom prst="rect">
            <a:avLst/>
          </a:prstGeom>
        </p:spPr>
      </p:pic>
      <p:sp>
        <p:nvSpPr>
          <p:cNvPr id="14" name="Rounded Rectangle 13">
            <a:extLst>
              <a:ext uri="{FF2B5EF4-FFF2-40B4-BE49-F238E27FC236}">
                <a16:creationId xmlns:a16="http://schemas.microsoft.com/office/drawing/2014/main" id="{CFA11B63-239E-5AD8-C0FF-5C63098F4306}"/>
              </a:ext>
            </a:extLst>
          </p:cNvPr>
          <p:cNvSpPr/>
          <p:nvPr/>
        </p:nvSpPr>
        <p:spPr>
          <a:xfrm>
            <a:off x="978195" y="2041450"/>
            <a:ext cx="10419907" cy="28938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A06ABF99-F73C-4F68-654B-90B302F79B96}"/>
              </a:ext>
            </a:extLst>
          </p:cNvPr>
          <p:cNvSpPr txBox="1">
            <a:spLocks/>
          </p:cNvSpPr>
          <p:nvPr/>
        </p:nvSpPr>
        <p:spPr>
          <a:xfrm>
            <a:off x="250578" y="182658"/>
            <a:ext cx="11819501" cy="1325563"/>
          </a:xfrm>
        </p:spPr>
        <p:txBody>
          <a:bodyPr/>
          <a:lstStyle>
            <a:lvl1pPr algn="l" defTabSz="914377" rtl="0" eaLnBrk="1" latinLnBrk="0" hangingPunct="1">
              <a:lnSpc>
                <a:spcPct val="90000"/>
              </a:lnSpc>
              <a:spcBef>
                <a:spcPct val="0"/>
              </a:spcBef>
              <a:buNone/>
              <a:defRPr sz="4400" b="0" i="0" kern="1200">
                <a:solidFill>
                  <a:schemeClr val="tx1"/>
                </a:solidFill>
                <a:latin typeface="+mj-lt"/>
                <a:ea typeface="+mj-ea"/>
                <a:cs typeface="+mj-cs"/>
              </a:defRPr>
            </a:lvl1pPr>
          </a:lstStyle>
          <a:p>
            <a:r>
              <a:rPr lang="en-US" sz="4000" cap="all">
                <a:solidFill>
                  <a:schemeClr val="accent1"/>
                </a:solidFill>
              </a:rPr>
              <a:t>C-suite and research engagement</a:t>
            </a:r>
          </a:p>
        </p:txBody>
      </p:sp>
    </p:spTree>
    <p:extLst>
      <p:ext uri="{BB962C8B-B14F-4D97-AF65-F5344CB8AC3E}">
        <p14:creationId xmlns:p14="http://schemas.microsoft.com/office/powerpoint/2010/main" val="4243093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E978E-0109-AADD-8DEB-B28211795655}"/>
            </a:ext>
          </a:extLst>
        </p:cNvPr>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D0C7AD1-733F-F939-4632-F43382204968}"/>
              </a:ext>
            </a:extLst>
          </p:cNvPr>
          <p:cNvPicPr>
            <a:picLocks noChangeAspect="1"/>
          </p:cNvPicPr>
          <p:nvPr/>
        </p:nvPicPr>
        <p:blipFill>
          <a:blip r:embed="rId3"/>
          <a:stretch>
            <a:fillRect/>
          </a:stretch>
        </p:blipFill>
        <p:spPr>
          <a:xfrm>
            <a:off x="7096850" y="2093803"/>
            <a:ext cx="4964623" cy="2840341"/>
          </a:xfrm>
          <a:prstGeom prst="rect">
            <a:avLst/>
          </a:prstGeom>
          <a:ln>
            <a:solidFill>
              <a:schemeClr val="accent1"/>
            </a:solidFill>
          </a:ln>
        </p:spPr>
      </p:pic>
      <p:pic>
        <p:nvPicPr>
          <p:cNvPr id="4" name="Picture 3" descr="A picture containing text, logo, font, graphics&#10;&#10;Description automatically generated">
            <a:extLst>
              <a:ext uri="{FF2B5EF4-FFF2-40B4-BE49-F238E27FC236}">
                <a16:creationId xmlns:a16="http://schemas.microsoft.com/office/drawing/2014/main" id="{D918BCAE-CFB7-F9DA-411F-1FDA739F4534}"/>
              </a:ext>
            </a:extLst>
          </p:cNvPr>
          <p:cNvPicPr>
            <a:picLocks noChangeAspect="1"/>
          </p:cNvPicPr>
          <p:nvPr/>
        </p:nvPicPr>
        <p:blipFill>
          <a:blip r:embed="rId4"/>
          <a:stretch>
            <a:fillRect/>
          </a:stretch>
        </p:blipFill>
        <p:spPr>
          <a:xfrm>
            <a:off x="8707557" y="5764195"/>
            <a:ext cx="3480487" cy="1077423"/>
          </a:xfrm>
          <a:prstGeom prst="rect">
            <a:avLst/>
          </a:prstGeom>
        </p:spPr>
      </p:pic>
      <p:pic>
        <p:nvPicPr>
          <p:cNvPr id="5" name="Picture 4" descr="A picture containing text, clothing, person, human face&#10;&#10;Description automatically generated">
            <a:extLst>
              <a:ext uri="{FF2B5EF4-FFF2-40B4-BE49-F238E27FC236}">
                <a16:creationId xmlns:a16="http://schemas.microsoft.com/office/drawing/2014/main" id="{D3BB4EF7-F66F-1A6C-6FF0-05BA1C6CB1B9}"/>
              </a:ext>
            </a:extLst>
          </p:cNvPr>
          <p:cNvPicPr>
            <a:picLocks noChangeAspect="1"/>
          </p:cNvPicPr>
          <p:nvPr/>
        </p:nvPicPr>
        <p:blipFill>
          <a:blip r:embed="rId5"/>
          <a:stretch>
            <a:fillRect/>
          </a:stretch>
        </p:blipFill>
        <p:spPr>
          <a:xfrm>
            <a:off x="0" y="2093804"/>
            <a:ext cx="6836496" cy="3655177"/>
          </a:xfrm>
          <a:prstGeom prst="rect">
            <a:avLst/>
          </a:prstGeom>
          <a:ln>
            <a:solidFill>
              <a:schemeClr val="accent1"/>
            </a:solidFill>
          </a:ln>
        </p:spPr>
      </p:pic>
      <p:sp>
        <p:nvSpPr>
          <p:cNvPr id="6" name="TextBox 14">
            <a:extLst>
              <a:ext uri="{FF2B5EF4-FFF2-40B4-BE49-F238E27FC236}">
                <a16:creationId xmlns:a16="http://schemas.microsoft.com/office/drawing/2014/main" id="{46D36ACE-0D0D-8F25-2EE8-3C4A75F88B91}"/>
              </a:ext>
            </a:extLst>
          </p:cNvPr>
          <p:cNvSpPr txBox="1"/>
          <p:nvPr/>
        </p:nvSpPr>
        <p:spPr>
          <a:xfrm>
            <a:off x="2492108" y="2463254"/>
            <a:ext cx="1519880" cy="646331"/>
          </a:xfrm>
          <a:prstGeom prst="rect">
            <a:avLst/>
          </a:prstGeom>
          <a:solidFill>
            <a:srgbClr val="259B8B"/>
          </a:solid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3600">
                <a:solidFill>
                  <a:schemeClr val="bg2"/>
                </a:solidFill>
              </a:rPr>
              <a:t>500</a:t>
            </a:r>
          </a:p>
        </p:txBody>
      </p:sp>
      <p:sp>
        <p:nvSpPr>
          <p:cNvPr id="7" name="Title 2">
            <a:extLst>
              <a:ext uri="{FF2B5EF4-FFF2-40B4-BE49-F238E27FC236}">
                <a16:creationId xmlns:a16="http://schemas.microsoft.com/office/drawing/2014/main" id="{185EF536-C0DD-CB61-B333-EE50733C584A}"/>
              </a:ext>
            </a:extLst>
          </p:cNvPr>
          <p:cNvSpPr txBox="1">
            <a:spLocks/>
          </p:cNvSpPr>
          <p:nvPr/>
        </p:nvSpPr>
        <p:spPr>
          <a:xfrm>
            <a:off x="6092155" y="5249841"/>
            <a:ext cx="6826107" cy="666755"/>
          </a:xfrm>
          <a:prstGeom prst="rect">
            <a:avLst/>
          </a:prstGeom>
        </p:spPr>
        <p:txBody>
          <a:bodyPr vert="horz" lIns="91440" tIns="45720" rIns="91440" bIns="4572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ct val="70000"/>
              </a:lnSpc>
            </a:pPr>
            <a:r>
              <a:rPr lang="en-US" sz="2400">
                <a:latin typeface="Roboto"/>
                <a:cs typeface="Poppins"/>
              </a:rPr>
              <a:t>157 GEDC Member Sites </a:t>
            </a:r>
          </a:p>
          <a:p>
            <a:pPr algn="ctr">
              <a:lnSpc>
                <a:spcPct val="70000"/>
              </a:lnSpc>
            </a:pPr>
            <a:r>
              <a:rPr lang="en-US" sz="2400">
                <a:latin typeface="Roboto"/>
                <a:cs typeface="Poppins"/>
              </a:rPr>
              <a:t>14 participating Health Systems</a:t>
            </a:r>
          </a:p>
          <a:p>
            <a:pPr algn="ctr"/>
            <a:endParaRPr lang="en-US" sz="2400">
              <a:solidFill>
                <a:srgbClr val="76BB21"/>
              </a:solidFill>
              <a:latin typeface="Poppins" panose="00000500000000000000" pitchFamily="2" charset="0"/>
              <a:cs typeface="Poppins" panose="00000500000000000000" pitchFamily="2" charset="0"/>
            </a:endParaRPr>
          </a:p>
        </p:txBody>
      </p:sp>
      <p:sp>
        <p:nvSpPr>
          <p:cNvPr id="10" name="Title 1">
            <a:extLst>
              <a:ext uri="{FF2B5EF4-FFF2-40B4-BE49-F238E27FC236}">
                <a16:creationId xmlns:a16="http://schemas.microsoft.com/office/drawing/2014/main" id="{31577A52-538A-6388-A39C-C0862B1A016B}"/>
              </a:ext>
            </a:extLst>
          </p:cNvPr>
          <p:cNvSpPr txBox="1">
            <a:spLocks/>
          </p:cNvSpPr>
          <p:nvPr/>
        </p:nvSpPr>
        <p:spPr>
          <a:xfrm>
            <a:off x="458211" y="493843"/>
            <a:ext cx="8690373" cy="1349876"/>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a:solidFill>
                  <a:schemeClr val="accent1"/>
                </a:solidFill>
                <a:latin typeface="Roboto"/>
              </a:rPr>
              <a:t>Synergy: Geriatric EDs are Expanding</a:t>
            </a:r>
            <a:br>
              <a:rPr lang="en-US" sz="4000" b="1">
                <a:solidFill>
                  <a:schemeClr val="accent1"/>
                </a:solidFill>
              </a:rPr>
            </a:br>
            <a:br>
              <a:rPr lang="en-US" sz="4000" b="1">
                <a:solidFill>
                  <a:schemeClr val="accent1"/>
                </a:solidFill>
              </a:rPr>
            </a:br>
            <a:br>
              <a:rPr lang="en-US" sz="4000" b="1">
                <a:solidFill>
                  <a:schemeClr val="accent1"/>
                </a:solidFill>
              </a:rPr>
            </a:br>
            <a:endParaRPr lang="en-US" sz="4000" b="1">
              <a:solidFill>
                <a:schemeClr val="accent1"/>
              </a:solidFill>
            </a:endParaRPr>
          </a:p>
        </p:txBody>
      </p:sp>
    </p:spTree>
    <p:extLst>
      <p:ext uri="{BB962C8B-B14F-4D97-AF65-F5344CB8AC3E}">
        <p14:creationId xmlns:p14="http://schemas.microsoft.com/office/powerpoint/2010/main" val="1885919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2021CD-986F-4D70-A6D8-442D7FC9EE1C}"/>
              </a:ext>
            </a:extLst>
          </p:cNvPr>
          <p:cNvSpPr/>
          <p:nvPr/>
        </p:nvSpPr>
        <p:spPr>
          <a:xfrm>
            <a:off x="5079558" y="0"/>
            <a:ext cx="1987030" cy="15099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a:ea typeface="+mn-ea"/>
            </a:endParaRPr>
          </a:p>
        </p:txBody>
      </p:sp>
      <p:pic>
        <p:nvPicPr>
          <p:cNvPr id="6" name="Picture 5" descr="A picture containing drawing&#10;&#10;Description automatically generated">
            <a:extLst>
              <a:ext uri="{FF2B5EF4-FFF2-40B4-BE49-F238E27FC236}">
                <a16:creationId xmlns:a16="http://schemas.microsoft.com/office/drawing/2014/main" id="{F994331E-B904-48E8-9470-DAD8B451F275}"/>
              </a:ext>
            </a:extLst>
          </p:cNvPr>
          <p:cNvPicPr>
            <a:picLocks noChangeAspect="1"/>
          </p:cNvPicPr>
          <p:nvPr/>
        </p:nvPicPr>
        <p:blipFill>
          <a:blip r:embed="rId3"/>
          <a:stretch>
            <a:fillRect/>
          </a:stretch>
        </p:blipFill>
        <p:spPr>
          <a:xfrm>
            <a:off x="-8862" y="227739"/>
            <a:ext cx="7499074" cy="2230171"/>
          </a:xfrm>
          <a:prstGeom prst="rect">
            <a:avLst/>
          </a:prstGeom>
        </p:spPr>
      </p:pic>
      <p:sp>
        <p:nvSpPr>
          <p:cNvPr id="7" name="Rectangle 6">
            <a:extLst>
              <a:ext uri="{FF2B5EF4-FFF2-40B4-BE49-F238E27FC236}">
                <a16:creationId xmlns:a16="http://schemas.microsoft.com/office/drawing/2014/main" id="{A47AB6A5-AAF1-47A3-93C5-C15EFEAB19B3}"/>
              </a:ext>
            </a:extLst>
          </p:cNvPr>
          <p:cNvSpPr/>
          <p:nvPr/>
        </p:nvSpPr>
        <p:spPr>
          <a:xfrm>
            <a:off x="7476994" y="5783"/>
            <a:ext cx="4715006" cy="6882696"/>
          </a:xfrm>
          <a:prstGeom prst="rect">
            <a:avLst/>
          </a:prstGeom>
          <a:solidFill>
            <a:srgbClr val="299B8A"/>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45720" rIns="50400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CA" sz="4800">
                <a:latin typeface="Roboto"/>
              </a:rPr>
              <a:t>Join the GEDC</a:t>
            </a:r>
            <a:endParaRPr lang="en-CA" sz="4800" b="0" i="0" u="none" strike="noStrike" kern="1200" cap="none" spc="0" normalizeH="0" baseline="0" noProof="0">
              <a:ln>
                <a:noFill/>
              </a:ln>
              <a:effectLst/>
              <a:uLnTx/>
              <a:uFillTx/>
              <a:latin typeface="Roboto"/>
              <a:ea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Roboto"/>
              <a:ea typeface="+mn-ea"/>
            </a:endParaRPr>
          </a:p>
          <a:p>
            <a:pPr>
              <a:defRPr/>
            </a:pPr>
            <a:r>
              <a:rPr lang="en-CA" sz="2000">
                <a:latin typeface="Roboto"/>
                <a:ea typeface="Roboto"/>
              </a:rPr>
              <a:t>Scan the QR Code for the GEDC membership form </a:t>
            </a:r>
          </a:p>
          <a:p>
            <a:pPr>
              <a:defRPr/>
            </a:pPr>
            <a:endParaRPr lang="en-CA" sz="2000">
              <a:latin typeface="Roboto"/>
              <a:ea typeface="Roboto"/>
            </a:endParaRPr>
          </a:p>
          <a:p>
            <a:pPr>
              <a:defRPr/>
            </a:pPr>
            <a:endParaRPr lang="en-CA" sz="2000">
              <a:latin typeface="Roboto"/>
              <a:ea typeface="Roboto"/>
            </a:endParaRPr>
          </a:p>
          <a:p>
            <a:pPr>
              <a:defRPr/>
            </a:pPr>
            <a:endParaRPr lang="en-CA" sz="2000">
              <a:latin typeface="Roboto"/>
              <a:ea typeface="Roboto"/>
            </a:endParaRPr>
          </a:p>
          <a:p>
            <a:pPr>
              <a:defRPr/>
            </a:pPr>
            <a:endParaRPr lang="en-CA" sz="2000">
              <a:latin typeface="Roboto"/>
              <a:ea typeface="Roboto"/>
            </a:endParaRPr>
          </a:p>
          <a:p>
            <a:pPr>
              <a:defRPr/>
            </a:pPr>
            <a:endParaRPr lang="en-CA" sz="2000">
              <a:latin typeface="Roboto"/>
              <a:ea typeface="Roboto"/>
            </a:endParaRPr>
          </a:p>
          <a:p>
            <a:pPr>
              <a:defRPr/>
            </a:pPr>
            <a:endParaRPr lang="en-CA" sz="2000">
              <a:latin typeface="Roboto"/>
              <a:ea typeface="Roboto"/>
            </a:endParaRPr>
          </a:p>
          <a:p>
            <a:pPr>
              <a:defRPr/>
            </a:pPr>
            <a:endParaRPr lang="en-CA" sz="2000">
              <a:latin typeface="Roboto"/>
              <a:ea typeface="Roboto"/>
            </a:endParaRPr>
          </a:p>
        </p:txBody>
      </p:sp>
      <p:sp>
        <p:nvSpPr>
          <p:cNvPr id="8" name="Rectangle 7">
            <a:extLst>
              <a:ext uri="{FF2B5EF4-FFF2-40B4-BE49-F238E27FC236}">
                <a16:creationId xmlns:a16="http://schemas.microsoft.com/office/drawing/2014/main" id="{2D21B81B-BA39-43B4-9268-74385C7AF80F}"/>
              </a:ext>
            </a:extLst>
          </p:cNvPr>
          <p:cNvSpPr/>
          <p:nvPr/>
        </p:nvSpPr>
        <p:spPr>
          <a:xfrm>
            <a:off x="-8711" y="2445485"/>
            <a:ext cx="7481349" cy="98726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504000" rIns="504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err="1">
                <a:ln>
                  <a:noFill/>
                </a:ln>
                <a:solidFill>
                  <a:prstClr val="white"/>
                </a:solidFill>
                <a:effectLst/>
                <a:uLnTx/>
                <a:uFillTx/>
                <a:latin typeface="Roboto"/>
                <a:ea typeface="+mn-ea"/>
              </a:rPr>
              <a:t>ged</a:t>
            </a:r>
            <a:r>
              <a:rPr kumimoji="0" lang="en-CA" sz="3600" b="1" i="0" u="none" strike="noStrike" kern="1200" cap="none" spc="0" normalizeH="0" baseline="0" noProof="0" err="1">
                <a:ln>
                  <a:noFill/>
                </a:ln>
                <a:solidFill>
                  <a:prstClr val="white"/>
                </a:solidFill>
                <a:effectLst/>
                <a:uLnTx/>
                <a:uFillTx/>
                <a:latin typeface="Roboto"/>
                <a:ea typeface="+mn-ea"/>
              </a:rPr>
              <a:t>collaborative</a:t>
            </a:r>
            <a:r>
              <a:rPr kumimoji="0" lang="en-CA" sz="3600" b="0" i="0" u="none" strike="noStrike" kern="1200" cap="none" spc="0" normalizeH="0" baseline="0" noProof="0" err="1">
                <a:ln>
                  <a:noFill/>
                </a:ln>
                <a:solidFill>
                  <a:prstClr val="white"/>
                </a:solidFill>
                <a:effectLst/>
                <a:uLnTx/>
                <a:uFillTx/>
                <a:latin typeface="Roboto"/>
                <a:ea typeface="+mn-ea"/>
              </a:rPr>
              <a:t>.com</a:t>
            </a:r>
            <a:endParaRPr kumimoji="0" lang="en-CA" sz="2667" b="0" i="0" u="none" strike="noStrike" kern="1200" cap="none" spc="0" normalizeH="0" baseline="0" noProof="0">
              <a:ln>
                <a:noFill/>
              </a:ln>
              <a:solidFill>
                <a:prstClr val="white"/>
              </a:solidFill>
              <a:effectLst/>
              <a:uLnTx/>
              <a:uFillTx/>
              <a:latin typeface="Roboto"/>
              <a:ea typeface="+mn-ea"/>
            </a:endParaRPr>
          </a:p>
        </p:txBody>
      </p:sp>
      <p:sp>
        <p:nvSpPr>
          <p:cNvPr id="9" name="Rectangle 8">
            <a:extLst>
              <a:ext uri="{FF2B5EF4-FFF2-40B4-BE49-F238E27FC236}">
                <a16:creationId xmlns:a16="http://schemas.microsoft.com/office/drawing/2014/main" id="{FFEF4590-A444-4F40-B48A-147D49F9A7FF}"/>
              </a:ext>
            </a:extLst>
          </p:cNvPr>
          <p:cNvSpPr/>
          <p:nvPr/>
        </p:nvSpPr>
        <p:spPr>
          <a:xfrm>
            <a:off x="-13061" y="3428829"/>
            <a:ext cx="7485703" cy="8682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Roboto"/>
              <a:ea typeface="+mn-ea"/>
            </a:endParaRPr>
          </a:p>
        </p:txBody>
      </p:sp>
      <p:grpSp>
        <p:nvGrpSpPr>
          <p:cNvPr id="14" name="Group 13">
            <a:extLst>
              <a:ext uri="{FF2B5EF4-FFF2-40B4-BE49-F238E27FC236}">
                <a16:creationId xmlns:a16="http://schemas.microsoft.com/office/drawing/2014/main" id="{D05F5DAD-157D-B529-614A-6D5A790AB501}"/>
              </a:ext>
            </a:extLst>
          </p:cNvPr>
          <p:cNvGrpSpPr/>
          <p:nvPr/>
        </p:nvGrpSpPr>
        <p:grpSpPr>
          <a:xfrm>
            <a:off x="609317" y="3573069"/>
            <a:ext cx="3307329" cy="584775"/>
            <a:chOff x="1066517" y="4587618"/>
            <a:chExt cx="3307329" cy="584775"/>
          </a:xfrm>
        </p:grpSpPr>
        <p:sp>
          <p:nvSpPr>
            <p:cNvPr id="10" name="TextBox 8">
              <a:extLst>
                <a:ext uri="{FF2B5EF4-FFF2-40B4-BE49-F238E27FC236}">
                  <a16:creationId xmlns:a16="http://schemas.microsoft.com/office/drawing/2014/main" id="{A54C4EF9-D7AB-48BB-9A9E-17DD9C90D4C4}"/>
                </a:ext>
              </a:extLst>
            </p:cNvPr>
            <p:cNvSpPr txBox="1"/>
            <p:nvPr/>
          </p:nvSpPr>
          <p:spPr>
            <a:xfrm>
              <a:off x="1492478" y="4587618"/>
              <a:ext cx="2881368"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white"/>
                  </a:solidFill>
                  <a:effectLst/>
                  <a:uLnTx/>
                  <a:uFillTx/>
                  <a:latin typeface="Roboto"/>
                  <a:ea typeface="+mn-ea"/>
                </a:rPr>
                <a:t>@the</a:t>
              </a:r>
              <a:r>
                <a:rPr kumimoji="0" lang="en-CA" sz="3200" b="1" i="0" u="none" strike="noStrike" kern="1200" cap="none" spc="0" normalizeH="0" baseline="0" noProof="0">
                  <a:ln>
                    <a:noFill/>
                  </a:ln>
                  <a:solidFill>
                    <a:prstClr val="white"/>
                  </a:solidFill>
                  <a:effectLst/>
                  <a:uLnTx/>
                  <a:uFillTx/>
                  <a:latin typeface="Roboto"/>
                  <a:ea typeface="+mn-ea"/>
                </a:rPr>
                <a:t>GEDC</a:t>
              </a:r>
            </a:p>
          </p:txBody>
        </p:sp>
        <p:pic>
          <p:nvPicPr>
            <p:cNvPr id="11" name="Picture 10" descr="A close up of a logo&#10;&#10;Description automatically generated">
              <a:extLst>
                <a:ext uri="{FF2B5EF4-FFF2-40B4-BE49-F238E27FC236}">
                  <a16:creationId xmlns:a16="http://schemas.microsoft.com/office/drawing/2014/main" id="{77CFF083-793C-4EC8-BC83-8A80754CC2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517" y="4708002"/>
              <a:ext cx="339030" cy="339030"/>
            </a:xfrm>
            <a:prstGeom prst="rect">
              <a:avLst/>
            </a:prstGeom>
          </p:spPr>
        </p:pic>
      </p:grpSp>
      <p:sp>
        <p:nvSpPr>
          <p:cNvPr id="12" name="Rectangle 11">
            <a:extLst>
              <a:ext uri="{FF2B5EF4-FFF2-40B4-BE49-F238E27FC236}">
                <a16:creationId xmlns:a16="http://schemas.microsoft.com/office/drawing/2014/main" id="{86B8F946-6124-4BA5-B6B5-430352EEB191}"/>
              </a:ext>
            </a:extLst>
          </p:cNvPr>
          <p:cNvSpPr/>
          <p:nvPr/>
        </p:nvSpPr>
        <p:spPr>
          <a:xfrm>
            <a:off x="0" y="4298158"/>
            <a:ext cx="7490057" cy="14538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Ins="504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white"/>
                </a:solidFill>
                <a:effectLst/>
                <a:uLnTx/>
                <a:uFillTx/>
                <a:latin typeface="Roboto"/>
                <a:ea typeface="+mn-ea"/>
              </a:rPr>
              <a:t>We bring best practice into action.</a:t>
            </a:r>
          </a:p>
        </p:txBody>
      </p:sp>
      <p:pic>
        <p:nvPicPr>
          <p:cNvPr id="13" name="Picture 12" descr="Qr code&#10;&#10;Description automatically generated">
            <a:extLst>
              <a:ext uri="{FF2B5EF4-FFF2-40B4-BE49-F238E27FC236}">
                <a16:creationId xmlns:a16="http://schemas.microsoft.com/office/drawing/2014/main" id="{9CF32478-F7D1-4DDA-32DF-23759866DF4F}"/>
              </a:ext>
            </a:extLst>
          </p:cNvPr>
          <p:cNvPicPr>
            <a:picLocks noChangeAspect="1"/>
          </p:cNvPicPr>
          <p:nvPr/>
        </p:nvPicPr>
        <p:blipFill rotWithShape="1">
          <a:blip r:embed="rId5"/>
          <a:srcRect l="10469" t="4741" r="9000" b="3270"/>
          <a:stretch/>
        </p:blipFill>
        <p:spPr>
          <a:xfrm>
            <a:off x="8434203" y="3693453"/>
            <a:ext cx="2832576" cy="2709166"/>
          </a:xfrm>
          <a:prstGeom prst="rect">
            <a:avLst/>
          </a:prstGeom>
        </p:spPr>
      </p:pic>
    </p:spTree>
    <p:extLst>
      <p:ext uri="{BB962C8B-B14F-4D97-AF65-F5344CB8AC3E}">
        <p14:creationId xmlns:p14="http://schemas.microsoft.com/office/powerpoint/2010/main" val="3682649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FA284-F43F-641F-7CA2-A02A5D664C7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380626A-F991-294C-CB41-8E922085197A}"/>
              </a:ext>
            </a:extLst>
          </p:cNvPr>
          <p:cNvSpPr>
            <a:spLocks noGrp="1"/>
          </p:cNvSpPr>
          <p:nvPr>
            <p:ph type="body" sz="half" idx="2"/>
          </p:nvPr>
        </p:nvSpPr>
        <p:spPr/>
        <p:txBody>
          <a:bodyPr/>
          <a:lstStyle/>
          <a:p>
            <a:r>
              <a:rPr lang="en-US">
                <a:latin typeface="Roboto"/>
                <a:ea typeface="Roboto"/>
                <a:cs typeface="Roboto"/>
              </a:rPr>
              <a:t>Resources for each of the 5 domains of the CMS measure </a:t>
            </a:r>
          </a:p>
        </p:txBody>
      </p:sp>
      <p:sp>
        <p:nvSpPr>
          <p:cNvPr id="3" name="Title 2">
            <a:extLst>
              <a:ext uri="{FF2B5EF4-FFF2-40B4-BE49-F238E27FC236}">
                <a16:creationId xmlns:a16="http://schemas.microsoft.com/office/drawing/2014/main" id="{2E199E82-63F1-83E6-65E2-74F2ABDFFB3F}"/>
              </a:ext>
            </a:extLst>
          </p:cNvPr>
          <p:cNvSpPr>
            <a:spLocks noGrp="1"/>
          </p:cNvSpPr>
          <p:nvPr>
            <p:ph type="title"/>
          </p:nvPr>
        </p:nvSpPr>
        <p:spPr/>
        <p:txBody>
          <a:bodyPr>
            <a:normAutofit fontScale="90000"/>
          </a:bodyPr>
          <a:lstStyle/>
          <a:p>
            <a:r>
              <a:rPr lang="en-US" b="1">
                <a:latin typeface="Roboto"/>
                <a:ea typeface="Roboto"/>
                <a:cs typeface="Roboto"/>
              </a:rPr>
              <a:t>NEW GEDC Resource </a:t>
            </a:r>
          </a:p>
        </p:txBody>
      </p:sp>
      <p:pic>
        <p:nvPicPr>
          <p:cNvPr id="5" name="Picture 4" descr="A screenshot of a medical survey&#10;&#10;Description automatically generated">
            <a:extLst>
              <a:ext uri="{FF2B5EF4-FFF2-40B4-BE49-F238E27FC236}">
                <a16:creationId xmlns:a16="http://schemas.microsoft.com/office/drawing/2014/main" id="{29954642-4B99-BC28-4B77-D48D72128F3C}"/>
              </a:ext>
            </a:extLst>
          </p:cNvPr>
          <p:cNvPicPr>
            <a:picLocks noChangeAspect="1"/>
          </p:cNvPicPr>
          <p:nvPr/>
        </p:nvPicPr>
        <p:blipFill>
          <a:blip r:embed="rId2"/>
          <a:stretch>
            <a:fillRect/>
          </a:stretch>
        </p:blipFill>
        <p:spPr>
          <a:xfrm>
            <a:off x="511342" y="1713989"/>
            <a:ext cx="6096000" cy="4111812"/>
          </a:xfrm>
          <a:prstGeom prst="rect">
            <a:avLst/>
          </a:prstGeom>
          <a:ln>
            <a:solidFill>
              <a:srgbClr val="4472C4"/>
            </a:solidFill>
          </a:ln>
        </p:spPr>
      </p:pic>
      <p:sp>
        <p:nvSpPr>
          <p:cNvPr id="9" name="Text Placeholder 1">
            <a:extLst>
              <a:ext uri="{FF2B5EF4-FFF2-40B4-BE49-F238E27FC236}">
                <a16:creationId xmlns:a16="http://schemas.microsoft.com/office/drawing/2014/main" id="{8B6567FA-E2DA-5147-44B7-E99EC40A1D5C}"/>
              </a:ext>
            </a:extLst>
          </p:cNvPr>
          <p:cNvSpPr txBox="1">
            <a:spLocks/>
          </p:cNvSpPr>
          <p:nvPr/>
        </p:nvSpPr>
        <p:spPr>
          <a:xfrm>
            <a:off x="7801079" y="5579431"/>
            <a:ext cx="2002668" cy="503256"/>
          </a:xfrm>
          <a:prstGeom prst="rect">
            <a:avLst/>
          </a:prstGeom>
        </p:spPr>
        <p:txBody>
          <a:bodyPr vert="horz" wrap="none"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0" kern="1200" baseline="0" dirty="0" smtClean="0">
                <a:solidFill>
                  <a:schemeClr val="bg1">
                    <a:lumMod val="65000"/>
                  </a:schemeClr>
                </a:solidFill>
                <a:latin typeface="Aptos" panose="020B0004020202020204" pitchFamily="34"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latin typeface="Roboto"/>
                <a:ea typeface="Roboto"/>
                <a:cs typeface="Roboto"/>
              </a:rPr>
              <a:t>Access CMS Resources</a:t>
            </a:r>
          </a:p>
        </p:txBody>
      </p:sp>
      <p:pic>
        <p:nvPicPr>
          <p:cNvPr id="10" name="Picture 9" descr="A qr code with black squares&#10;&#10;Description automatically generated">
            <a:extLst>
              <a:ext uri="{FF2B5EF4-FFF2-40B4-BE49-F238E27FC236}">
                <a16:creationId xmlns:a16="http://schemas.microsoft.com/office/drawing/2014/main" id="{D4238A95-3FB8-26C0-4306-9C693EEF0EF1}"/>
              </a:ext>
            </a:extLst>
          </p:cNvPr>
          <p:cNvPicPr>
            <a:picLocks noChangeAspect="1"/>
          </p:cNvPicPr>
          <p:nvPr/>
        </p:nvPicPr>
        <p:blipFill>
          <a:blip r:embed="rId3"/>
          <a:srcRect l="18472" t="11532" r="14861" b="9290"/>
          <a:stretch/>
        </p:blipFill>
        <p:spPr>
          <a:xfrm>
            <a:off x="7378000" y="2514599"/>
            <a:ext cx="2854483" cy="2803280"/>
          </a:xfrm>
          <a:prstGeom prst="rect">
            <a:avLst/>
          </a:prstGeom>
          <a:ln>
            <a:solidFill>
              <a:srgbClr val="4472C4"/>
            </a:solidFill>
          </a:ln>
        </p:spPr>
      </p:pic>
      <p:pic>
        <p:nvPicPr>
          <p:cNvPr id="11" name="Picture 10" descr="A black background with blue letters&#10;&#10;Description automatically generated">
            <a:extLst>
              <a:ext uri="{FF2B5EF4-FFF2-40B4-BE49-F238E27FC236}">
                <a16:creationId xmlns:a16="http://schemas.microsoft.com/office/drawing/2014/main" id="{F72A688B-87E4-6CCB-C227-B25EBDE1D896}"/>
              </a:ext>
            </a:extLst>
          </p:cNvPr>
          <p:cNvPicPr>
            <a:picLocks noChangeAspect="1"/>
          </p:cNvPicPr>
          <p:nvPr/>
        </p:nvPicPr>
        <p:blipFill>
          <a:blip r:embed="rId4"/>
          <a:stretch>
            <a:fillRect/>
          </a:stretch>
        </p:blipFill>
        <p:spPr>
          <a:xfrm>
            <a:off x="7555016" y="1549348"/>
            <a:ext cx="2489713" cy="772755"/>
          </a:xfrm>
          <a:prstGeom prst="rect">
            <a:avLst/>
          </a:prstGeom>
        </p:spPr>
      </p:pic>
      <p:sp>
        <p:nvSpPr>
          <p:cNvPr id="12" name="TextBox 11">
            <a:extLst>
              <a:ext uri="{FF2B5EF4-FFF2-40B4-BE49-F238E27FC236}">
                <a16:creationId xmlns:a16="http://schemas.microsoft.com/office/drawing/2014/main" id="{6C7997FE-B95E-0828-19BB-BF559D612CDC}"/>
              </a:ext>
            </a:extLst>
          </p:cNvPr>
          <p:cNvSpPr txBox="1"/>
          <p:nvPr/>
        </p:nvSpPr>
        <p:spPr>
          <a:xfrm>
            <a:off x="438355" y="5974907"/>
            <a:ext cx="79051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https://gedcollaborative.com/article/cms-hospital-measure-resources-for-eds/</a:t>
            </a:r>
            <a:r>
              <a:rPr lang="en-US"/>
              <a:t> </a:t>
            </a:r>
          </a:p>
        </p:txBody>
      </p:sp>
    </p:spTree>
    <p:extLst>
      <p:ext uri="{BB962C8B-B14F-4D97-AF65-F5344CB8AC3E}">
        <p14:creationId xmlns:p14="http://schemas.microsoft.com/office/powerpoint/2010/main" val="2475000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8FB35D-BC40-5B5D-3148-46F95AB03FD9}"/>
              </a:ext>
            </a:extLst>
          </p:cNvPr>
          <p:cNvSpPr>
            <a:spLocks noGrp="1"/>
          </p:cNvSpPr>
          <p:nvPr>
            <p:ph type="title"/>
          </p:nvPr>
        </p:nvSpPr>
        <p:spPr>
          <a:xfrm>
            <a:off x="508001" y="367111"/>
            <a:ext cx="9733281" cy="545945"/>
          </a:xfrm>
        </p:spPr>
        <p:txBody>
          <a:bodyPr/>
          <a:lstStyle/>
          <a:p>
            <a:r>
              <a:rPr lang="en-US" sz="3600" b="1"/>
              <a:t>GEDC Consulting Services </a:t>
            </a:r>
          </a:p>
        </p:txBody>
      </p:sp>
      <p:sp>
        <p:nvSpPr>
          <p:cNvPr id="4" name="Text Placeholder 3">
            <a:extLst>
              <a:ext uri="{FF2B5EF4-FFF2-40B4-BE49-F238E27FC236}">
                <a16:creationId xmlns:a16="http://schemas.microsoft.com/office/drawing/2014/main" id="{A8B8E0EF-51D9-CCA5-6524-BF111D1310BE}"/>
              </a:ext>
            </a:extLst>
          </p:cNvPr>
          <p:cNvSpPr>
            <a:spLocks noGrp="1"/>
          </p:cNvSpPr>
          <p:nvPr>
            <p:ph type="body" sz="quarter" idx="10"/>
          </p:nvPr>
        </p:nvSpPr>
        <p:spPr>
          <a:xfrm>
            <a:off x="508001" y="1362456"/>
            <a:ext cx="8242807" cy="4752301"/>
          </a:xfrm>
        </p:spPr>
        <p:txBody>
          <a:bodyPr/>
          <a:lstStyle/>
          <a:p>
            <a:pPr marL="0" indent="0" rtl="0">
              <a:spcBef>
                <a:spcPts val="0"/>
              </a:spcBef>
              <a:spcAft>
                <a:spcPts val="0"/>
              </a:spcAft>
              <a:buNone/>
            </a:pPr>
            <a:r>
              <a:rPr lang="en-US" sz="1800" b="1" i="0" u="none" strike="noStrike">
                <a:solidFill>
                  <a:schemeClr val="accent2"/>
                </a:solidFill>
                <a:effectLst/>
                <a:latin typeface="Roboto" panose="02000000000000000000" pitchFamily="2" charset="0"/>
              </a:rPr>
              <a:t>IMPROVE GERIATRIC CARE AND OUTCOMES</a:t>
            </a:r>
          </a:p>
          <a:p>
            <a:pPr rtl="0">
              <a:spcBef>
                <a:spcPts val="0"/>
              </a:spcBef>
              <a:spcAft>
                <a:spcPts val="0"/>
              </a:spcAft>
            </a:pPr>
            <a:r>
              <a:rPr lang="en-US" sz="1800" b="0" i="0" u="none" strike="noStrike">
                <a:solidFill>
                  <a:srgbClr val="333333"/>
                </a:solidFill>
                <a:effectLst/>
                <a:latin typeface="Roboto" panose="02000000000000000000" pitchFamily="2" charset="0"/>
              </a:rPr>
              <a:t>The GEDC Team will work with your site and health system leaders to create a consulting engagement package that will help your ED or health system reach its goals.</a:t>
            </a:r>
          </a:p>
          <a:p>
            <a:pPr marL="0" indent="0" rtl="0">
              <a:spcBef>
                <a:spcPts val="0"/>
              </a:spcBef>
              <a:spcAft>
                <a:spcPts val="0"/>
              </a:spcAft>
              <a:buNone/>
            </a:pPr>
            <a:endParaRPr lang="en-US" sz="1800" b="0" i="0" u="none" strike="noStrike">
              <a:solidFill>
                <a:srgbClr val="333333"/>
              </a:solidFill>
              <a:effectLst/>
              <a:latin typeface="Roboto" panose="02000000000000000000" pitchFamily="2" charset="0"/>
            </a:endParaRPr>
          </a:p>
          <a:p>
            <a:pPr marL="0" indent="0" rtl="0">
              <a:spcBef>
                <a:spcPts val="0"/>
              </a:spcBef>
              <a:spcAft>
                <a:spcPts val="0"/>
              </a:spcAft>
              <a:buNone/>
            </a:pPr>
            <a:r>
              <a:rPr lang="en-US" sz="1800" b="1" i="0" u="none" strike="noStrike">
                <a:solidFill>
                  <a:schemeClr val="accent2"/>
                </a:solidFill>
                <a:effectLst/>
                <a:latin typeface="Roboto" panose="02000000000000000000" pitchFamily="2" charset="0"/>
              </a:rPr>
              <a:t>AGE-FRIENDLY GUIDELINES SUPPORT</a:t>
            </a:r>
          </a:p>
          <a:p>
            <a:pPr rtl="0">
              <a:spcBef>
                <a:spcPts val="0"/>
              </a:spcBef>
              <a:spcAft>
                <a:spcPts val="0"/>
              </a:spcAft>
            </a:pPr>
            <a:r>
              <a:rPr lang="en-US" sz="1800" b="0" i="0" u="none" strike="noStrike">
                <a:solidFill>
                  <a:srgbClr val="333333"/>
                </a:solidFill>
                <a:effectLst/>
                <a:latin typeface="Roboto" panose="02000000000000000000" pitchFamily="2" charset="0"/>
              </a:rPr>
              <a:t>The GEDC offers specialized Consulting Services to help your site or system meet its unique needs. </a:t>
            </a:r>
          </a:p>
          <a:p>
            <a:pPr lvl="1">
              <a:spcBef>
                <a:spcPts val="0"/>
              </a:spcBef>
              <a:spcAft>
                <a:spcPts val="0"/>
              </a:spcAft>
            </a:pPr>
            <a:r>
              <a:rPr lang="en-US" sz="1533">
                <a:solidFill>
                  <a:srgbClr val="333333"/>
                </a:solidFill>
                <a:latin typeface="Roboto" panose="02000000000000000000" pitchFamily="2" charset="0"/>
              </a:rPr>
              <a:t>A</a:t>
            </a:r>
            <a:r>
              <a:rPr lang="en-US" sz="1533" b="0" i="0" u="none" strike="noStrike">
                <a:solidFill>
                  <a:srgbClr val="333333"/>
                </a:solidFill>
                <a:effectLst/>
                <a:latin typeface="Roboto" panose="02000000000000000000" pitchFamily="2" charset="0"/>
              </a:rPr>
              <a:t>chieving GED accreditation or leveling up to achieve Level 1 or 2 status</a:t>
            </a:r>
          </a:p>
          <a:p>
            <a:pPr lvl="1">
              <a:spcBef>
                <a:spcPts val="0"/>
              </a:spcBef>
              <a:spcAft>
                <a:spcPts val="0"/>
              </a:spcAft>
            </a:pPr>
            <a:r>
              <a:rPr lang="en-US" sz="1533">
                <a:solidFill>
                  <a:srgbClr val="333333"/>
                </a:solidFill>
                <a:latin typeface="Roboto" panose="02000000000000000000" pitchFamily="2" charset="0"/>
              </a:rPr>
              <a:t>E</a:t>
            </a:r>
            <a:r>
              <a:rPr lang="en-US" sz="1533" b="0" i="0" u="none" strike="noStrike">
                <a:solidFill>
                  <a:srgbClr val="333333"/>
                </a:solidFill>
                <a:effectLst/>
                <a:latin typeface="Roboto" panose="02000000000000000000" pitchFamily="2" charset="0"/>
              </a:rPr>
              <a:t>xcelling on the CMS Age-friendly Guidelines </a:t>
            </a:r>
            <a:endParaRPr lang="en-US" sz="1533">
              <a:solidFill>
                <a:srgbClr val="333333"/>
              </a:solidFill>
              <a:latin typeface="Roboto" panose="02000000000000000000" pitchFamily="2" charset="0"/>
            </a:endParaRPr>
          </a:p>
          <a:p>
            <a:pPr lvl="1">
              <a:spcBef>
                <a:spcPts val="0"/>
              </a:spcBef>
              <a:spcAft>
                <a:spcPts val="0"/>
              </a:spcAft>
            </a:pPr>
            <a:r>
              <a:rPr lang="en-US" sz="1533" b="0" i="0" u="none" strike="noStrike">
                <a:solidFill>
                  <a:srgbClr val="333333"/>
                </a:solidFill>
                <a:effectLst/>
                <a:latin typeface="Roboto" panose="02000000000000000000" pitchFamily="2" charset="0"/>
              </a:rPr>
              <a:t>Your hospital or system’s needs, challenges, or goals for geriatric care</a:t>
            </a:r>
          </a:p>
        </p:txBody>
      </p:sp>
      <p:pic>
        <p:nvPicPr>
          <p:cNvPr id="7" name="Picture 6" descr="A black background with blue letters&#10;&#10;Description automatically generated">
            <a:extLst>
              <a:ext uri="{FF2B5EF4-FFF2-40B4-BE49-F238E27FC236}">
                <a16:creationId xmlns:a16="http://schemas.microsoft.com/office/drawing/2014/main" id="{1F6D5A7D-E2C5-823E-D530-FCC45D8B3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88" y="6044130"/>
            <a:ext cx="2201671" cy="656919"/>
          </a:xfrm>
          <a:prstGeom prst="rect">
            <a:avLst/>
          </a:prstGeom>
        </p:spPr>
      </p:pic>
      <p:grpSp>
        <p:nvGrpSpPr>
          <p:cNvPr id="15" name="Group 14">
            <a:extLst>
              <a:ext uri="{FF2B5EF4-FFF2-40B4-BE49-F238E27FC236}">
                <a16:creationId xmlns:a16="http://schemas.microsoft.com/office/drawing/2014/main" id="{0573A39A-A3F9-908C-01A5-4AE59536B507}"/>
              </a:ext>
            </a:extLst>
          </p:cNvPr>
          <p:cNvGrpSpPr/>
          <p:nvPr/>
        </p:nvGrpSpPr>
        <p:grpSpPr>
          <a:xfrm>
            <a:off x="8853499" y="367111"/>
            <a:ext cx="2830500" cy="2656408"/>
            <a:chOff x="8853499" y="367111"/>
            <a:chExt cx="2830500" cy="2656408"/>
          </a:xfrm>
        </p:grpSpPr>
        <p:pic>
          <p:nvPicPr>
            <p:cNvPr id="12" name="Picture 11">
              <a:extLst>
                <a:ext uri="{FF2B5EF4-FFF2-40B4-BE49-F238E27FC236}">
                  <a16:creationId xmlns:a16="http://schemas.microsoft.com/office/drawing/2014/main" id="{76D74126-F5D5-210B-D71F-9AD1F00C51D2}"/>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16582" t="18366" r="15556" b="17945"/>
            <a:stretch/>
          </p:blipFill>
          <p:spPr>
            <a:xfrm>
              <a:off x="8853499" y="367111"/>
              <a:ext cx="2830500" cy="2656408"/>
            </a:xfrm>
            <a:prstGeom prst="ellipse">
              <a:avLst/>
            </a:prstGeom>
            <a:ln w="19050" cap="rnd">
              <a:solidFill>
                <a:schemeClr val="accent2"/>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descr="A black background with blue letters&#10;&#10;Description automatically generated">
              <a:extLst>
                <a:ext uri="{FF2B5EF4-FFF2-40B4-BE49-F238E27FC236}">
                  <a16:creationId xmlns:a16="http://schemas.microsoft.com/office/drawing/2014/main" id="{929EE213-2DA9-7EE6-3E99-9A2F7F67B7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9908" y="1760372"/>
              <a:ext cx="309294" cy="92285"/>
            </a:xfrm>
            <a:prstGeom prst="rect">
              <a:avLst/>
            </a:prstGeom>
          </p:spPr>
        </p:pic>
      </p:grpSp>
      <p:sp>
        <p:nvSpPr>
          <p:cNvPr id="17" name="TextBox 16">
            <a:extLst>
              <a:ext uri="{FF2B5EF4-FFF2-40B4-BE49-F238E27FC236}">
                <a16:creationId xmlns:a16="http://schemas.microsoft.com/office/drawing/2014/main" id="{8A13E709-ACFF-8C58-A99C-718674E42CBA}"/>
              </a:ext>
            </a:extLst>
          </p:cNvPr>
          <p:cNvSpPr txBox="1"/>
          <p:nvPr/>
        </p:nvSpPr>
        <p:spPr>
          <a:xfrm>
            <a:off x="453137" y="6114757"/>
            <a:ext cx="6096000" cy="300082"/>
          </a:xfrm>
          <a:prstGeom prst="rect">
            <a:avLst/>
          </a:prstGeom>
          <a:noFill/>
        </p:spPr>
        <p:txBody>
          <a:bodyPr wrap="square">
            <a:spAutoFit/>
          </a:bodyPr>
          <a:lstStyle/>
          <a:p>
            <a:r>
              <a:rPr lang="en-US">
                <a:hlinkClick r:id="rId6"/>
              </a:rPr>
              <a:t>https://gedcollaborative.com/consulting-and-services/</a:t>
            </a:r>
            <a:r>
              <a:rPr lang="en-US"/>
              <a:t> </a:t>
            </a:r>
          </a:p>
        </p:txBody>
      </p:sp>
    </p:spTree>
    <p:extLst>
      <p:ext uri="{BB962C8B-B14F-4D97-AF65-F5344CB8AC3E}">
        <p14:creationId xmlns:p14="http://schemas.microsoft.com/office/powerpoint/2010/main" val="32275356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E11C7-04B2-070F-DEE3-7E0538A660CA}"/>
            </a:ext>
          </a:extLst>
        </p:cNvPr>
        <p:cNvGrpSpPr/>
        <p:nvPr/>
      </p:nvGrpSpPr>
      <p:grpSpPr>
        <a:xfrm>
          <a:off x="0" y="0"/>
          <a:ext cx="0" cy="0"/>
          <a:chOff x="0" y="0"/>
          <a:chExt cx="0" cy="0"/>
        </a:xfrm>
      </p:grpSpPr>
      <p:sp>
        <p:nvSpPr>
          <p:cNvPr id="11" name="Title 2">
            <a:extLst>
              <a:ext uri="{FF2B5EF4-FFF2-40B4-BE49-F238E27FC236}">
                <a16:creationId xmlns:a16="http://schemas.microsoft.com/office/drawing/2014/main" id="{318B7760-F32A-2062-BB45-C7F8340AB19B}"/>
              </a:ext>
            </a:extLst>
          </p:cNvPr>
          <p:cNvSpPr>
            <a:spLocks noGrp="1"/>
          </p:cNvSpPr>
          <p:nvPr/>
        </p:nvSpPr>
        <p:spPr>
          <a:xfrm>
            <a:off x="1289740" y="2684481"/>
            <a:ext cx="8284028" cy="2646471"/>
          </a:xfrm>
          <a:prstGeom prst="rect">
            <a:avLst/>
          </a:prstGeom>
          <a:ln>
            <a:solidFill>
              <a:schemeClr val="bg1"/>
            </a:solidFill>
          </a:ln>
        </p:spPr>
        <p:txBody>
          <a:bodyPr vert="horz" lIns="0" tIns="0" rIns="0" bIns="0" rtlCol="0" anchor="ctr">
            <a:normAutofit fontScale="97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2400" i="0">
                <a:solidFill>
                  <a:schemeClr val="accent2"/>
                </a:solidFill>
                <a:effectLst/>
                <a:latin typeface="Roboto" panose="02000000000000000000" pitchFamily="2" charset="0"/>
              </a:rPr>
              <a:t>Age-Friendly Health Systems initiative</a:t>
            </a:r>
          </a:p>
          <a:p>
            <a:pPr marL="285750" indent="-285750">
              <a:lnSpc>
                <a:spcPct val="150000"/>
              </a:lnSpc>
              <a:buFont typeface="Arial" panose="020B0604020202020204" pitchFamily="34" charset="0"/>
              <a:buChar char="•"/>
            </a:pPr>
            <a:r>
              <a:rPr lang="en-US" sz="2400" i="0">
                <a:solidFill>
                  <a:schemeClr val="accent2"/>
                </a:solidFill>
                <a:effectLst/>
                <a:latin typeface="Roboto" panose="02000000000000000000" pitchFamily="2" charset="0"/>
              </a:rPr>
              <a:t>4Ms Framework Overview </a:t>
            </a:r>
          </a:p>
          <a:p>
            <a:pPr marL="285750" indent="-285750">
              <a:lnSpc>
                <a:spcPct val="150000"/>
              </a:lnSpc>
              <a:buFont typeface="Arial" panose="020B0604020202020204" pitchFamily="34" charset="0"/>
              <a:buChar char="•"/>
            </a:pPr>
            <a:r>
              <a:rPr lang="en-US" sz="2400" i="0">
                <a:solidFill>
                  <a:schemeClr val="accent2"/>
                </a:solidFill>
                <a:effectLst/>
                <a:latin typeface="Roboto" panose="02000000000000000000" pitchFamily="2" charset="0"/>
              </a:rPr>
              <a:t>Spread, scale, and sustainability of GEDs </a:t>
            </a:r>
          </a:p>
          <a:p>
            <a:pPr marL="285750" indent="-285750">
              <a:lnSpc>
                <a:spcPct val="150000"/>
              </a:lnSpc>
              <a:buFont typeface="Arial" panose="020B0604020202020204" pitchFamily="34" charset="0"/>
              <a:buChar char="•"/>
            </a:pPr>
            <a:r>
              <a:rPr lang="en-US" sz="2400" i="0">
                <a:solidFill>
                  <a:schemeClr val="accent2"/>
                </a:solidFill>
                <a:effectLst/>
                <a:latin typeface="Roboto" panose="02000000000000000000" pitchFamily="2" charset="0"/>
              </a:rPr>
              <a:t>Overview of CMS Measure  </a:t>
            </a:r>
          </a:p>
        </p:txBody>
      </p:sp>
      <p:sp>
        <p:nvSpPr>
          <p:cNvPr id="12" name="Rectangle 11">
            <a:extLst>
              <a:ext uri="{FF2B5EF4-FFF2-40B4-BE49-F238E27FC236}">
                <a16:creationId xmlns:a16="http://schemas.microsoft.com/office/drawing/2014/main" id="{403B0710-F2CC-EF85-6D89-CC5B3276B946}"/>
              </a:ext>
            </a:extLst>
          </p:cNvPr>
          <p:cNvSpPr/>
          <p:nvPr/>
        </p:nvSpPr>
        <p:spPr>
          <a:xfrm>
            <a:off x="2234821" y="1087116"/>
            <a:ext cx="7038812" cy="1107996"/>
          </a:xfrm>
          <a:prstGeom prst="rect">
            <a:avLst/>
          </a:prstGeom>
        </p:spPr>
        <p:txBody>
          <a:bodyPr wrap="square" lIns="0" tIns="0" rIns="0" bIns="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r>
              <a:rPr lang="en-US" sz="2400" b="1">
                <a:latin typeface="Roboto"/>
              </a:rPr>
              <a:t>Kevin Biese, MD, MAT, FACEP</a:t>
            </a:r>
            <a:endParaRPr lang="en-US" sz="2400" b="1">
              <a:latin typeface="Roboto"/>
              <a:ea typeface="Roboto"/>
              <a:cs typeface="Roboto"/>
            </a:endParaRPr>
          </a:p>
          <a:p>
            <a:pPr defTabSz="914354"/>
            <a:r>
              <a:rPr lang="en-US" sz="1600">
                <a:latin typeface="Roboto"/>
              </a:rPr>
              <a:t>Associate Professor of Emergency Medicine and Internal Medicine </a:t>
            </a:r>
            <a:br>
              <a:rPr lang="en-US" sz="1600">
                <a:latin typeface="Roboto"/>
              </a:rPr>
            </a:br>
            <a:r>
              <a:rPr lang="en-US" sz="1600">
                <a:latin typeface="Roboto"/>
              </a:rPr>
              <a:t>University of North Carolina at Chapel Hill School of Medicine​</a:t>
            </a:r>
            <a:endParaRPr lang="en-US" sz="1600">
              <a:latin typeface="Roboto"/>
              <a:ea typeface="Roboto"/>
              <a:cs typeface="Roboto"/>
            </a:endParaRPr>
          </a:p>
          <a:p>
            <a:pPr defTabSz="914354"/>
            <a:r>
              <a:rPr lang="en-US" sz="1600">
                <a:latin typeface="Roboto"/>
                <a:ea typeface="Times New Roman" panose="02020603050405020304" pitchFamily="18" charset="0"/>
                <a:cs typeface="Aptos" panose="020B0004020202020204" pitchFamily="34" charset="0"/>
              </a:rPr>
              <a:t>West Health Policy Center Board Member </a:t>
            </a:r>
            <a:endParaRPr lang="en-US" sz="1867" b="1">
              <a:latin typeface="Times New Roman"/>
              <a:ea typeface="Roboto"/>
              <a:cs typeface="Roboto"/>
            </a:endParaRPr>
          </a:p>
        </p:txBody>
      </p:sp>
      <p:pic>
        <p:nvPicPr>
          <p:cNvPr id="13" name="Picture 12">
            <a:extLst>
              <a:ext uri="{FF2B5EF4-FFF2-40B4-BE49-F238E27FC236}">
                <a16:creationId xmlns:a16="http://schemas.microsoft.com/office/drawing/2014/main" id="{36AA0853-4A0A-7228-B59D-652D12F73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11" y="910956"/>
            <a:ext cx="1408891" cy="140889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descr="A close-up of logos&#10;&#10;Description automatically generated">
            <a:extLst>
              <a:ext uri="{FF2B5EF4-FFF2-40B4-BE49-F238E27FC236}">
                <a16:creationId xmlns:a16="http://schemas.microsoft.com/office/drawing/2014/main" id="{E5AFA8BA-2AE4-5F3E-4832-B4EB3C0C08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468" y="5704134"/>
            <a:ext cx="1304283" cy="1020951"/>
          </a:xfrm>
          <a:prstGeom prst="rect">
            <a:avLst/>
          </a:prstGeom>
        </p:spPr>
      </p:pic>
    </p:spTree>
    <p:extLst>
      <p:ext uri="{BB962C8B-B14F-4D97-AF65-F5344CB8AC3E}">
        <p14:creationId xmlns:p14="http://schemas.microsoft.com/office/powerpoint/2010/main" val="1343743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33A8D6D-70DB-CABA-C87B-9EF1D7AB3DA2}"/>
              </a:ext>
            </a:extLst>
          </p:cNvPr>
          <p:cNvGrpSpPr/>
          <p:nvPr/>
        </p:nvGrpSpPr>
        <p:grpSpPr>
          <a:xfrm>
            <a:off x="5961560" y="1156983"/>
            <a:ext cx="4462902" cy="3886180"/>
            <a:chOff x="4722829" y="271560"/>
            <a:chExt cx="6275770" cy="5168870"/>
          </a:xfrm>
        </p:grpSpPr>
        <p:sp>
          <p:nvSpPr>
            <p:cNvPr id="2" name="TextBox 1">
              <a:extLst>
                <a:ext uri="{FF2B5EF4-FFF2-40B4-BE49-F238E27FC236}">
                  <a16:creationId xmlns:a16="http://schemas.microsoft.com/office/drawing/2014/main" id="{61807186-336F-8F4B-ACE3-BE62A8C9943C}"/>
                </a:ext>
              </a:extLst>
            </p:cNvPr>
            <p:cNvSpPr txBox="1"/>
            <p:nvPr/>
          </p:nvSpPr>
          <p:spPr>
            <a:xfrm>
              <a:off x="5242933" y="271560"/>
              <a:ext cx="5755666" cy="614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222C3F"/>
                  </a:solidFill>
                  <a:effectLst/>
                  <a:uLnTx/>
                  <a:uFillTx/>
                  <a:latin typeface="Roboto"/>
                  <a:ea typeface="+mn-ea"/>
                  <a:cs typeface="Roboto"/>
                </a:rPr>
                <a:t>Generously supported by</a:t>
              </a:r>
            </a:p>
          </p:txBody>
        </p:sp>
        <p:pic>
          <p:nvPicPr>
            <p:cNvPr id="9" name="Content Placeholder 9">
              <a:extLst>
                <a:ext uri="{FF2B5EF4-FFF2-40B4-BE49-F238E27FC236}">
                  <a16:creationId xmlns:a16="http://schemas.microsoft.com/office/drawing/2014/main" id="{1AF5ED44-588E-2C43-B2E2-8C8C9FCC87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55183" y="798630"/>
              <a:ext cx="5923347" cy="2688970"/>
            </a:xfrm>
            <a:prstGeom prst="rect">
              <a:avLst/>
            </a:prstGeom>
          </p:spPr>
        </p:pic>
        <p:cxnSp>
          <p:nvCxnSpPr>
            <p:cNvPr id="4" name="Straight Connector 3">
              <a:extLst>
                <a:ext uri="{FF2B5EF4-FFF2-40B4-BE49-F238E27FC236}">
                  <a16:creationId xmlns:a16="http://schemas.microsoft.com/office/drawing/2014/main" id="{8DED3160-8039-447E-9DC4-64AF0A3BA7E4}"/>
                </a:ext>
              </a:extLst>
            </p:cNvPr>
            <p:cNvCxnSpPr>
              <a:cxnSpLocks/>
            </p:cNvCxnSpPr>
            <p:nvPr/>
          </p:nvCxnSpPr>
          <p:spPr>
            <a:xfrm>
              <a:off x="4722829" y="1028686"/>
              <a:ext cx="0" cy="44117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11" descr="Logo&#10;&#10;Description automatically generated">
              <a:extLst>
                <a:ext uri="{FF2B5EF4-FFF2-40B4-BE49-F238E27FC236}">
                  <a16:creationId xmlns:a16="http://schemas.microsoft.com/office/drawing/2014/main" id="{315F960A-92E9-027F-90CF-80B80D6DD77A}"/>
                </a:ext>
              </a:extLst>
            </p:cNvPr>
            <p:cNvPicPr>
              <a:picLocks noChangeAspect="1"/>
            </p:cNvPicPr>
            <p:nvPr/>
          </p:nvPicPr>
          <p:blipFill rotWithShape="1">
            <a:blip r:embed="rId3"/>
            <a:srcRect b="-12625"/>
            <a:stretch/>
          </p:blipFill>
          <p:spPr>
            <a:xfrm>
              <a:off x="5734280" y="3709809"/>
              <a:ext cx="4772975" cy="1149894"/>
            </a:xfrm>
            <a:prstGeom prst="rect">
              <a:avLst/>
            </a:prstGeom>
          </p:spPr>
        </p:pic>
      </p:grpSp>
      <p:sp>
        <p:nvSpPr>
          <p:cNvPr id="6" name="Rectangle 5">
            <a:extLst>
              <a:ext uri="{FF2B5EF4-FFF2-40B4-BE49-F238E27FC236}">
                <a16:creationId xmlns:a16="http://schemas.microsoft.com/office/drawing/2014/main" id="{BEC7FC01-352F-A4BC-B0B7-A92D7A4D012C}"/>
              </a:ext>
            </a:extLst>
          </p:cNvPr>
          <p:cNvSpPr/>
          <p:nvPr/>
        </p:nvSpPr>
        <p:spPr>
          <a:xfrm>
            <a:off x="10113264" y="5916168"/>
            <a:ext cx="2078736" cy="941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logos&#10;&#10;Description automatically generated">
            <a:extLst>
              <a:ext uri="{FF2B5EF4-FFF2-40B4-BE49-F238E27FC236}">
                <a16:creationId xmlns:a16="http://schemas.microsoft.com/office/drawing/2014/main" id="{6547FD59-96AF-1E65-53E5-B7746C74C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8895" y="672143"/>
            <a:ext cx="3068202" cy="2401691"/>
          </a:xfrm>
          <a:prstGeom prst="rect">
            <a:avLst/>
          </a:prstGeom>
        </p:spPr>
      </p:pic>
      <p:sp>
        <p:nvSpPr>
          <p:cNvPr id="10" name="Title 3">
            <a:extLst>
              <a:ext uri="{FF2B5EF4-FFF2-40B4-BE49-F238E27FC236}">
                <a16:creationId xmlns:a16="http://schemas.microsoft.com/office/drawing/2014/main" id="{90BF259A-CDF8-C8BA-C7E5-F8CF80F5371D}"/>
              </a:ext>
            </a:extLst>
          </p:cNvPr>
          <p:cNvSpPr txBox="1">
            <a:spLocks/>
          </p:cNvSpPr>
          <p:nvPr/>
        </p:nvSpPr>
        <p:spPr>
          <a:xfrm>
            <a:off x="1241182" y="3196376"/>
            <a:ext cx="4215763" cy="75713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299B8A"/>
                </a:solidFill>
              </a:rPr>
              <a:t>Thank You!</a:t>
            </a:r>
            <a:br>
              <a:rPr lang="en-US" sz="4800" b="1">
                <a:solidFill>
                  <a:srgbClr val="299B8A"/>
                </a:solidFill>
              </a:rPr>
            </a:br>
            <a:r>
              <a:rPr lang="en-US" sz="6000" b="1">
                <a:solidFill>
                  <a:srgbClr val="299B8A"/>
                </a:solidFill>
              </a:rPr>
              <a:t>Questions?</a:t>
            </a:r>
            <a:endParaRPr lang="en-US" sz="4800" b="1">
              <a:solidFill>
                <a:srgbClr val="299B8A"/>
              </a:solidFill>
            </a:endParaRPr>
          </a:p>
        </p:txBody>
      </p:sp>
    </p:spTree>
    <p:extLst>
      <p:ext uri="{BB962C8B-B14F-4D97-AF65-F5344CB8AC3E}">
        <p14:creationId xmlns:p14="http://schemas.microsoft.com/office/powerpoint/2010/main" val="7751409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7092" y="607581"/>
            <a:ext cx="11157817" cy="545945"/>
          </a:xfrm>
        </p:spPr>
        <p:txBody>
          <a:bodyPr/>
          <a:lstStyle/>
          <a:p>
            <a:r>
              <a:rPr lang="en-US" sz="3733" b="1">
                <a:solidFill>
                  <a:schemeClr val="tx1"/>
                </a:solidFill>
              </a:rPr>
              <a:t>FOUR COMPONENTS OF GEDs</a:t>
            </a:r>
          </a:p>
        </p:txBody>
      </p:sp>
      <p:sp>
        <p:nvSpPr>
          <p:cNvPr id="4" name="Pie 3"/>
          <p:cNvSpPr/>
          <p:nvPr/>
        </p:nvSpPr>
        <p:spPr>
          <a:xfrm>
            <a:off x="4267198" y="1935273"/>
            <a:ext cx="1787521" cy="1787520"/>
          </a:xfrm>
          <a:prstGeom prst="pieWedge">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5" name="Pie 4"/>
          <p:cNvSpPr/>
          <p:nvPr/>
        </p:nvSpPr>
        <p:spPr>
          <a:xfrm rot="5400000">
            <a:off x="6137281" y="1935274"/>
            <a:ext cx="1787520" cy="1787521"/>
          </a:xfrm>
          <a:prstGeom prst="pieWedg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7" name="Pie 6"/>
          <p:cNvSpPr/>
          <p:nvPr/>
        </p:nvSpPr>
        <p:spPr>
          <a:xfrm rot="10800000">
            <a:off x="6137282" y="3805359"/>
            <a:ext cx="1787521" cy="1787520"/>
          </a:xfrm>
          <a:prstGeom prst="pieWedge">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8" name="Pie 7"/>
          <p:cNvSpPr/>
          <p:nvPr/>
        </p:nvSpPr>
        <p:spPr>
          <a:xfrm rot="16200000">
            <a:off x="4267197" y="3805358"/>
            <a:ext cx="1787520" cy="1787521"/>
          </a:xfrm>
          <a:prstGeom prst="pieWedge">
            <a:avLst/>
          </a:pr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400"/>
          </a:p>
        </p:txBody>
      </p:sp>
      <p:sp>
        <p:nvSpPr>
          <p:cNvPr id="10" name="Freeform 11"/>
          <p:cNvSpPr>
            <a:spLocks/>
          </p:cNvSpPr>
          <p:nvPr/>
        </p:nvSpPr>
        <p:spPr bwMode="auto">
          <a:xfrm>
            <a:off x="5143500" y="2839900"/>
            <a:ext cx="1905000" cy="1907811"/>
          </a:xfrm>
          <a:custGeom>
            <a:avLst/>
            <a:gdLst/>
            <a:ahLst/>
            <a:cxnLst>
              <a:cxn ang="0">
                <a:pos x="130" y="0"/>
              </a:cxn>
              <a:cxn ang="0">
                <a:pos x="210" y="35"/>
              </a:cxn>
              <a:cxn ang="0">
                <a:pos x="212" y="36"/>
              </a:cxn>
              <a:cxn ang="0">
                <a:pos x="224" y="50"/>
              </a:cxn>
              <a:cxn ang="0">
                <a:pos x="248" y="124"/>
              </a:cxn>
              <a:cxn ang="0">
                <a:pos x="248" y="138"/>
              </a:cxn>
              <a:cxn ang="0">
                <a:pos x="244" y="158"/>
              </a:cxn>
              <a:cxn ang="0">
                <a:pos x="230" y="190"/>
              </a:cxn>
              <a:cxn ang="0">
                <a:pos x="218" y="206"/>
              </a:cxn>
              <a:cxn ang="0">
                <a:pos x="212" y="212"/>
              </a:cxn>
              <a:cxn ang="0">
                <a:pos x="188" y="231"/>
              </a:cxn>
              <a:cxn ang="0">
                <a:pos x="170" y="240"/>
              </a:cxn>
              <a:cxn ang="0">
                <a:pos x="130" y="248"/>
              </a:cxn>
              <a:cxn ang="0">
                <a:pos x="124" y="248"/>
              </a:cxn>
              <a:cxn ang="0">
                <a:pos x="110" y="248"/>
              </a:cxn>
              <a:cxn ang="0">
                <a:pos x="73" y="238"/>
              </a:cxn>
              <a:cxn ang="0">
                <a:pos x="56" y="228"/>
              </a:cxn>
              <a:cxn ang="0">
                <a:pos x="36" y="212"/>
              </a:cxn>
              <a:cxn ang="0">
                <a:pos x="25" y="199"/>
              </a:cxn>
              <a:cxn ang="0">
                <a:pos x="14" y="183"/>
              </a:cxn>
              <a:cxn ang="0">
                <a:pos x="0" y="124"/>
              </a:cxn>
              <a:cxn ang="0">
                <a:pos x="2" y="98"/>
              </a:cxn>
              <a:cxn ang="0">
                <a:pos x="8" y="79"/>
              </a:cxn>
              <a:cxn ang="0">
                <a:pos x="22" y="53"/>
              </a:cxn>
              <a:cxn ang="0">
                <a:pos x="35" y="38"/>
              </a:cxn>
              <a:cxn ang="0">
                <a:pos x="36" y="36"/>
              </a:cxn>
              <a:cxn ang="0">
                <a:pos x="60" y="17"/>
              </a:cxn>
              <a:cxn ang="0">
                <a:pos x="78" y="8"/>
              </a:cxn>
              <a:cxn ang="0">
                <a:pos x="110" y="1"/>
              </a:cxn>
              <a:cxn ang="0">
                <a:pos x="124" y="0"/>
              </a:cxn>
              <a:cxn ang="0">
                <a:pos x="130" y="0"/>
              </a:cxn>
            </a:cxnLst>
            <a:rect l="0" t="0" r="r" b="b"/>
            <a:pathLst>
              <a:path w="248" h="248">
                <a:moveTo>
                  <a:pt x="130" y="0"/>
                </a:moveTo>
                <a:cubicBezTo>
                  <a:pt x="161" y="1"/>
                  <a:pt x="188" y="13"/>
                  <a:pt x="210" y="35"/>
                </a:cubicBezTo>
                <a:cubicBezTo>
                  <a:pt x="211" y="35"/>
                  <a:pt x="211" y="36"/>
                  <a:pt x="212" y="36"/>
                </a:cubicBezTo>
                <a:cubicBezTo>
                  <a:pt x="216" y="40"/>
                  <a:pt x="220" y="45"/>
                  <a:pt x="224" y="50"/>
                </a:cubicBezTo>
                <a:cubicBezTo>
                  <a:pt x="240" y="71"/>
                  <a:pt x="248" y="96"/>
                  <a:pt x="248" y="124"/>
                </a:cubicBezTo>
                <a:cubicBezTo>
                  <a:pt x="248" y="129"/>
                  <a:pt x="248" y="134"/>
                  <a:pt x="248" y="138"/>
                </a:cubicBezTo>
                <a:cubicBezTo>
                  <a:pt x="247" y="145"/>
                  <a:pt x="246" y="152"/>
                  <a:pt x="244" y="158"/>
                </a:cubicBezTo>
                <a:cubicBezTo>
                  <a:pt x="241" y="169"/>
                  <a:pt x="236" y="180"/>
                  <a:pt x="230" y="190"/>
                </a:cubicBezTo>
                <a:cubicBezTo>
                  <a:pt x="226" y="195"/>
                  <a:pt x="222" y="201"/>
                  <a:pt x="218" y="206"/>
                </a:cubicBezTo>
                <a:cubicBezTo>
                  <a:pt x="216" y="208"/>
                  <a:pt x="214" y="210"/>
                  <a:pt x="212" y="212"/>
                </a:cubicBezTo>
                <a:cubicBezTo>
                  <a:pt x="204" y="220"/>
                  <a:pt x="196" y="226"/>
                  <a:pt x="188" y="231"/>
                </a:cubicBezTo>
                <a:cubicBezTo>
                  <a:pt x="182" y="235"/>
                  <a:pt x="176" y="238"/>
                  <a:pt x="170" y="240"/>
                </a:cubicBezTo>
                <a:cubicBezTo>
                  <a:pt x="157" y="245"/>
                  <a:pt x="144" y="248"/>
                  <a:pt x="130" y="248"/>
                </a:cubicBezTo>
                <a:cubicBezTo>
                  <a:pt x="128" y="248"/>
                  <a:pt x="126" y="248"/>
                  <a:pt x="124" y="248"/>
                </a:cubicBezTo>
                <a:cubicBezTo>
                  <a:pt x="119" y="248"/>
                  <a:pt x="115" y="248"/>
                  <a:pt x="110" y="248"/>
                </a:cubicBezTo>
                <a:cubicBezTo>
                  <a:pt x="97" y="246"/>
                  <a:pt x="85" y="243"/>
                  <a:pt x="73" y="238"/>
                </a:cubicBezTo>
                <a:cubicBezTo>
                  <a:pt x="67" y="235"/>
                  <a:pt x="61" y="232"/>
                  <a:pt x="56" y="228"/>
                </a:cubicBezTo>
                <a:cubicBezTo>
                  <a:pt x="49" y="224"/>
                  <a:pt x="42" y="218"/>
                  <a:pt x="36" y="212"/>
                </a:cubicBezTo>
                <a:cubicBezTo>
                  <a:pt x="32" y="208"/>
                  <a:pt x="28" y="204"/>
                  <a:pt x="25" y="199"/>
                </a:cubicBezTo>
                <a:cubicBezTo>
                  <a:pt x="21" y="194"/>
                  <a:pt x="17" y="188"/>
                  <a:pt x="14" y="183"/>
                </a:cubicBezTo>
                <a:cubicBezTo>
                  <a:pt x="5" y="165"/>
                  <a:pt x="0" y="146"/>
                  <a:pt x="0" y="124"/>
                </a:cubicBezTo>
                <a:cubicBezTo>
                  <a:pt x="0" y="115"/>
                  <a:pt x="1" y="106"/>
                  <a:pt x="2" y="98"/>
                </a:cubicBezTo>
                <a:cubicBezTo>
                  <a:pt x="4" y="91"/>
                  <a:pt x="6" y="85"/>
                  <a:pt x="8" y="79"/>
                </a:cubicBezTo>
                <a:cubicBezTo>
                  <a:pt x="11" y="70"/>
                  <a:pt x="16" y="61"/>
                  <a:pt x="22" y="53"/>
                </a:cubicBezTo>
                <a:cubicBezTo>
                  <a:pt x="26" y="48"/>
                  <a:pt x="30" y="43"/>
                  <a:pt x="35" y="38"/>
                </a:cubicBezTo>
                <a:cubicBezTo>
                  <a:pt x="35" y="37"/>
                  <a:pt x="36" y="37"/>
                  <a:pt x="36" y="36"/>
                </a:cubicBezTo>
                <a:cubicBezTo>
                  <a:pt x="44" y="29"/>
                  <a:pt x="52" y="22"/>
                  <a:pt x="60" y="17"/>
                </a:cubicBezTo>
                <a:cubicBezTo>
                  <a:pt x="66" y="14"/>
                  <a:pt x="72" y="11"/>
                  <a:pt x="78" y="8"/>
                </a:cubicBezTo>
                <a:cubicBezTo>
                  <a:pt x="88" y="4"/>
                  <a:pt x="99" y="2"/>
                  <a:pt x="110" y="1"/>
                </a:cubicBezTo>
                <a:cubicBezTo>
                  <a:pt x="115" y="0"/>
                  <a:pt x="119" y="0"/>
                  <a:pt x="124" y="0"/>
                </a:cubicBezTo>
                <a:cubicBezTo>
                  <a:pt x="126" y="0"/>
                  <a:pt x="128" y="0"/>
                  <a:pt x="130" y="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4" name="Oval 13"/>
          <p:cNvSpPr/>
          <p:nvPr/>
        </p:nvSpPr>
        <p:spPr>
          <a:xfrm rot="5400000">
            <a:off x="4718370" y="2172128"/>
            <a:ext cx="361621" cy="36164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p>
        </p:txBody>
      </p:sp>
      <p:sp>
        <p:nvSpPr>
          <p:cNvPr id="22" name="Oval 21"/>
          <p:cNvSpPr/>
          <p:nvPr/>
        </p:nvSpPr>
        <p:spPr>
          <a:xfrm rot="5400000">
            <a:off x="7048510" y="2172128"/>
            <a:ext cx="361621" cy="36164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p>
        </p:txBody>
      </p:sp>
      <p:sp>
        <p:nvSpPr>
          <p:cNvPr id="28" name="Oval 27"/>
          <p:cNvSpPr/>
          <p:nvPr/>
        </p:nvSpPr>
        <p:spPr>
          <a:xfrm rot="5400000">
            <a:off x="4718370" y="5034312"/>
            <a:ext cx="361621" cy="361640"/>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p>
        </p:txBody>
      </p:sp>
      <p:sp>
        <p:nvSpPr>
          <p:cNvPr id="31" name="Oval 30"/>
          <p:cNvSpPr/>
          <p:nvPr/>
        </p:nvSpPr>
        <p:spPr>
          <a:xfrm rot="5400000">
            <a:off x="7048510" y="5034311"/>
            <a:ext cx="361621" cy="36164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p>
        </p:txBody>
      </p:sp>
      <p:sp>
        <p:nvSpPr>
          <p:cNvPr id="35" name="Oval 34"/>
          <p:cNvSpPr/>
          <p:nvPr/>
        </p:nvSpPr>
        <p:spPr>
          <a:xfrm>
            <a:off x="5276175" y="2969096"/>
            <a:ext cx="1639651" cy="1639651"/>
          </a:xfrm>
          <a:prstGeom prst="ellipse">
            <a:avLst/>
          </a:prstGeom>
          <a:gradFill flip="none" rotWithShape="1">
            <a:gsLst>
              <a:gs pos="0">
                <a:schemeClr val="tx2">
                  <a:lumMod val="50000"/>
                  <a:lumOff val="50000"/>
                  <a:shade val="30000"/>
                  <a:satMod val="115000"/>
                </a:schemeClr>
              </a:gs>
              <a:gs pos="50000">
                <a:schemeClr val="tx2">
                  <a:lumMod val="50000"/>
                  <a:lumOff val="50000"/>
                  <a:shade val="67500"/>
                  <a:satMod val="115000"/>
                </a:schemeClr>
              </a:gs>
              <a:gs pos="100000">
                <a:schemeClr val="tx2">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mj-lt"/>
              </a:rPr>
              <a:t>Geriatric ED </a:t>
            </a:r>
          </a:p>
        </p:txBody>
      </p:sp>
      <p:sp>
        <p:nvSpPr>
          <p:cNvPr id="50" name="Freeform 6"/>
          <p:cNvSpPr>
            <a:spLocks noEditPoints="1"/>
          </p:cNvSpPr>
          <p:nvPr/>
        </p:nvSpPr>
        <p:spPr bwMode="auto">
          <a:xfrm>
            <a:off x="4892223" y="2619572"/>
            <a:ext cx="505277" cy="508949"/>
          </a:xfrm>
          <a:custGeom>
            <a:avLst/>
            <a:gdLst/>
            <a:ahLst/>
            <a:cxnLst>
              <a:cxn ang="0">
                <a:pos x="358" y="225"/>
              </a:cxn>
              <a:cxn ang="0">
                <a:pos x="409" y="258"/>
              </a:cxn>
              <a:cxn ang="0">
                <a:pos x="422" y="288"/>
              </a:cxn>
              <a:cxn ang="0">
                <a:pos x="409" y="319"/>
              </a:cxn>
              <a:cxn ang="0">
                <a:pos x="379" y="331"/>
              </a:cxn>
              <a:cxn ang="0">
                <a:pos x="349" y="319"/>
              </a:cxn>
              <a:cxn ang="0">
                <a:pos x="316" y="304"/>
              </a:cxn>
              <a:cxn ang="0">
                <a:pos x="282" y="313"/>
              </a:cxn>
              <a:cxn ang="0">
                <a:pos x="251" y="334"/>
              </a:cxn>
              <a:cxn ang="0">
                <a:pos x="102" y="483"/>
              </a:cxn>
              <a:cxn ang="0">
                <a:pos x="86" y="522"/>
              </a:cxn>
              <a:cxn ang="0">
                <a:pos x="93" y="564"/>
              </a:cxn>
              <a:cxn ang="0">
                <a:pos x="122" y="596"/>
              </a:cxn>
              <a:cxn ang="0">
                <a:pos x="163" y="607"/>
              </a:cxn>
              <a:cxn ang="0">
                <a:pos x="203" y="596"/>
              </a:cxn>
              <a:cxn ang="0">
                <a:pos x="263" y="542"/>
              </a:cxn>
              <a:cxn ang="0">
                <a:pos x="295" y="540"/>
              </a:cxn>
              <a:cxn ang="0">
                <a:pos x="320" y="561"/>
              </a:cxn>
              <a:cxn ang="0">
                <a:pos x="323" y="594"/>
              </a:cxn>
              <a:cxn ang="0">
                <a:pos x="268" y="655"/>
              </a:cxn>
              <a:cxn ang="0">
                <a:pos x="212" y="686"/>
              </a:cxn>
              <a:cxn ang="0">
                <a:pos x="150" y="693"/>
              </a:cxn>
              <a:cxn ang="0">
                <a:pos x="90" y="676"/>
              </a:cxn>
              <a:cxn ang="0">
                <a:pos x="39" y="636"/>
              </a:cxn>
              <a:cxn ang="0">
                <a:pos x="8" y="581"/>
              </a:cxn>
              <a:cxn ang="0">
                <a:pos x="0" y="518"/>
              </a:cxn>
              <a:cxn ang="0">
                <a:pos x="17" y="457"/>
              </a:cxn>
              <a:cxn ang="0">
                <a:pos x="176" y="287"/>
              </a:cxn>
              <a:cxn ang="0">
                <a:pos x="237" y="240"/>
              </a:cxn>
              <a:cxn ang="0">
                <a:pos x="299" y="219"/>
              </a:cxn>
              <a:cxn ang="0">
                <a:pos x="559" y="4"/>
              </a:cxn>
              <a:cxn ang="0">
                <a:pos x="619" y="33"/>
              </a:cxn>
              <a:cxn ang="0">
                <a:pos x="664" y="82"/>
              </a:cxn>
              <a:cxn ang="0">
                <a:pos x="686" y="141"/>
              </a:cxn>
              <a:cxn ang="0">
                <a:pos x="686" y="193"/>
              </a:cxn>
              <a:cxn ang="0">
                <a:pos x="665" y="252"/>
              </a:cxn>
              <a:cxn ang="0">
                <a:pos x="491" y="431"/>
              </a:cxn>
              <a:cxn ang="0">
                <a:pos x="426" y="473"/>
              </a:cxn>
              <a:cxn ang="0">
                <a:pos x="364" y="483"/>
              </a:cxn>
              <a:cxn ang="0">
                <a:pos x="309" y="464"/>
              </a:cxn>
              <a:cxn ang="0">
                <a:pos x="271" y="429"/>
              </a:cxn>
              <a:cxn ang="0">
                <a:pos x="268" y="397"/>
              </a:cxn>
              <a:cxn ang="0">
                <a:pos x="290" y="371"/>
              </a:cxn>
              <a:cxn ang="0">
                <a:pos x="322" y="368"/>
              </a:cxn>
              <a:cxn ang="0">
                <a:pos x="343" y="383"/>
              </a:cxn>
              <a:cxn ang="0">
                <a:pos x="357" y="392"/>
              </a:cxn>
              <a:cxn ang="0">
                <a:pos x="378" y="397"/>
              </a:cxn>
              <a:cxn ang="0">
                <a:pos x="406" y="388"/>
              </a:cxn>
              <a:cxn ang="0">
                <a:pos x="444" y="358"/>
              </a:cxn>
              <a:cxn ang="0">
                <a:pos x="599" y="193"/>
              </a:cxn>
              <a:cxn ang="0">
                <a:pos x="601" y="150"/>
              </a:cxn>
              <a:cxn ang="0">
                <a:pos x="580" y="113"/>
              </a:cxn>
              <a:cxn ang="0">
                <a:pos x="547" y="91"/>
              </a:cxn>
              <a:cxn ang="0">
                <a:pos x="509" y="87"/>
              </a:cxn>
              <a:cxn ang="0">
                <a:pos x="436" y="148"/>
              </a:cxn>
              <a:cxn ang="0">
                <a:pos x="406" y="160"/>
              </a:cxn>
              <a:cxn ang="0">
                <a:pos x="376" y="148"/>
              </a:cxn>
              <a:cxn ang="0">
                <a:pos x="363" y="117"/>
              </a:cxn>
              <a:cxn ang="0">
                <a:pos x="376" y="87"/>
              </a:cxn>
              <a:cxn ang="0">
                <a:pos x="462" y="13"/>
              </a:cxn>
              <a:cxn ang="0">
                <a:pos x="522" y="0"/>
              </a:cxn>
            </a:cxnLst>
            <a:rect l="0" t="0" r="r" b="b"/>
            <a:pathLst>
              <a:path w="688" h="693">
                <a:moveTo>
                  <a:pt x="311" y="219"/>
                </a:moveTo>
                <a:lnTo>
                  <a:pt x="323" y="219"/>
                </a:lnTo>
                <a:lnTo>
                  <a:pt x="335" y="220"/>
                </a:lnTo>
                <a:lnTo>
                  <a:pt x="346" y="222"/>
                </a:lnTo>
                <a:lnTo>
                  <a:pt x="358" y="225"/>
                </a:lnTo>
                <a:lnTo>
                  <a:pt x="369" y="229"/>
                </a:lnTo>
                <a:lnTo>
                  <a:pt x="379" y="235"/>
                </a:lnTo>
                <a:lnTo>
                  <a:pt x="389" y="242"/>
                </a:lnTo>
                <a:lnTo>
                  <a:pt x="399" y="249"/>
                </a:lnTo>
                <a:lnTo>
                  <a:pt x="409" y="258"/>
                </a:lnTo>
                <a:lnTo>
                  <a:pt x="413" y="263"/>
                </a:lnTo>
                <a:lnTo>
                  <a:pt x="417" y="269"/>
                </a:lnTo>
                <a:lnTo>
                  <a:pt x="419" y="275"/>
                </a:lnTo>
                <a:lnTo>
                  <a:pt x="421" y="282"/>
                </a:lnTo>
                <a:lnTo>
                  <a:pt x="422" y="288"/>
                </a:lnTo>
                <a:lnTo>
                  <a:pt x="421" y="295"/>
                </a:lnTo>
                <a:lnTo>
                  <a:pt x="420" y="301"/>
                </a:lnTo>
                <a:lnTo>
                  <a:pt x="417" y="308"/>
                </a:lnTo>
                <a:lnTo>
                  <a:pt x="414" y="313"/>
                </a:lnTo>
                <a:lnTo>
                  <a:pt x="409" y="319"/>
                </a:lnTo>
                <a:lnTo>
                  <a:pt x="404" y="323"/>
                </a:lnTo>
                <a:lnTo>
                  <a:pt x="398" y="327"/>
                </a:lnTo>
                <a:lnTo>
                  <a:pt x="392" y="329"/>
                </a:lnTo>
                <a:lnTo>
                  <a:pt x="386" y="331"/>
                </a:lnTo>
                <a:lnTo>
                  <a:pt x="379" y="331"/>
                </a:lnTo>
                <a:lnTo>
                  <a:pt x="373" y="331"/>
                </a:lnTo>
                <a:lnTo>
                  <a:pt x="366" y="330"/>
                </a:lnTo>
                <a:lnTo>
                  <a:pt x="360" y="327"/>
                </a:lnTo>
                <a:lnTo>
                  <a:pt x="354" y="323"/>
                </a:lnTo>
                <a:lnTo>
                  <a:pt x="349" y="319"/>
                </a:lnTo>
                <a:lnTo>
                  <a:pt x="343" y="314"/>
                </a:lnTo>
                <a:lnTo>
                  <a:pt x="336" y="309"/>
                </a:lnTo>
                <a:lnTo>
                  <a:pt x="330" y="307"/>
                </a:lnTo>
                <a:lnTo>
                  <a:pt x="323" y="305"/>
                </a:lnTo>
                <a:lnTo>
                  <a:pt x="316" y="304"/>
                </a:lnTo>
                <a:lnTo>
                  <a:pt x="309" y="304"/>
                </a:lnTo>
                <a:lnTo>
                  <a:pt x="303" y="306"/>
                </a:lnTo>
                <a:lnTo>
                  <a:pt x="296" y="307"/>
                </a:lnTo>
                <a:lnTo>
                  <a:pt x="289" y="310"/>
                </a:lnTo>
                <a:lnTo>
                  <a:pt x="282" y="313"/>
                </a:lnTo>
                <a:lnTo>
                  <a:pt x="275" y="317"/>
                </a:lnTo>
                <a:lnTo>
                  <a:pt x="269" y="321"/>
                </a:lnTo>
                <a:lnTo>
                  <a:pt x="263" y="325"/>
                </a:lnTo>
                <a:lnTo>
                  <a:pt x="257" y="330"/>
                </a:lnTo>
                <a:lnTo>
                  <a:pt x="251" y="334"/>
                </a:lnTo>
                <a:lnTo>
                  <a:pt x="246" y="339"/>
                </a:lnTo>
                <a:lnTo>
                  <a:pt x="241" y="344"/>
                </a:lnTo>
                <a:lnTo>
                  <a:pt x="236" y="348"/>
                </a:lnTo>
                <a:lnTo>
                  <a:pt x="108" y="476"/>
                </a:lnTo>
                <a:lnTo>
                  <a:pt x="102" y="483"/>
                </a:lnTo>
                <a:lnTo>
                  <a:pt x="97" y="490"/>
                </a:lnTo>
                <a:lnTo>
                  <a:pt x="93" y="497"/>
                </a:lnTo>
                <a:lnTo>
                  <a:pt x="89" y="505"/>
                </a:lnTo>
                <a:lnTo>
                  <a:pt x="87" y="513"/>
                </a:lnTo>
                <a:lnTo>
                  <a:pt x="86" y="522"/>
                </a:lnTo>
                <a:lnTo>
                  <a:pt x="85" y="531"/>
                </a:lnTo>
                <a:lnTo>
                  <a:pt x="86" y="539"/>
                </a:lnTo>
                <a:lnTo>
                  <a:pt x="87" y="548"/>
                </a:lnTo>
                <a:lnTo>
                  <a:pt x="89" y="556"/>
                </a:lnTo>
                <a:lnTo>
                  <a:pt x="93" y="564"/>
                </a:lnTo>
                <a:lnTo>
                  <a:pt x="97" y="571"/>
                </a:lnTo>
                <a:lnTo>
                  <a:pt x="102" y="578"/>
                </a:lnTo>
                <a:lnTo>
                  <a:pt x="108" y="585"/>
                </a:lnTo>
                <a:lnTo>
                  <a:pt x="114" y="591"/>
                </a:lnTo>
                <a:lnTo>
                  <a:pt x="122" y="596"/>
                </a:lnTo>
                <a:lnTo>
                  <a:pt x="129" y="600"/>
                </a:lnTo>
                <a:lnTo>
                  <a:pt x="137" y="603"/>
                </a:lnTo>
                <a:lnTo>
                  <a:pt x="146" y="605"/>
                </a:lnTo>
                <a:lnTo>
                  <a:pt x="154" y="607"/>
                </a:lnTo>
                <a:lnTo>
                  <a:pt x="163" y="607"/>
                </a:lnTo>
                <a:lnTo>
                  <a:pt x="171" y="607"/>
                </a:lnTo>
                <a:lnTo>
                  <a:pt x="180" y="605"/>
                </a:lnTo>
                <a:lnTo>
                  <a:pt x="188" y="603"/>
                </a:lnTo>
                <a:lnTo>
                  <a:pt x="196" y="600"/>
                </a:lnTo>
                <a:lnTo>
                  <a:pt x="203" y="596"/>
                </a:lnTo>
                <a:lnTo>
                  <a:pt x="210" y="591"/>
                </a:lnTo>
                <a:lnTo>
                  <a:pt x="217" y="585"/>
                </a:lnTo>
                <a:lnTo>
                  <a:pt x="252" y="550"/>
                </a:lnTo>
                <a:lnTo>
                  <a:pt x="257" y="545"/>
                </a:lnTo>
                <a:lnTo>
                  <a:pt x="263" y="542"/>
                </a:lnTo>
                <a:lnTo>
                  <a:pt x="269" y="539"/>
                </a:lnTo>
                <a:lnTo>
                  <a:pt x="276" y="538"/>
                </a:lnTo>
                <a:lnTo>
                  <a:pt x="282" y="537"/>
                </a:lnTo>
                <a:lnTo>
                  <a:pt x="289" y="538"/>
                </a:lnTo>
                <a:lnTo>
                  <a:pt x="295" y="540"/>
                </a:lnTo>
                <a:lnTo>
                  <a:pt x="301" y="542"/>
                </a:lnTo>
                <a:lnTo>
                  <a:pt x="307" y="546"/>
                </a:lnTo>
                <a:lnTo>
                  <a:pt x="312" y="550"/>
                </a:lnTo>
                <a:lnTo>
                  <a:pt x="317" y="556"/>
                </a:lnTo>
                <a:lnTo>
                  <a:pt x="320" y="561"/>
                </a:lnTo>
                <a:lnTo>
                  <a:pt x="323" y="567"/>
                </a:lnTo>
                <a:lnTo>
                  <a:pt x="324" y="574"/>
                </a:lnTo>
                <a:lnTo>
                  <a:pt x="325" y="581"/>
                </a:lnTo>
                <a:lnTo>
                  <a:pt x="324" y="587"/>
                </a:lnTo>
                <a:lnTo>
                  <a:pt x="323" y="594"/>
                </a:lnTo>
                <a:lnTo>
                  <a:pt x="320" y="600"/>
                </a:lnTo>
                <a:lnTo>
                  <a:pt x="317" y="605"/>
                </a:lnTo>
                <a:lnTo>
                  <a:pt x="312" y="611"/>
                </a:lnTo>
                <a:lnTo>
                  <a:pt x="277" y="646"/>
                </a:lnTo>
                <a:lnTo>
                  <a:pt x="268" y="655"/>
                </a:lnTo>
                <a:lnTo>
                  <a:pt x="257" y="663"/>
                </a:lnTo>
                <a:lnTo>
                  <a:pt x="246" y="670"/>
                </a:lnTo>
                <a:lnTo>
                  <a:pt x="235" y="676"/>
                </a:lnTo>
                <a:lnTo>
                  <a:pt x="224" y="681"/>
                </a:lnTo>
                <a:lnTo>
                  <a:pt x="212" y="686"/>
                </a:lnTo>
                <a:lnTo>
                  <a:pt x="200" y="689"/>
                </a:lnTo>
                <a:lnTo>
                  <a:pt x="187" y="691"/>
                </a:lnTo>
                <a:lnTo>
                  <a:pt x="175" y="693"/>
                </a:lnTo>
                <a:lnTo>
                  <a:pt x="162" y="693"/>
                </a:lnTo>
                <a:lnTo>
                  <a:pt x="150" y="693"/>
                </a:lnTo>
                <a:lnTo>
                  <a:pt x="138" y="691"/>
                </a:lnTo>
                <a:lnTo>
                  <a:pt x="125" y="689"/>
                </a:lnTo>
                <a:lnTo>
                  <a:pt x="113" y="686"/>
                </a:lnTo>
                <a:lnTo>
                  <a:pt x="101" y="681"/>
                </a:lnTo>
                <a:lnTo>
                  <a:pt x="90" y="676"/>
                </a:lnTo>
                <a:lnTo>
                  <a:pt x="78" y="670"/>
                </a:lnTo>
                <a:lnTo>
                  <a:pt x="68" y="663"/>
                </a:lnTo>
                <a:lnTo>
                  <a:pt x="57" y="655"/>
                </a:lnTo>
                <a:lnTo>
                  <a:pt x="48" y="646"/>
                </a:lnTo>
                <a:lnTo>
                  <a:pt x="39" y="636"/>
                </a:lnTo>
                <a:lnTo>
                  <a:pt x="31" y="626"/>
                </a:lnTo>
                <a:lnTo>
                  <a:pt x="24" y="616"/>
                </a:lnTo>
                <a:lnTo>
                  <a:pt x="17" y="604"/>
                </a:lnTo>
                <a:lnTo>
                  <a:pt x="12" y="593"/>
                </a:lnTo>
                <a:lnTo>
                  <a:pt x="8" y="581"/>
                </a:lnTo>
                <a:lnTo>
                  <a:pt x="4" y="569"/>
                </a:lnTo>
                <a:lnTo>
                  <a:pt x="2" y="556"/>
                </a:lnTo>
                <a:lnTo>
                  <a:pt x="0" y="544"/>
                </a:lnTo>
                <a:lnTo>
                  <a:pt x="0" y="531"/>
                </a:lnTo>
                <a:lnTo>
                  <a:pt x="0" y="518"/>
                </a:lnTo>
                <a:lnTo>
                  <a:pt x="2" y="505"/>
                </a:lnTo>
                <a:lnTo>
                  <a:pt x="4" y="492"/>
                </a:lnTo>
                <a:lnTo>
                  <a:pt x="8" y="480"/>
                </a:lnTo>
                <a:lnTo>
                  <a:pt x="12" y="468"/>
                </a:lnTo>
                <a:lnTo>
                  <a:pt x="17" y="457"/>
                </a:lnTo>
                <a:lnTo>
                  <a:pt x="24" y="446"/>
                </a:lnTo>
                <a:lnTo>
                  <a:pt x="31" y="435"/>
                </a:lnTo>
                <a:lnTo>
                  <a:pt x="39" y="425"/>
                </a:lnTo>
                <a:lnTo>
                  <a:pt x="48" y="415"/>
                </a:lnTo>
                <a:lnTo>
                  <a:pt x="176" y="287"/>
                </a:lnTo>
                <a:lnTo>
                  <a:pt x="188" y="276"/>
                </a:lnTo>
                <a:lnTo>
                  <a:pt x="200" y="265"/>
                </a:lnTo>
                <a:lnTo>
                  <a:pt x="212" y="256"/>
                </a:lnTo>
                <a:lnTo>
                  <a:pt x="225" y="248"/>
                </a:lnTo>
                <a:lnTo>
                  <a:pt x="237" y="240"/>
                </a:lnTo>
                <a:lnTo>
                  <a:pt x="250" y="234"/>
                </a:lnTo>
                <a:lnTo>
                  <a:pt x="262" y="229"/>
                </a:lnTo>
                <a:lnTo>
                  <a:pt x="275" y="225"/>
                </a:lnTo>
                <a:lnTo>
                  <a:pt x="287" y="222"/>
                </a:lnTo>
                <a:lnTo>
                  <a:pt x="299" y="219"/>
                </a:lnTo>
                <a:lnTo>
                  <a:pt x="311" y="219"/>
                </a:lnTo>
                <a:close/>
                <a:moveTo>
                  <a:pt x="522" y="0"/>
                </a:moveTo>
                <a:lnTo>
                  <a:pt x="534" y="0"/>
                </a:lnTo>
                <a:lnTo>
                  <a:pt x="547" y="2"/>
                </a:lnTo>
                <a:lnTo>
                  <a:pt x="559" y="4"/>
                </a:lnTo>
                <a:lnTo>
                  <a:pt x="571" y="8"/>
                </a:lnTo>
                <a:lnTo>
                  <a:pt x="583" y="13"/>
                </a:lnTo>
                <a:lnTo>
                  <a:pt x="596" y="19"/>
                </a:lnTo>
                <a:lnTo>
                  <a:pt x="607" y="25"/>
                </a:lnTo>
                <a:lnTo>
                  <a:pt x="619" y="33"/>
                </a:lnTo>
                <a:lnTo>
                  <a:pt x="630" y="42"/>
                </a:lnTo>
                <a:lnTo>
                  <a:pt x="640" y="52"/>
                </a:lnTo>
                <a:lnTo>
                  <a:pt x="649" y="62"/>
                </a:lnTo>
                <a:lnTo>
                  <a:pt x="657" y="72"/>
                </a:lnTo>
                <a:lnTo>
                  <a:pt x="664" y="82"/>
                </a:lnTo>
                <a:lnTo>
                  <a:pt x="671" y="93"/>
                </a:lnTo>
                <a:lnTo>
                  <a:pt x="676" y="105"/>
                </a:lnTo>
                <a:lnTo>
                  <a:pt x="680" y="117"/>
                </a:lnTo>
                <a:lnTo>
                  <a:pt x="684" y="129"/>
                </a:lnTo>
                <a:lnTo>
                  <a:pt x="686" y="141"/>
                </a:lnTo>
                <a:lnTo>
                  <a:pt x="688" y="154"/>
                </a:lnTo>
                <a:lnTo>
                  <a:pt x="688" y="161"/>
                </a:lnTo>
                <a:lnTo>
                  <a:pt x="688" y="174"/>
                </a:lnTo>
                <a:lnTo>
                  <a:pt x="688" y="180"/>
                </a:lnTo>
                <a:lnTo>
                  <a:pt x="686" y="193"/>
                </a:lnTo>
                <a:lnTo>
                  <a:pt x="684" y="206"/>
                </a:lnTo>
                <a:lnTo>
                  <a:pt x="680" y="218"/>
                </a:lnTo>
                <a:lnTo>
                  <a:pt x="676" y="230"/>
                </a:lnTo>
                <a:lnTo>
                  <a:pt x="671" y="241"/>
                </a:lnTo>
                <a:lnTo>
                  <a:pt x="665" y="252"/>
                </a:lnTo>
                <a:lnTo>
                  <a:pt x="657" y="263"/>
                </a:lnTo>
                <a:lnTo>
                  <a:pt x="650" y="273"/>
                </a:lnTo>
                <a:lnTo>
                  <a:pt x="641" y="283"/>
                </a:lnTo>
                <a:lnTo>
                  <a:pt x="504" y="419"/>
                </a:lnTo>
                <a:lnTo>
                  <a:pt x="491" y="431"/>
                </a:lnTo>
                <a:lnTo>
                  <a:pt x="478" y="442"/>
                </a:lnTo>
                <a:lnTo>
                  <a:pt x="465" y="452"/>
                </a:lnTo>
                <a:lnTo>
                  <a:pt x="452" y="460"/>
                </a:lnTo>
                <a:lnTo>
                  <a:pt x="439" y="467"/>
                </a:lnTo>
                <a:lnTo>
                  <a:pt x="426" y="473"/>
                </a:lnTo>
                <a:lnTo>
                  <a:pt x="413" y="477"/>
                </a:lnTo>
                <a:lnTo>
                  <a:pt x="400" y="480"/>
                </a:lnTo>
                <a:lnTo>
                  <a:pt x="388" y="482"/>
                </a:lnTo>
                <a:lnTo>
                  <a:pt x="375" y="483"/>
                </a:lnTo>
                <a:lnTo>
                  <a:pt x="364" y="483"/>
                </a:lnTo>
                <a:lnTo>
                  <a:pt x="352" y="481"/>
                </a:lnTo>
                <a:lnTo>
                  <a:pt x="341" y="478"/>
                </a:lnTo>
                <a:lnTo>
                  <a:pt x="330" y="474"/>
                </a:lnTo>
                <a:lnTo>
                  <a:pt x="320" y="470"/>
                </a:lnTo>
                <a:lnTo>
                  <a:pt x="309" y="464"/>
                </a:lnTo>
                <a:lnTo>
                  <a:pt x="299" y="457"/>
                </a:lnTo>
                <a:lnTo>
                  <a:pt x="289" y="449"/>
                </a:lnTo>
                <a:lnTo>
                  <a:pt x="279" y="440"/>
                </a:lnTo>
                <a:lnTo>
                  <a:pt x="275" y="434"/>
                </a:lnTo>
                <a:lnTo>
                  <a:pt x="271" y="429"/>
                </a:lnTo>
                <a:lnTo>
                  <a:pt x="269" y="423"/>
                </a:lnTo>
                <a:lnTo>
                  <a:pt x="267" y="416"/>
                </a:lnTo>
                <a:lnTo>
                  <a:pt x="267" y="410"/>
                </a:lnTo>
                <a:lnTo>
                  <a:pt x="267" y="403"/>
                </a:lnTo>
                <a:lnTo>
                  <a:pt x="268" y="397"/>
                </a:lnTo>
                <a:lnTo>
                  <a:pt x="271" y="390"/>
                </a:lnTo>
                <a:lnTo>
                  <a:pt x="275" y="385"/>
                </a:lnTo>
                <a:lnTo>
                  <a:pt x="279" y="379"/>
                </a:lnTo>
                <a:lnTo>
                  <a:pt x="284" y="375"/>
                </a:lnTo>
                <a:lnTo>
                  <a:pt x="290" y="371"/>
                </a:lnTo>
                <a:lnTo>
                  <a:pt x="296" y="369"/>
                </a:lnTo>
                <a:lnTo>
                  <a:pt x="303" y="367"/>
                </a:lnTo>
                <a:lnTo>
                  <a:pt x="309" y="366"/>
                </a:lnTo>
                <a:lnTo>
                  <a:pt x="316" y="367"/>
                </a:lnTo>
                <a:lnTo>
                  <a:pt x="322" y="368"/>
                </a:lnTo>
                <a:lnTo>
                  <a:pt x="328" y="371"/>
                </a:lnTo>
                <a:lnTo>
                  <a:pt x="334" y="375"/>
                </a:lnTo>
                <a:lnTo>
                  <a:pt x="339" y="379"/>
                </a:lnTo>
                <a:lnTo>
                  <a:pt x="341" y="381"/>
                </a:lnTo>
                <a:lnTo>
                  <a:pt x="343" y="383"/>
                </a:lnTo>
                <a:lnTo>
                  <a:pt x="345" y="385"/>
                </a:lnTo>
                <a:lnTo>
                  <a:pt x="348" y="387"/>
                </a:lnTo>
                <a:lnTo>
                  <a:pt x="351" y="389"/>
                </a:lnTo>
                <a:lnTo>
                  <a:pt x="354" y="391"/>
                </a:lnTo>
                <a:lnTo>
                  <a:pt x="357" y="392"/>
                </a:lnTo>
                <a:lnTo>
                  <a:pt x="360" y="394"/>
                </a:lnTo>
                <a:lnTo>
                  <a:pt x="364" y="395"/>
                </a:lnTo>
                <a:lnTo>
                  <a:pt x="368" y="396"/>
                </a:lnTo>
                <a:lnTo>
                  <a:pt x="373" y="397"/>
                </a:lnTo>
                <a:lnTo>
                  <a:pt x="378" y="397"/>
                </a:lnTo>
                <a:lnTo>
                  <a:pt x="382" y="396"/>
                </a:lnTo>
                <a:lnTo>
                  <a:pt x="388" y="395"/>
                </a:lnTo>
                <a:lnTo>
                  <a:pt x="394" y="394"/>
                </a:lnTo>
                <a:lnTo>
                  <a:pt x="400" y="391"/>
                </a:lnTo>
                <a:lnTo>
                  <a:pt x="406" y="388"/>
                </a:lnTo>
                <a:lnTo>
                  <a:pt x="413" y="384"/>
                </a:lnTo>
                <a:lnTo>
                  <a:pt x="420" y="379"/>
                </a:lnTo>
                <a:lnTo>
                  <a:pt x="427" y="373"/>
                </a:lnTo>
                <a:lnTo>
                  <a:pt x="435" y="366"/>
                </a:lnTo>
                <a:lnTo>
                  <a:pt x="444" y="358"/>
                </a:lnTo>
                <a:lnTo>
                  <a:pt x="580" y="222"/>
                </a:lnTo>
                <a:lnTo>
                  <a:pt x="586" y="215"/>
                </a:lnTo>
                <a:lnTo>
                  <a:pt x="591" y="208"/>
                </a:lnTo>
                <a:lnTo>
                  <a:pt x="595" y="201"/>
                </a:lnTo>
                <a:lnTo>
                  <a:pt x="599" y="193"/>
                </a:lnTo>
                <a:lnTo>
                  <a:pt x="601" y="184"/>
                </a:lnTo>
                <a:lnTo>
                  <a:pt x="603" y="176"/>
                </a:lnTo>
                <a:lnTo>
                  <a:pt x="603" y="167"/>
                </a:lnTo>
                <a:lnTo>
                  <a:pt x="603" y="159"/>
                </a:lnTo>
                <a:lnTo>
                  <a:pt x="601" y="150"/>
                </a:lnTo>
                <a:lnTo>
                  <a:pt x="599" y="142"/>
                </a:lnTo>
                <a:lnTo>
                  <a:pt x="595" y="134"/>
                </a:lnTo>
                <a:lnTo>
                  <a:pt x="591" y="127"/>
                </a:lnTo>
                <a:lnTo>
                  <a:pt x="586" y="119"/>
                </a:lnTo>
                <a:lnTo>
                  <a:pt x="580" y="113"/>
                </a:lnTo>
                <a:lnTo>
                  <a:pt x="574" y="108"/>
                </a:lnTo>
                <a:lnTo>
                  <a:pt x="568" y="102"/>
                </a:lnTo>
                <a:lnTo>
                  <a:pt x="561" y="98"/>
                </a:lnTo>
                <a:lnTo>
                  <a:pt x="554" y="94"/>
                </a:lnTo>
                <a:lnTo>
                  <a:pt x="547" y="91"/>
                </a:lnTo>
                <a:lnTo>
                  <a:pt x="539" y="88"/>
                </a:lnTo>
                <a:lnTo>
                  <a:pt x="532" y="87"/>
                </a:lnTo>
                <a:lnTo>
                  <a:pt x="524" y="86"/>
                </a:lnTo>
                <a:lnTo>
                  <a:pt x="516" y="86"/>
                </a:lnTo>
                <a:lnTo>
                  <a:pt x="509" y="87"/>
                </a:lnTo>
                <a:lnTo>
                  <a:pt x="501" y="90"/>
                </a:lnTo>
                <a:lnTo>
                  <a:pt x="494" y="93"/>
                </a:lnTo>
                <a:lnTo>
                  <a:pt x="486" y="98"/>
                </a:lnTo>
                <a:lnTo>
                  <a:pt x="479" y="105"/>
                </a:lnTo>
                <a:lnTo>
                  <a:pt x="436" y="148"/>
                </a:lnTo>
                <a:lnTo>
                  <a:pt x="431" y="152"/>
                </a:lnTo>
                <a:lnTo>
                  <a:pt x="425" y="156"/>
                </a:lnTo>
                <a:lnTo>
                  <a:pt x="419" y="159"/>
                </a:lnTo>
                <a:lnTo>
                  <a:pt x="412" y="160"/>
                </a:lnTo>
                <a:lnTo>
                  <a:pt x="406" y="160"/>
                </a:lnTo>
                <a:lnTo>
                  <a:pt x="399" y="160"/>
                </a:lnTo>
                <a:lnTo>
                  <a:pt x="393" y="158"/>
                </a:lnTo>
                <a:lnTo>
                  <a:pt x="387" y="156"/>
                </a:lnTo>
                <a:lnTo>
                  <a:pt x="381" y="152"/>
                </a:lnTo>
                <a:lnTo>
                  <a:pt x="376" y="148"/>
                </a:lnTo>
                <a:lnTo>
                  <a:pt x="371" y="142"/>
                </a:lnTo>
                <a:lnTo>
                  <a:pt x="368" y="137"/>
                </a:lnTo>
                <a:lnTo>
                  <a:pt x="365" y="130"/>
                </a:lnTo>
                <a:lnTo>
                  <a:pt x="364" y="124"/>
                </a:lnTo>
                <a:lnTo>
                  <a:pt x="363" y="117"/>
                </a:lnTo>
                <a:lnTo>
                  <a:pt x="364" y="111"/>
                </a:lnTo>
                <a:lnTo>
                  <a:pt x="365" y="104"/>
                </a:lnTo>
                <a:lnTo>
                  <a:pt x="368" y="98"/>
                </a:lnTo>
                <a:lnTo>
                  <a:pt x="372" y="92"/>
                </a:lnTo>
                <a:lnTo>
                  <a:pt x="376" y="87"/>
                </a:lnTo>
                <a:lnTo>
                  <a:pt x="419" y="43"/>
                </a:lnTo>
                <a:lnTo>
                  <a:pt x="429" y="34"/>
                </a:lnTo>
                <a:lnTo>
                  <a:pt x="440" y="26"/>
                </a:lnTo>
                <a:lnTo>
                  <a:pt x="451" y="19"/>
                </a:lnTo>
                <a:lnTo>
                  <a:pt x="462" y="13"/>
                </a:lnTo>
                <a:lnTo>
                  <a:pt x="474" y="8"/>
                </a:lnTo>
                <a:lnTo>
                  <a:pt x="485" y="5"/>
                </a:lnTo>
                <a:lnTo>
                  <a:pt x="497" y="2"/>
                </a:lnTo>
                <a:lnTo>
                  <a:pt x="510" y="0"/>
                </a:lnTo>
                <a:lnTo>
                  <a:pt x="52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cxnSp>
        <p:nvCxnSpPr>
          <p:cNvPr id="61" name="Straight Connector 60"/>
          <p:cNvCxnSpPr/>
          <p:nvPr/>
        </p:nvCxnSpPr>
        <p:spPr>
          <a:xfrm>
            <a:off x="7620000" y="2351890"/>
            <a:ext cx="853440" cy="2117"/>
          </a:xfrm>
          <a:prstGeom prst="line">
            <a:avLst/>
          </a:prstGeom>
          <a:ln w="19050" cap="rnd">
            <a:solidFill>
              <a:schemeClr val="tx2">
                <a:lumMod val="25000"/>
                <a:lumOff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620000" y="5214072"/>
            <a:ext cx="853440" cy="2117"/>
          </a:xfrm>
          <a:prstGeom prst="line">
            <a:avLst/>
          </a:prstGeom>
          <a:ln w="19050" cap="rnd">
            <a:solidFill>
              <a:schemeClr val="tx2">
                <a:lumMod val="25000"/>
                <a:lumOff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695700" y="2351890"/>
            <a:ext cx="853440" cy="2117"/>
          </a:xfrm>
          <a:prstGeom prst="line">
            <a:avLst/>
          </a:prstGeom>
          <a:ln w="19050" cap="rnd">
            <a:solidFill>
              <a:schemeClr val="tx2">
                <a:lumMod val="25000"/>
                <a:lumOff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695700" y="5214072"/>
            <a:ext cx="853440" cy="2117"/>
          </a:xfrm>
          <a:prstGeom prst="line">
            <a:avLst/>
          </a:prstGeom>
          <a:ln w="19050" cap="rnd">
            <a:solidFill>
              <a:schemeClr val="tx2">
                <a:lumMod val="25000"/>
                <a:lumOff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5" name="Inhaltsplatzhalter 4"/>
          <p:cNvSpPr txBox="1">
            <a:spLocks/>
          </p:cNvSpPr>
          <p:nvPr/>
        </p:nvSpPr>
        <p:spPr>
          <a:xfrm>
            <a:off x="390145" y="2129921"/>
            <a:ext cx="3072735" cy="38959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1867" b="1">
                <a:solidFill>
                  <a:schemeClr val="tx1"/>
                </a:solidFill>
                <a:latin typeface="+mj-lt"/>
              </a:rPr>
              <a:t>COMMUNITY CONNECTION </a:t>
            </a:r>
            <a:endParaRPr lang="en-US" sz="1333">
              <a:solidFill>
                <a:schemeClr val="tx1"/>
              </a:solidFill>
              <a:latin typeface="+mn-lt"/>
            </a:endParaRPr>
          </a:p>
        </p:txBody>
      </p:sp>
      <p:sp>
        <p:nvSpPr>
          <p:cNvPr id="66" name="Inhaltsplatzhalter 4"/>
          <p:cNvSpPr txBox="1">
            <a:spLocks/>
          </p:cNvSpPr>
          <p:nvPr/>
        </p:nvSpPr>
        <p:spPr>
          <a:xfrm>
            <a:off x="711201" y="5021579"/>
            <a:ext cx="2751679" cy="38959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1867" b="1">
                <a:solidFill>
                  <a:schemeClr val="tx1"/>
                </a:solidFill>
                <a:latin typeface="+mj-lt"/>
              </a:rPr>
              <a:t>EDUCATION </a:t>
            </a:r>
            <a:r>
              <a:rPr lang="en-US" sz="1333">
                <a:solidFill>
                  <a:schemeClr val="tx1"/>
                </a:solidFill>
                <a:latin typeface="+mn-lt"/>
              </a:rPr>
              <a:t>. </a:t>
            </a:r>
          </a:p>
        </p:txBody>
      </p:sp>
      <p:sp>
        <p:nvSpPr>
          <p:cNvPr id="67" name="Inhaltsplatzhalter 4"/>
          <p:cNvSpPr txBox="1">
            <a:spLocks/>
          </p:cNvSpPr>
          <p:nvPr/>
        </p:nvSpPr>
        <p:spPr>
          <a:xfrm>
            <a:off x="8729122" y="2129920"/>
            <a:ext cx="2751679" cy="38959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sz="1867" b="1">
                <a:solidFill>
                  <a:schemeClr val="tx1"/>
                </a:solidFill>
                <a:latin typeface="+mj-lt"/>
              </a:rPr>
              <a:t>STRUCTURE </a:t>
            </a:r>
            <a:endParaRPr lang="en-US" sz="1333">
              <a:solidFill>
                <a:schemeClr val="tx1"/>
              </a:solidFill>
              <a:latin typeface="+mn-lt"/>
            </a:endParaRPr>
          </a:p>
        </p:txBody>
      </p:sp>
      <p:sp>
        <p:nvSpPr>
          <p:cNvPr id="68" name="Inhaltsplatzhalter 4"/>
          <p:cNvSpPr txBox="1">
            <a:spLocks/>
          </p:cNvSpPr>
          <p:nvPr/>
        </p:nvSpPr>
        <p:spPr>
          <a:xfrm>
            <a:off x="8729122" y="5021579"/>
            <a:ext cx="2751679" cy="38959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sz="1867" b="1">
                <a:solidFill>
                  <a:schemeClr val="tx1"/>
                </a:solidFill>
                <a:latin typeface="+mj-lt"/>
              </a:rPr>
              <a:t>PROCESSES </a:t>
            </a:r>
            <a:endParaRPr lang="en-US" sz="1333">
              <a:solidFill>
                <a:schemeClr val="tx1"/>
              </a:solidFill>
              <a:latin typeface="+mn-lt"/>
            </a:endParaRPr>
          </a:p>
        </p:txBody>
      </p:sp>
      <p:pic>
        <p:nvPicPr>
          <p:cNvPr id="15" name="Graphic 14" descr="Repeat with solid fill">
            <a:extLst>
              <a:ext uri="{FF2B5EF4-FFF2-40B4-BE49-F238E27FC236}">
                <a16:creationId xmlns:a16="http://schemas.microsoft.com/office/drawing/2014/main" id="{339413FF-A9A5-A026-1E98-FD55E17BE9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62351" y="4334075"/>
            <a:ext cx="688308" cy="688308"/>
          </a:xfrm>
          <a:prstGeom prst="rect">
            <a:avLst/>
          </a:prstGeom>
        </p:spPr>
      </p:pic>
      <p:pic>
        <p:nvPicPr>
          <p:cNvPr id="17" name="Graphic 16" descr="Lights On with solid fill">
            <a:extLst>
              <a:ext uri="{FF2B5EF4-FFF2-40B4-BE49-F238E27FC236}">
                <a16:creationId xmlns:a16="http://schemas.microsoft.com/office/drawing/2014/main" id="{63F9CD39-C05A-1E98-E60B-4C6CCFD552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88315" y="4343481"/>
            <a:ext cx="710371" cy="710371"/>
          </a:xfrm>
          <a:prstGeom prst="rect">
            <a:avLst/>
          </a:prstGeom>
        </p:spPr>
      </p:pic>
      <p:pic>
        <p:nvPicPr>
          <p:cNvPr id="19" name="Graphic 18" descr="Hospital with solid fill">
            <a:extLst>
              <a:ext uri="{FF2B5EF4-FFF2-40B4-BE49-F238E27FC236}">
                <a16:creationId xmlns:a16="http://schemas.microsoft.com/office/drawing/2014/main" id="{5AF29CC9-B9AC-34D1-4C69-0B4E1C9432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12946" y="2478537"/>
            <a:ext cx="700993" cy="700993"/>
          </a:xfrm>
          <a:prstGeom prst="rect">
            <a:avLst/>
          </a:prstGeom>
        </p:spPr>
      </p:pic>
    </p:spTree>
    <p:extLst>
      <p:ext uri="{BB962C8B-B14F-4D97-AF65-F5344CB8AC3E}">
        <p14:creationId xmlns:p14="http://schemas.microsoft.com/office/powerpoint/2010/main" val="78214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4C01E4-ABCC-296A-5E3B-8E734D646C0B}"/>
              </a:ext>
            </a:extLst>
          </p:cNvPr>
          <p:cNvPicPr>
            <a:picLocks noChangeAspect="1"/>
          </p:cNvPicPr>
          <p:nvPr/>
        </p:nvPicPr>
        <p:blipFill>
          <a:blip r:embed="rId3"/>
          <a:stretch>
            <a:fillRect/>
          </a:stretch>
        </p:blipFill>
        <p:spPr>
          <a:xfrm>
            <a:off x="1659652" y="1320976"/>
            <a:ext cx="8872695" cy="5162296"/>
          </a:xfrm>
          <a:prstGeom prst="rect">
            <a:avLst/>
          </a:prstGeom>
        </p:spPr>
      </p:pic>
      <p:sp>
        <p:nvSpPr>
          <p:cNvPr id="3" name="Title 2">
            <a:extLst>
              <a:ext uri="{FF2B5EF4-FFF2-40B4-BE49-F238E27FC236}">
                <a16:creationId xmlns:a16="http://schemas.microsoft.com/office/drawing/2014/main" id="{F269A7C9-D26F-812C-4E35-EB8DE506DB98}"/>
              </a:ext>
            </a:extLst>
          </p:cNvPr>
          <p:cNvSpPr>
            <a:spLocks noGrp="1"/>
          </p:cNvSpPr>
          <p:nvPr>
            <p:ph type="title"/>
          </p:nvPr>
        </p:nvSpPr>
        <p:spPr>
          <a:xfrm>
            <a:off x="517092" y="631374"/>
            <a:ext cx="11157817" cy="545945"/>
          </a:xfrm>
        </p:spPr>
        <p:txBody>
          <a:bodyPr>
            <a:normAutofit fontScale="90000"/>
          </a:bodyPr>
          <a:lstStyle/>
          <a:p>
            <a:r>
              <a:rPr lang="en-US">
                <a:solidFill>
                  <a:schemeClr val="accent1"/>
                </a:solidFill>
              </a:rPr>
              <a:t>GEDs = High Value (Quality/Cost) Care  </a:t>
            </a:r>
          </a:p>
        </p:txBody>
      </p:sp>
    </p:spTree>
    <p:extLst>
      <p:ext uri="{BB962C8B-B14F-4D97-AF65-F5344CB8AC3E}">
        <p14:creationId xmlns:p14="http://schemas.microsoft.com/office/powerpoint/2010/main" val="1813044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7FD259C3-DD83-48D3-36D0-B2BB918813B1}"/>
              </a:ext>
            </a:extLst>
          </p:cNvPr>
          <p:cNvPicPr>
            <a:picLocks noChangeAspect="1"/>
          </p:cNvPicPr>
          <p:nvPr/>
        </p:nvPicPr>
        <p:blipFill>
          <a:blip r:embed="rId3"/>
          <a:stretch>
            <a:fillRect/>
          </a:stretch>
        </p:blipFill>
        <p:spPr>
          <a:xfrm>
            <a:off x="7096850" y="2093803"/>
            <a:ext cx="4964623" cy="2840341"/>
          </a:xfrm>
          <a:prstGeom prst="rect">
            <a:avLst/>
          </a:prstGeom>
          <a:ln>
            <a:solidFill>
              <a:schemeClr val="accent1"/>
            </a:solidFill>
          </a:ln>
        </p:spPr>
      </p:pic>
      <p:pic>
        <p:nvPicPr>
          <p:cNvPr id="4" name="Picture 3" descr="A picture containing text, logo, font, graphics&#10;&#10;Description automatically generated">
            <a:extLst>
              <a:ext uri="{FF2B5EF4-FFF2-40B4-BE49-F238E27FC236}">
                <a16:creationId xmlns:a16="http://schemas.microsoft.com/office/drawing/2014/main" id="{EBD7BCB7-3A33-9929-0C17-5498072FAF21}"/>
              </a:ext>
            </a:extLst>
          </p:cNvPr>
          <p:cNvPicPr>
            <a:picLocks noChangeAspect="1"/>
          </p:cNvPicPr>
          <p:nvPr/>
        </p:nvPicPr>
        <p:blipFill>
          <a:blip r:embed="rId4"/>
          <a:stretch>
            <a:fillRect/>
          </a:stretch>
        </p:blipFill>
        <p:spPr>
          <a:xfrm>
            <a:off x="8707557" y="5764195"/>
            <a:ext cx="3480487" cy="1077423"/>
          </a:xfrm>
          <a:prstGeom prst="rect">
            <a:avLst/>
          </a:prstGeom>
        </p:spPr>
      </p:pic>
      <p:pic>
        <p:nvPicPr>
          <p:cNvPr id="5" name="Picture 4" descr="A picture containing text, clothing, person, human face&#10;&#10;Description automatically generated">
            <a:extLst>
              <a:ext uri="{FF2B5EF4-FFF2-40B4-BE49-F238E27FC236}">
                <a16:creationId xmlns:a16="http://schemas.microsoft.com/office/drawing/2014/main" id="{3234D54D-2C96-30FC-3CF9-8BDA6423F521}"/>
              </a:ext>
            </a:extLst>
          </p:cNvPr>
          <p:cNvPicPr>
            <a:picLocks noChangeAspect="1"/>
          </p:cNvPicPr>
          <p:nvPr/>
        </p:nvPicPr>
        <p:blipFill>
          <a:blip r:embed="rId5"/>
          <a:stretch>
            <a:fillRect/>
          </a:stretch>
        </p:blipFill>
        <p:spPr>
          <a:xfrm>
            <a:off x="0" y="2093804"/>
            <a:ext cx="6836496" cy="3655177"/>
          </a:xfrm>
          <a:prstGeom prst="rect">
            <a:avLst/>
          </a:prstGeom>
          <a:ln>
            <a:solidFill>
              <a:schemeClr val="accent1"/>
            </a:solidFill>
          </a:ln>
        </p:spPr>
      </p:pic>
      <p:sp>
        <p:nvSpPr>
          <p:cNvPr id="6" name="TextBox 14">
            <a:extLst>
              <a:ext uri="{FF2B5EF4-FFF2-40B4-BE49-F238E27FC236}">
                <a16:creationId xmlns:a16="http://schemas.microsoft.com/office/drawing/2014/main" id="{DEB60146-4DD7-CFB2-73B5-09BD6495298D}"/>
              </a:ext>
            </a:extLst>
          </p:cNvPr>
          <p:cNvSpPr txBox="1"/>
          <p:nvPr/>
        </p:nvSpPr>
        <p:spPr>
          <a:xfrm>
            <a:off x="2492108" y="2463254"/>
            <a:ext cx="1519880" cy="646331"/>
          </a:xfrm>
          <a:prstGeom prst="rect">
            <a:avLst/>
          </a:prstGeom>
          <a:solidFill>
            <a:srgbClr val="259B8B"/>
          </a:solid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3600">
                <a:solidFill>
                  <a:schemeClr val="bg2"/>
                </a:solidFill>
              </a:rPr>
              <a:t>500</a:t>
            </a:r>
          </a:p>
        </p:txBody>
      </p:sp>
      <p:sp>
        <p:nvSpPr>
          <p:cNvPr id="7" name="Title 2">
            <a:extLst>
              <a:ext uri="{FF2B5EF4-FFF2-40B4-BE49-F238E27FC236}">
                <a16:creationId xmlns:a16="http://schemas.microsoft.com/office/drawing/2014/main" id="{C71AE5D1-C04E-5681-D824-8695294FB803}"/>
              </a:ext>
            </a:extLst>
          </p:cNvPr>
          <p:cNvSpPr txBox="1">
            <a:spLocks/>
          </p:cNvSpPr>
          <p:nvPr/>
        </p:nvSpPr>
        <p:spPr>
          <a:xfrm>
            <a:off x="6092155" y="5249841"/>
            <a:ext cx="6826107" cy="666755"/>
          </a:xfrm>
          <a:prstGeom prst="rect">
            <a:avLst/>
          </a:prstGeom>
        </p:spPr>
        <p:txBody>
          <a:bodyPr vert="horz" lIns="91440" tIns="45720" rIns="91440" bIns="4572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ct val="70000"/>
              </a:lnSpc>
            </a:pPr>
            <a:r>
              <a:rPr lang="en-US" sz="2400">
                <a:latin typeface="Roboto"/>
                <a:cs typeface="Poppins"/>
              </a:rPr>
              <a:t>157 GEDC Member Sites </a:t>
            </a:r>
          </a:p>
          <a:p>
            <a:pPr algn="ctr">
              <a:lnSpc>
                <a:spcPct val="70000"/>
              </a:lnSpc>
            </a:pPr>
            <a:r>
              <a:rPr lang="en-US" sz="2400">
                <a:latin typeface="Roboto"/>
                <a:cs typeface="Poppins"/>
              </a:rPr>
              <a:t>14 participating Healthcare Systems</a:t>
            </a:r>
          </a:p>
          <a:p>
            <a:pPr algn="ctr"/>
            <a:endParaRPr lang="en-US" sz="2400">
              <a:solidFill>
                <a:srgbClr val="76BB21"/>
              </a:solidFill>
              <a:latin typeface="Poppins" panose="00000500000000000000" pitchFamily="2" charset="0"/>
              <a:cs typeface="Poppins" panose="00000500000000000000" pitchFamily="2" charset="0"/>
            </a:endParaRPr>
          </a:p>
        </p:txBody>
      </p:sp>
      <p:sp>
        <p:nvSpPr>
          <p:cNvPr id="10" name="Title 1">
            <a:extLst>
              <a:ext uri="{FF2B5EF4-FFF2-40B4-BE49-F238E27FC236}">
                <a16:creationId xmlns:a16="http://schemas.microsoft.com/office/drawing/2014/main" id="{563F3AD3-D6C9-5377-6C51-6F9D14CBADE5}"/>
              </a:ext>
            </a:extLst>
          </p:cNvPr>
          <p:cNvSpPr txBox="1">
            <a:spLocks/>
          </p:cNvSpPr>
          <p:nvPr/>
        </p:nvSpPr>
        <p:spPr>
          <a:xfrm>
            <a:off x="458211" y="493843"/>
            <a:ext cx="8690373" cy="1349876"/>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a:solidFill>
                  <a:schemeClr val="accent1"/>
                </a:solidFill>
                <a:latin typeface="Roboto"/>
              </a:rPr>
              <a:t>Synergy: Geriatric EDs are Expanding</a:t>
            </a:r>
            <a:br>
              <a:rPr lang="en-US" sz="4000" b="1">
                <a:solidFill>
                  <a:schemeClr val="accent1"/>
                </a:solidFill>
              </a:rPr>
            </a:br>
            <a:br>
              <a:rPr lang="en-US" sz="4000" b="1">
                <a:solidFill>
                  <a:schemeClr val="accent1"/>
                </a:solidFill>
              </a:rPr>
            </a:br>
            <a:br>
              <a:rPr lang="en-US" sz="4000" b="1">
                <a:solidFill>
                  <a:schemeClr val="accent1"/>
                </a:solidFill>
              </a:rPr>
            </a:br>
            <a:endParaRPr lang="en-US" sz="4000" b="1">
              <a:solidFill>
                <a:schemeClr val="accent1"/>
              </a:solidFill>
            </a:endParaRPr>
          </a:p>
        </p:txBody>
      </p:sp>
    </p:spTree>
    <p:extLst>
      <p:ext uri="{BB962C8B-B14F-4D97-AF65-F5344CB8AC3E}">
        <p14:creationId xmlns:p14="http://schemas.microsoft.com/office/powerpoint/2010/main" val="1408908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6969" y="294082"/>
            <a:ext cx="6736984" cy="574453"/>
          </a:xfrm>
          <a:prstGeom prst="rect">
            <a:avLst/>
          </a:prstGeom>
        </p:spPr>
        <p:txBody>
          <a:bodyPr wrap="square" lIns="0" tIns="0" rIns="0" bIns="0" anchor="t">
            <a:spAutoFit/>
          </a:bodyPr>
          <a:lstStyle/>
          <a:p>
            <a:r>
              <a:rPr lang="en-US" sz="3733" b="1">
                <a:solidFill>
                  <a:srgbClr val="268876"/>
                </a:solidFill>
                <a:latin typeface="Roboto" panose="02000000000000000000" pitchFamily="2" charset="0"/>
                <a:ea typeface="Roboto" panose="02000000000000000000" pitchFamily="2" charset="0"/>
                <a:cs typeface="Roboto" panose="02000000000000000000" pitchFamily="2" charset="0"/>
              </a:rPr>
              <a:t>Geriatric ED Accreditation</a:t>
            </a:r>
          </a:p>
        </p:txBody>
      </p:sp>
      <p:sp>
        <p:nvSpPr>
          <p:cNvPr id="4" name="Footer Text"/>
          <p:cNvSpPr txBox="1"/>
          <p:nvPr/>
        </p:nvSpPr>
        <p:spPr>
          <a:xfrm>
            <a:off x="356438" y="897950"/>
            <a:ext cx="6360195" cy="1682512"/>
          </a:xfrm>
          <a:prstGeom prst="rect">
            <a:avLst/>
          </a:prstGeom>
          <a:noFill/>
        </p:spPr>
        <p:txBody>
          <a:bodyPr wrap="square" lIns="0" tIns="0" rIns="0" bIns="0" rtlCol="0">
            <a:spAutoFit/>
          </a:bodyPr>
          <a:lstStyle/>
          <a:p>
            <a:pPr>
              <a:spcBef>
                <a:spcPts val="1600"/>
              </a:spcBef>
            </a:pPr>
            <a:r>
              <a:rPr lang="en-US" sz="1600">
                <a:solidFill>
                  <a:srgbClr val="5A5A5A"/>
                </a:solidFill>
                <a:latin typeface="Roboto" panose="02000000000000000000" pitchFamily="2" charset="0"/>
                <a:ea typeface="Roboto" panose="02000000000000000000" pitchFamily="2" charset="0"/>
                <a:cs typeface="Roboto" panose="02000000000000000000" pitchFamily="2" charset="0"/>
              </a:rPr>
              <a:t>The Geriatric ED Accreditation (GEDA) program was developed by leaders in emergency medicine to ensure older patients receive well-coordinated, quality care at the appropriate level at every ED encounter.</a:t>
            </a:r>
          </a:p>
          <a:p>
            <a:pPr>
              <a:spcBef>
                <a:spcPts val="1600"/>
              </a:spcBef>
            </a:pPr>
            <a:r>
              <a:rPr lang="en-US" sz="1600">
                <a:solidFill>
                  <a:srgbClr val="5A5A5A"/>
                </a:solidFill>
                <a:latin typeface="Roboto" panose="02000000000000000000" pitchFamily="2" charset="0"/>
                <a:ea typeface="Roboto" panose="02000000000000000000" pitchFamily="2" charset="0"/>
                <a:cs typeface="Roboto" panose="02000000000000000000" pitchFamily="2" charset="0"/>
              </a:rPr>
              <a:t>Join this group of emergency departments providing excellent care to their older patients.</a:t>
            </a:r>
          </a:p>
        </p:txBody>
      </p:sp>
      <p:pic>
        <p:nvPicPr>
          <p:cNvPr id="2" name="Picture 1" descr="A close up of a sign&#10;&#10;Description automatically generated">
            <a:extLst>
              <a:ext uri="{FF2B5EF4-FFF2-40B4-BE49-F238E27FC236}">
                <a16:creationId xmlns:a16="http://schemas.microsoft.com/office/drawing/2014/main" id="{8AC29891-6FE9-A5A1-23A7-410CA682B804}"/>
              </a:ext>
            </a:extLst>
          </p:cNvPr>
          <p:cNvPicPr>
            <a:picLocks noChangeAspect="1"/>
          </p:cNvPicPr>
          <p:nvPr/>
        </p:nvPicPr>
        <p:blipFill>
          <a:blip r:embed="rId3"/>
          <a:stretch>
            <a:fillRect/>
          </a:stretch>
        </p:blipFill>
        <p:spPr>
          <a:xfrm>
            <a:off x="9597834" y="1344701"/>
            <a:ext cx="2067427" cy="1550571"/>
          </a:xfrm>
          <a:prstGeom prst="rect">
            <a:avLst/>
          </a:prstGeom>
        </p:spPr>
      </p:pic>
      <p:pic>
        <p:nvPicPr>
          <p:cNvPr id="5" name="Picture 4" descr="A close up of a sign&#10;&#10;Description automatically generated">
            <a:extLst>
              <a:ext uri="{FF2B5EF4-FFF2-40B4-BE49-F238E27FC236}">
                <a16:creationId xmlns:a16="http://schemas.microsoft.com/office/drawing/2014/main" id="{7E4D6196-CD84-63B4-552E-7EA763654C71}"/>
              </a:ext>
            </a:extLst>
          </p:cNvPr>
          <p:cNvPicPr>
            <a:picLocks noChangeAspect="1"/>
          </p:cNvPicPr>
          <p:nvPr/>
        </p:nvPicPr>
        <p:blipFill rotWithShape="1">
          <a:blip r:embed="rId4"/>
          <a:srcRect t="-820" r="874" b="645"/>
          <a:stretch/>
        </p:blipFill>
        <p:spPr>
          <a:xfrm>
            <a:off x="9642396" y="2977884"/>
            <a:ext cx="2049350" cy="1553279"/>
          </a:xfrm>
          <a:prstGeom prst="rect">
            <a:avLst/>
          </a:prstGeom>
        </p:spPr>
      </p:pic>
      <p:pic>
        <p:nvPicPr>
          <p:cNvPr id="7" name="Picture 6" descr="A close up of a sign&#10;&#10;Description automatically generated">
            <a:extLst>
              <a:ext uri="{FF2B5EF4-FFF2-40B4-BE49-F238E27FC236}">
                <a16:creationId xmlns:a16="http://schemas.microsoft.com/office/drawing/2014/main" id="{07D0C62A-FE46-2855-42F6-075835B6813F}"/>
              </a:ext>
            </a:extLst>
          </p:cNvPr>
          <p:cNvPicPr>
            <a:picLocks noChangeAspect="1"/>
          </p:cNvPicPr>
          <p:nvPr/>
        </p:nvPicPr>
        <p:blipFill>
          <a:blip r:embed="rId5"/>
          <a:stretch>
            <a:fillRect/>
          </a:stretch>
        </p:blipFill>
        <p:spPr>
          <a:xfrm>
            <a:off x="9626742" y="4707662"/>
            <a:ext cx="2067425" cy="1550569"/>
          </a:xfrm>
          <a:prstGeom prst="rect">
            <a:avLst/>
          </a:prstGeom>
        </p:spPr>
      </p:pic>
      <p:sp>
        <p:nvSpPr>
          <p:cNvPr id="13" name="Inhaltsplatzhalter 4">
            <a:extLst>
              <a:ext uri="{FF2B5EF4-FFF2-40B4-BE49-F238E27FC236}">
                <a16:creationId xmlns:a16="http://schemas.microsoft.com/office/drawing/2014/main" id="{4FE37D9E-A508-F044-D02D-0435FBCE45FF}"/>
              </a:ext>
            </a:extLst>
          </p:cNvPr>
          <p:cNvSpPr txBox="1">
            <a:spLocks/>
          </p:cNvSpPr>
          <p:nvPr/>
        </p:nvSpPr>
        <p:spPr>
          <a:xfrm>
            <a:off x="7407831" y="1822729"/>
            <a:ext cx="2073111" cy="98488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600" b="1">
                <a:solidFill>
                  <a:srgbClr val="2D907E"/>
                </a:solidFill>
                <a:latin typeface="Roboto"/>
                <a:ea typeface="Roboto"/>
                <a:cs typeface="Roboto"/>
              </a:rPr>
              <a:t>Level 1 GED:</a:t>
            </a:r>
            <a:r>
              <a:rPr lang="en-US" sz="1600" b="1">
                <a:solidFill>
                  <a:schemeClr val="accent1"/>
                </a:solidFill>
                <a:latin typeface="Roboto"/>
                <a:ea typeface="Roboto"/>
                <a:cs typeface="Roboto"/>
              </a:rPr>
              <a:t> </a:t>
            </a:r>
            <a:r>
              <a:rPr lang="en-US" sz="1600">
                <a:solidFill>
                  <a:srgbClr val="5A5A5A"/>
                </a:solidFill>
                <a:latin typeface="Roboto"/>
                <a:ea typeface="Roboto"/>
                <a:cs typeface="Roboto"/>
              </a:rPr>
              <a:t>Top level of accreditation. Gold standard of geriatric emergency care.</a:t>
            </a:r>
          </a:p>
        </p:txBody>
      </p:sp>
      <p:sp>
        <p:nvSpPr>
          <p:cNvPr id="15" name="Inhaltsplatzhalter 4">
            <a:extLst>
              <a:ext uri="{FF2B5EF4-FFF2-40B4-BE49-F238E27FC236}">
                <a16:creationId xmlns:a16="http://schemas.microsoft.com/office/drawing/2014/main" id="{EB3D8A02-C584-94AF-7EDD-BAA53F8A2313}"/>
              </a:ext>
            </a:extLst>
          </p:cNvPr>
          <p:cNvSpPr txBox="1">
            <a:spLocks/>
          </p:cNvSpPr>
          <p:nvPr/>
        </p:nvSpPr>
        <p:spPr>
          <a:xfrm>
            <a:off x="7405248" y="3428010"/>
            <a:ext cx="2073111" cy="98488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600" b="1">
                <a:solidFill>
                  <a:srgbClr val="2D907E"/>
                </a:solidFill>
                <a:latin typeface="Roboto"/>
                <a:ea typeface="Roboto"/>
                <a:cs typeface="Roboto"/>
              </a:rPr>
              <a:t>Level 2 GED: </a:t>
            </a:r>
            <a:r>
              <a:rPr lang="en-US" sz="1600">
                <a:solidFill>
                  <a:srgbClr val="5A5A5A"/>
                </a:solidFill>
                <a:latin typeface="Roboto"/>
                <a:ea typeface="Roboto"/>
                <a:cs typeface="Roboto"/>
              </a:rPr>
              <a:t>Excellent care processes and access to geriatric-specific resources.</a:t>
            </a:r>
          </a:p>
        </p:txBody>
      </p:sp>
      <p:sp>
        <p:nvSpPr>
          <p:cNvPr id="17" name="Inhaltsplatzhalter 4">
            <a:extLst>
              <a:ext uri="{FF2B5EF4-FFF2-40B4-BE49-F238E27FC236}">
                <a16:creationId xmlns:a16="http://schemas.microsoft.com/office/drawing/2014/main" id="{E39712D7-BCD4-7DDE-1F3C-48BDD2384B75}"/>
              </a:ext>
            </a:extLst>
          </p:cNvPr>
          <p:cNvSpPr txBox="1">
            <a:spLocks/>
          </p:cNvSpPr>
          <p:nvPr/>
        </p:nvSpPr>
        <p:spPr>
          <a:xfrm>
            <a:off x="7411935" y="5033292"/>
            <a:ext cx="2073111" cy="98488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1600" b="1">
                <a:solidFill>
                  <a:srgbClr val="2D907E"/>
                </a:solidFill>
                <a:latin typeface="Roboto"/>
                <a:ea typeface="Roboto"/>
                <a:cs typeface="Roboto"/>
              </a:rPr>
              <a:t>Level 3 GED:</a:t>
            </a:r>
            <a:r>
              <a:rPr lang="en-US" sz="1600">
                <a:solidFill>
                  <a:srgbClr val="2D907E"/>
                </a:solidFill>
                <a:latin typeface="Roboto"/>
                <a:ea typeface="Roboto"/>
                <a:cs typeface="Roboto"/>
              </a:rPr>
              <a:t> </a:t>
            </a:r>
            <a:r>
              <a:rPr lang="en-US" sz="1600">
                <a:solidFill>
                  <a:srgbClr val="5A5A5A"/>
                </a:solidFill>
                <a:latin typeface="Roboto"/>
                <a:ea typeface="Roboto"/>
                <a:cs typeface="Roboto"/>
              </a:rPr>
              <a:t>Geriatric care obtainable by </a:t>
            </a:r>
            <a:br>
              <a:rPr lang="en-US" sz="1600">
                <a:solidFill>
                  <a:srgbClr val="5A5A5A"/>
                </a:solidFill>
                <a:latin typeface="Roboto"/>
                <a:ea typeface="Roboto"/>
                <a:cs typeface="Roboto"/>
              </a:rPr>
            </a:br>
            <a:r>
              <a:rPr lang="en-US" sz="1600">
                <a:solidFill>
                  <a:srgbClr val="5A5A5A"/>
                </a:solidFill>
                <a:latin typeface="Roboto"/>
                <a:ea typeface="Roboto"/>
                <a:cs typeface="Roboto"/>
              </a:rPr>
              <a:t>ALL U.S. Emergency Departments. </a:t>
            </a:r>
            <a:endParaRPr lang="en-US" sz="1600">
              <a:solidFill>
                <a:srgbClr val="5A5A5A"/>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descr="A logo with a tree and text&#10;&#10;Description automatically generated">
            <a:extLst>
              <a:ext uri="{FF2B5EF4-FFF2-40B4-BE49-F238E27FC236}">
                <a16:creationId xmlns:a16="http://schemas.microsoft.com/office/drawing/2014/main" id="{B9B2A658-7618-C01C-FD99-362E3995A0A1}"/>
              </a:ext>
            </a:extLst>
          </p:cNvPr>
          <p:cNvPicPr>
            <a:picLocks noChangeAspect="1"/>
          </p:cNvPicPr>
          <p:nvPr/>
        </p:nvPicPr>
        <p:blipFill rotWithShape="1">
          <a:blip r:embed="rId6"/>
          <a:srcRect l="1408" t="1653" r="2465" b="-617"/>
          <a:stretch/>
        </p:blipFill>
        <p:spPr>
          <a:xfrm>
            <a:off x="8406731" y="144092"/>
            <a:ext cx="2185740" cy="1200609"/>
          </a:xfrm>
          <a:prstGeom prst="rect">
            <a:avLst/>
          </a:prstGeom>
        </p:spPr>
      </p:pic>
      <p:sp>
        <p:nvSpPr>
          <p:cNvPr id="19" name="TextBox 18">
            <a:extLst>
              <a:ext uri="{FF2B5EF4-FFF2-40B4-BE49-F238E27FC236}">
                <a16:creationId xmlns:a16="http://schemas.microsoft.com/office/drawing/2014/main" id="{726C995B-7953-36B7-EF7F-8EDAAAC6A4DE}"/>
              </a:ext>
            </a:extLst>
          </p:cNvPr>
          <p:cNvSpPr txBox="1"/>
          <p:nvPr/>
        </p:nvSpPr>
        <p:spPr>
          <a:xfrm>
            <a:off x="353212" y="3150585"/>
            <a:ext cx="5868241" cy="36779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1600" b="1">
                <a:solidFill>
                  <a:srgbClr val="2D907E"/>
                </a:solidFill>
                <a:ea typeface="+mn-lt"/>
                <a:cs typeface="+mn-lt"/>
              </a:rPr>
              <a:t> Geriatric EDs embrace a variety of best practices including:</a:t>
            </a:r>
          </a:p>
          <a:p>
            <a:pPr marL="342900" indent="-342900">
              <a:spcBef>
                <a:spcPts val="600"/>
              </a:spcBef>
              <a:buFont typeface="Arial"/>
              <a:buChar char="•"/>
            </a:pPr>
            <a:r>
              <a:rPr lang="en-US" sz="1600">
                <a:ea typeface="+mn-lt"/>
                <a:cs typeface="+mn-lt"/>
              </a:rPr>
              <a:t>Ensuring geriatric-focused education and interdisciplinary staffing</a:t>
            </a:r>
          </a:p>
          <a:p>
            <a:pPr marL="342900" indent="-342900">
              <a:spcBef>
                <a:spcPts val="600"/>
              </a:spcBef>
              <a:buFont typeface="Arial"/>
              <a:buChar char="•"/>
            </a:pPr>
            <a:r>
              <a:rPr lang="en-US" sz="1600">
                <a:ea typeface="+mn-lt"/>
                <a:cs typeface="+mn-lt"/>
              </a:rPr>
              <a:t>Providing standardized approaches for geriatric issues</a:t>
            </a:r>
          </a:p>
          <a:p>
            <a:pPr marL="342900" indent="-342900">
              <a:spcBef>
                <a:spcPts val="600"/>
              </a:spcBef>
              <a:buFont typeface="Arial"/>
              <a:buChar char="•"/>
            </a:pPr>
            <a:r>
              <a:rPr lang="en-US" sz="1600">
                <a:ea typeface="+mn-lt"/>
                <a:cs typeface="+mn-lt"/>
              </a:rPr>
              <a:t>Ensuring optimal transitions of care from the ED to other settings </a:t>
            </a:r>
          </a:p>
          <a:p>
            <a:pPr marL="342900" indent="-342900">
              <a:spcBef>
                <a:spcPts val="600"/>
              </a:spcBef>
              <a:buFont typeface="Arial"/>
              <a:buChar char="•"/>
            </a:pPr>
            <a:r>
              <a:rPr lang="en-US" sz="1600">
                <a:ea typeface="+mn-lt"/>
                <a:cs typeface="+mn-lt"/>
              </a:rPr>
              <a:t>Promoting geriatric-focused quality improvement and enhancements of the physical environment and supplies</a:t>
            </a:r>
          </a:p>
          <a:p>
            <a:pPr>
              <a:spcBef>
                <a:spcPts val="600"/>
              </a:spcBef>
            </a:pPr>
            <a:endParaRPr lang="en-US" b="1">
              <a:solidFill>
                <a:srgbClr val="000000"/>
              </a:solidFill>
              <a:latin typeface="Segoe UI"/>
              <a:cs typeface="Segoe UI"/>
            </a:endParaRPr>
          </a:p>
          <a:p>
            <a:pPr>
              <a:spcBef>
                <a:spcPts val="600"/>
              </a:spcBef>
            </a:pPr>
            <a:r>
              <a:rPr lang="en-US" b="1">
                <a:solidFill>
                  <a:srgbClr val="2D907E"/>
                </a:solidFill>
                <a:latin typeface="Segoe UI"/>
                <a:cs typeface="Segoe UI"/>
              </a:rPr>
              <a:t>Apply for Accreditation Today! </a:t>
            </a:r>
            <a:br>
              <a:rPr lang="en-US" b="1">
                <a:solidFill>
                  <a:srgbClr val="2D907E"/>
                </a:solidFill>
                <a:latin typeface="Segoe UI"/>
                <a:cs typeface="Segoe UI"/>
              </a:rPr>
            </a:br>
            <a:r>
              <a:rPr lang="en-US" b="1">
                <a:solidFill>
                  <a:srgbClr val="2D907E"/>
                </a:solidFill>
                <a:latin typeface="Segoe UI"/>
                <a:cs typeface="Segoe UI"/>
                <a:hlinkClick r:id="rId7">
                  <a:extLst>
                    <a:ext uri="{A12FA001-AC4F-418D-AE19-62706E023703}">
                      <ahyp:hlinkClr xmlns:ahyp="http://schemas.microsoft.com/office/drawing/2018/hyperlinkcolor" val="tx"/>
                    </a:ext>
                  </a:extLst>
                </a:hlinkClick>
              </a:rPr>
              <a:t>Acep.org/geda</a:t>
            </a:r>
            <a:r>
              <a:rPr lang="en-US" b="1">
                <a:solidFill>
                  <a:srgbClr val="2D907E"/>
                </a:solidFill>
                <a:latin typeface="Segoe UI"/>
                <a:cs typeface="Segoe UI"/>
              </a:rPr>
              <a:t> </a:t>
            </a:r>
            <a:endParaRPr lang="en-US">
              <a:solidFill>
                <a:srgbClr val="2D907E"/>
              </a:solidFill>
              <a:latin typeface="Segoe UI"/>
              <a:cs typeface="Segoe UI"/>
            </a:endParaRPr>
          </a:p>
          <a:p>
            <a:pPr marL="342900" indent="-342900">
              <a:spcBef>
                <a:spcPts val="600"/>
              </a:spcBef>
              <a:buFont typeface="Arial"/>
              <a:buChar char="•"/>
            </a:pPr>
            <a:endParaRPr lang="en-US" sz="1600">
              <a:solidFill>
                <a:srgbClr val="000000"/>
              </a:solidFill>
            </a:endParaRPr>
          </a:p>
        </p:txBody>
      </p:sp>
      <p:cxnSp>
        <p:nvCxnSpPr>
          <p:cNvPr id="21" name="Straight Arrow Connector 20">
            <a:extLst>
              <a:ext uri="{FF2B5EF4-FFF2-40B4-BE49-F238E27FC236}">
                <a16:creationId xmlns:a16="http://schemas.microsoft.com/office/drawing/2014/main" id="{FD6FE18A-160F-D6C3-7A8B-0282DB159C0D}"/>
              </a:ext>
            </a:extLst>
          </p:cNvPr>
          <p:cNvCxnSpPr/>
          <p:nvPr/>
        </p:nvCxnSpPr>
        <p:spPr>
          <a:xfrm flipH="1">
            <a:off x="6910068" y="1094485"/>
            <a:ext cx="1" cy="5486399"/>
          </a:xfrm>
          <a:prstGeom prst="straightConnector1">
            <a:avLst/>
          </a:prstGeom>
          <a:ln>
            <a:solidFill>
              <a:srgbClr val="2D907E"/>
            </a:solidFill>
          </a:ln>
        </p:spPr>
        <p:style>
          <a:lnRef idx="3">
            <a:schemeClr val="accent6"/>
          </a:lnRef>
          <a:fillRef idx="0">
            <a:schemeClr val="accent6"/>
          </a:fillRef>
          <a:effectRef idx="2">
            <a:schemeClr val="accent6"/>
          </a:effectRef>
          <a:fontRef idx="minor">
            <a:schemeClr val="tx1"/>
          </a:fontRef>
        </p:style>
      </p:cxnSp>
      <p:sp>
        <p:nvSpPr>
          <p:cNvPr id="6" name="Rectangle 5">
            <a:extLst>
              <a:ext uri="{FF2B5EF4-FFF2-40B4-BE49-F238E27FC236}">
                <a16:creationId xmlns:a16="http://schemas.microsoft.com/office/drawing/2014/main" id="{7B89EC7A-5B6A-2C53-A066-664DCE3F0310}"/>
              </a:ext>
            </a:extLst>
          </p:cNvPr>
          <p:cNvSpPr/>
          <p:nvPr/>
        </p:nvSpPr>
        <p:spPr>
          <a:xfrm>
            <a:off x="10113264" y="6258230"/>
            <a:ext cx="2078736" cy="599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4662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4" name="Rectangle 3">
            <a:extLst>
              <a:ext uri="{FF2B5EF4-FFF2-40B4-BE49-F238E27FC236}">
                <a16:creationId xmlns:a16="http://schemas.microsoft.com/office/drawing/2014/main" id="{67C59DE1-8166-54D0-E03F-2CC6302C7F2A}"/>
              </a:ext>
            </a:extLst>
          </p:cNvPr>
          <p:cNvSpPr/>
          <p:nvPr/>
        </p:nvSpPr>
        <p:spPr>
          <a:xfrm>
            <a:off x="1481328" y="3043460"/>
            <a:ext cx="3995928" cy="327504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Google Shape;222;p22"/>
          <p:cNvSpPr txBox="1"/>
          <p:nvPr/>
        </p:nvSpPr>
        <p:spPr>
          <a:xfrm>
            <a:off x="7601835" y="779914"/>
            <a:ext cx="4354400" cy="640175"/>
          </a:xfrm>
          <a:prstGeom prst="rect">
            <a:avLst/>
          </a:prstGeom>
          <a:noFill/>
          <a:ln>
            <a:noFill/>
          </a:ln>
        </p:spPr>
        <p:txBody>
          <a:bodyPr spcFirstLastPara="1" wrap="square" lIns="0" tIns="0" rIns="0" bIns="0" anchor="ctr" anchorCtr="0">
            <a:spAutoFit/>
          </a:bodyPr>
          <a:lstStyle/>
          <a:p>
            <a:pPr defTabSz="1219170">
              <a:lnSpc>
                <a:spcPct val="130000"/>
              </a:lnSpc>
              <a:buClr>
                <a:srgbClr val="268876"/>
              </a:buClr>
              <a:buSzPts val="1200"/>
            </a:pPr>
            <a:r>
              <a:rPr lang="en-US" sz="1600" b="1" kern="0">
                <a:solidFill>
                  <a:srgbClr val="268876"/>
                </a:solidFill>
                <a:latin typeface="Roboto"/>
                <a:ea typeface="Roboto"/>
                <a:cs typeface="Roboto"/>
                <a:sym typeface="Roboto"/>
              </a:rPr>
              <a:t>Geriatric Accredited Emergency Departments</a:t>
            </a:r>
            <a:br>
              <a:rPr lang="en-US" sz="1600" b="1" kern="0">
                <a:solidFill>
                  <a:srgbClr val="268876"/>
                </a:solidFill>
                <a:latin typeface="Roboto"/>
                <a:ea typeface="Roboto"/>
                <a:cs typeface="Roboto"/>
                <a:sym typeface="Roboto"/>
              </a:rPr>
            </a:br>
            <a:r>
              <a:rPr lang="en-US" sz="1600" kern="0">
                <a:solidFill>
                  <a:srgbClr val="A5A5A5"/>
                </a:solidFill>
                <a:latin typeface="Roboto"/>
                <a:ea typeface="Roboto"/>
                <a:cs typeface="Roboto"/>
                <a:sym typeface="Roboto"/>
              </a:rPr>
              <a:t>Yet less than 1% are Level 1. </a:t>
            </a:r>
            <a:endParaRPr lang="en-US" sz="1867" kern="0">
              <a:solidFill>
                <a:srgbClr val="000000"/>
              </a:solidFill>
              <a:latin typeface="Arial"/>
              <a:ea typeface="Arial"/>
              <a:cs typeface="Arial"/>
              <a:sym typeface="Arial"/>
            </a:endParaRPr>
          </a:p>
        </p:txBody>
      </p:sp>
      <p:sp>
        <p:nvSpPr>
          <p:cNvPr id="223" name="Google Shape;223;p22"/>
          <p:cNvSpPr/>
          <p:nvPr/>
        </p:nvSpPr>
        <p:spPr>
          <a:xfrm>
            <a:off x="6585818" y="686734"/>
            <a:ext cx="826532" cy="826532"/>
          </a:xfrm>
          <a:prstGeom prst="ellipse">
            <a:avLst/>
          </a:prstGeom>
          <a:solidFill>
            <a:schemeClr val="accent1"/>
          </a:solidFill>
          <a:ln>
            <a:noFill/>
          </a:ln>
        </p:spPr>
        <p:txBody>
          <a:bodyPr spcFirstLastPara="1" wrap="square" lIns="0" tIns="0" rIns="0" bIns="0" anchor="ctr" anchorCtr="0">
            <a:noAutofit/>
          </a:bodyPr>
          <a:lstStyle/>
          <a:p>
            <a:pPr algn="ctr" defTabSz="1219170">
              <a:buClr>
                <a:srgbClr val="000000"/>
              </a:buClr>
              <a:buSzPts val="1350"/>
            </a:pPr>
            <a:r>
              <a:rPr lang="en-US" sz="1800" b="1" kern="0">
                <a:solidFill>
                  <a:srgbClr val="FFFFFF"/>
                </a:solidFill>
                <a:latin typeface="Roboto"/>
                <a:ea typeface="Roboto"/>
                <a:cs typeface="Roboto"/>
                <a:sym typeface="Roboto"/>
              </a:rPr>
              <a:t>500+</a:t>
            </a:r>
            <a:endParaRPr lang="en-US" sz="1867" kern="0">
              <a:solidFill>
                <a:srgbClr val="000000"/>
              </a:solidFill>
              <a:latin typeface="Arial"/>
              <a:ea typeface="Arial"/>
              <a:cs typeface="Arial"/>
              <a:sym typeface="Arial"/>
            </a:endParaRPr>
          </a:p>
        </p:txBody>
      </p:sp>
      <p:sp>
        <p:nvSpPr>
          <p:cNvPr id="224" name="Google Shape;224;p22"/>
          <p:cNvSpPr txBox="1"/>
          <p:nvPr/>
        </p:nvSpPr>
        <p:spPr>
          <a:xfrm>
            <a:off x="7601817" y="2083197"/>
            <a:ext cx="4064000" cy="960263"/>
          </a:xfrm>
          <a:prstGeom prst="rect">
            <a:avLst/>
          </a:prstGeom>
          <a:noFill/>
          <a:ln>
            <a:noFill/>
          </a:ln>
        </p:spPr>
        <p:txBody>
          <a:bodyPr spcFirstLastPara="1" wrap="square" lIns="0" tIns="0" rIns="0" bIns="0" anchor="ctr" anchorCtr="0">
            <a:spAutoFit/>
          </a:bodyPr>
          <a:lstStyle/>
          <a:p>
            <a:pPr defTabSz="1219170">
              <a:lnSpc>
                <a:spcPct val="130000"/>
              </a:lnSpc>
              <a:buClr>
                <a:srgbClr val="EA5B22"/>
              </a:buClr>
              <a:buSzPts val="1200"/>
            </a:pPr>
            <a:r>
              <a:rPr lang="en-US" sz="1600" b="1" kern="0">
                <a:solidFill>
                  <a:srgbClr val="EA5B22"/>
                </a:solidFill>
                <a:latin typeface="Roboto"/>
                <a:ea typeface="Roboto"/>
                <a:cs typeface="Roboto"/>
                <a:sym typeface="Roboto"/>
              </a:rPr>
              <a:t>GEDC Members</a:t>
            </a:r>
            <a:br>
              <a:rPr lang="en-US" sz="1600" b="1" kern="0">
                <a:solidFill>
                  <a:srgbClr val="268876"/>
                </a:solidFill>
                <a:latin typeface="Roboto"/>
                <a:ea typeface="Roboto"/>
                <a:cs typeface="Roboto"/>
                <a:sym typeface="Roboto"/>
              </a:rPr>
            </a:br>
            <a:r>
              <a:rPr lang="en-US" sz="1600" kern="0">
                <a:solidFill>
                  <a:srgbClr val="A5A5A5"/>
                </a:solidFill>
                <a:latin typeface="Roboto"/>
                <a:ea typeface="Roboto"/>
                <a:cs typeface="Roboto"/>
                <a:sym typeface="Roboto"/>
              </a:rPr>
              <a:t>Encompassing more than 4 million older adult visits annually. </a:t>
            </a:r>
            <a:endParaRPr lang="en-US" sz="1867" kern="0">
              <a:solidFill>
                <a:srgbClr val="000000"/>
              </a:solidFill>
              <a:latin typeface="Arial"/>
              <a:ea typeface="Arial"/>
              <a:cs typeface="Arial"/>
              <a:sym typeface="Arial"/>
            </a:endParaRPr>
          </a:p>
        </p:txBody>
      </p:sp>
      <p:sp>
        <p:nvSpPr>
          <p:cNvPr id="225" name="Google Shape;225;p22"/>
          <p:cNvSpPr/>
          <p:nvPr/>
        </p:nvSpPr>
        <p:spPr>
          <a:xfrm>
            <a:off x="6585818" y="2055326"/>
            <a:ext cx="826532" cy="826532"/>
          </a:xfrm>
          <a:prstGeom prst="ellipse">
            <a:avLst/>
          </a:prstGeom>
          <a:solidFill>
            <a:schemeClr val="accent2"/>
          </a:solidFill>
          <a:ln>
            <a:noFill/>
          </a:ln>
        </p:spPr>
        <p:txBody>
          <a:bodyPr spcFirstLastPara="1" wrap="square" lIns="0" tIns="0" rIns="0" bIns="0" anchor="ctr" anchorCtr="0">
            <a:noAutofit/>
          </a:bodyPr>
          <a:lstStyle/>
          <a:p>
            <a:pPr algn="ctr" defTabSz="1219170">
              <a:buClr>
                <a:srgbClr val="000000"/>
              </a:buClr>
              <a:buSzPts val="1350"/>
            </a:pPr>
            <a:r>
              <a:rPr lang="en-US" sz="1800" b="1" kern="0">
                <a:solidFill>
                  <a:srgbClr val="FFFFFF"/>
                </a:solidFill>
                <a:latin typeface="Roboto"/>
                <a:ea typeface="Roboto"/>
                <a:cs typeface="Roboto"/>
                <a:sym typeface="Roboto"/>
              </a:rPr>
              <a:t>108</a:t>
            </a:r>
            <a:endParaRPr lang="en-US" sz="1867" kern="0">
              <a:solidFill>
                <a:srgbClr val="000000"/>
              </a:solidFill>
              <a:latin typeface="Arial"/>
              <a:ea typeface="Arial"/>
              <a:cs typeface="Arial"/>
              <a:sym typeface="Arial"/>
            </a:endParaRPr>
          </a:p>
        </p:txBody>
      </p:sp>
      <p:sp>
        <p:nvSpPr>
          <p:cNvPr id="226" name="Google Shape;226;p22"/>
          <p:cNvSpPr txBox="1"/>
          <p:nvPr/>
        </p:nvSpPr>
        <p:spPr>
          <a:xfrm>
            <a:off x="7601817" y="3553335"/>
            <a:ext cx="4064000" cy="960263"/>
          </a:xfrm>
          <a:prstGeom prst="rect">
            <a:avLst/>
          </a:prstGeom>
          <a:noFill/>
          <a:ln>
            <a:noFill/>
          </a:ln>
        </p:spPr>
        <p:txBody>
          <a:bodyPr spcFirstLastPara="1" wrap="square" lIns="0" tIns="0" rIns="0" bIns="0" anchor="ctr" anchorCtr="0">
            <a:spAutoFit/>
          </a:bodyPr>
          <a:lstStyle/>
          <a:p>
            <a:pPr defTabSz="1219170">
              <a:lnSpc>
                <a:spcPct val="130000"/>
              </a:lnSpc>
              <a:buClr>
                <a:srgbClr val="74B83B"/>
              </a:buClr>
              <a:buSzPts val="1200"/>
            </a:pPr>
            <a:r>
              <a:rPr lang="en-US" sz="1600" b="1" kern="0">
                <a:solidFill>
                  <a:srgbClr val="74B83B"/>
                </a:solidFill>
                <a:latin typeface="Roboto"/>
                <a:ea typeface="Roboto"/>
                <a:cs typeface="Roboto"/>
                <a:sym typeface="Roboto"/>
              </a:rPr>
              <a:t>Healthcare Systems Roundtable Members</a:t>
            </a:r>
            <a:br>
              <a:rPr lang="en-US" sz="1600" b="1" kern="0">
                <a:solidFill>
                  <a:srgbClr val="268876"/>
                </a:solidFill>
                <a:latin typeface="Roboto"/>
                <a:ea typeface="Roboto"/>
                <a:cs typeface="Roboto"/>
                <a:sym typeface="Roboto"/>
              </a:rPr>
            </a:br>
            <a:r>
              <a:rPr lang="en-US" sz="1600" kern="0">
                <a:solidFill>
                  <a:srgbClr val="A5A5A5"/>
                </a:solidFill>
                <a:latin typeface="Roboto"/>
                <a:ea typeface="Roboto"/>
                <a:cs typeface="Roboto"/>
                <a:sym typeface="Roboto"/>
              </a:rPr>
              <a:t>Dedicated to discussing and solving the most pressing challenges facing Executives. </a:t>
            </a:r>
            <a:endParaRPr lang="en-US" sz="1867" kern="0">
              <a:solidFill>
                <a:srgbClr val="000000"/>
              </a:solidFill>
              <a:latin typeface="Arial"/>
              <a:ea typeface="Arial"/>
              <a:cs typeface="Arial"/>
              <a:sym typeface="Arial"/>
            </a:endParaRPr>
          </a:p>
        </p:txBody>
      </p:sp>
      <p:sp>
        <p:nvSpPr>
          <p:cNvPr id="227" name="Google Shape;227;p22"/>
          <p:cNvSpPr/>
          <p:nvPr/>
        </p:nvSpPr>
        <p:spPr>
          <a:xfrm>
            <a:off x="6585818" y="3562878"/>
            <a:ext cx="826532" cy="826532"/>
          </a:xfrm>
          <a:prstGeom prst="ellipse">
            <a:avLst/>
          </a:prstGeom>
          <a:solidFill>
            <a:schemeClr val="accent3"/>
          </a:solidFill>
          <a:ln>
            <a:noFill/>
          </a:ln>
        </p:spPr>
        <p:txBody>
          <a:bodyPr spcFirstLastPara="1" wrap="square" lIns="0" tIns="0" rIns="0" bIns="0" anchor="ctr" anchorCtr="0">
            <a:noAutofit/>
          </a:bodyPr>
          <a:lstStyle/>
          <a:p>
            <a:pPr algn="ctr" defTabSz="1219170">
              <a:buClr>
                <a:srgbClr val="000000"/>
              </a:buClr>
              <a:buSzPts val="1350"/>
            </a:pPr>
            <a:r>
              <a:rPr lang="en-US" sz="1800" b="1" kern="0">
                <a:solidFill>
                  <a:srgbClr val="FFFFFF"/>
                </a:solidFill>
                <a:latin typeface="Roboto"/>
                <a:ea typeface="Roboto"/>
                <a:cs typeface="Roboto"/>
                <a:sym typeface="Roboto"/>
              </a:rPr>
              <a:t>15</a:t>
            </a:r>
            <a:endParaRPr lang="en-US" sz="1867" kern="0">
              <a:solidFill>
                <a:srgbClr val="000000"/>
              </a:solidFill>
              <a:latin typeface="Arial"/>
              <a:ea typeface="Arial"/>
              <a:cs typeface="Arial"/>
              <a:sym typeface="Arial"/>
            </a:endParaRPr>
          </a:p>
        </p:txBody>
      </p:sp>
      <p:sp>
        <p:nvSpPr>
          <p:cNvPr id="228" name="Google Shape;228;p22"/>
          <p:cNvSpPr txBox="1"/>
          <p:nvPr/>
        </p:nvSpPr>
        <p:spPr>
          <a:xfrm>
            <a:off x="7601817" y="5067226"/>
            <a:ext cx="4064000" cy="1600438"/>
          </a:xfrm>
          <a:prstGeom prst="rect">
            <a:avLst/>
          </a:prstGeom>
          <a:noFill/>
          <a:ln>
            <a:noFill/>
          </a:ln>
        </p:spPr>
        <p:txBody>
          <a:bodyPr spcFirstLastPara="1" wrap="square" lIns="0" tIns="0" rIns="0" bIns="0" anchor="t" anchorCtr="0">
            <a:spAutoFit/>
          </a:bodyPr>
          <a:lstStyle/>
          <a:p>
            <a:pPr defTabSz="1219170">
              <a:lnSpc>
                <a:spcPct val="130000"/>
              </a:lnSpc>
              <a:buClr>
                <a:srgbClr val="14423B"/>
              </a:buClr>
              <a:buSzPts val="1200"/>
            </a:pPr>
            <a:r>
              <a:rPr lang="en-US" sz="1600" b="1" kern="0">
                <a:solidFill>
                  <a:srgbClr val="14423B"/>
                </a:solidFill>
                <a:latin typeface="Roboto"/>
                <a:ea typeface="Roboto"/>
                <a:cs typeface="Roboto"/>
                <a:sym typeface="Roboto"/>
              </a:rPr>
              <a:t>Collaborating Organizations</a:t>
            </a:r>
            <a:br>
              <a:rPr lang="en-US" sz="1600" b="1" kern="0">
                <a:solidFill>
                  <a:srgbClr val="268876"/>
                </a:solidFill>
                <a:latin typeface="Roboto"/>
                <a:ea typeface="Roboto"/>
                <a:cs typeface="Roboto"/>
                <a:sym typeface="Roboto"/>
              </a:rPr>
            </a:br>
            <a:r>
              <a:rPr lang="en-US" sz="1600" kern="0">
                <a:solidFill>
                  <a:srgbClr val="A5A5A5"/>
                </a:solidFill>
                <a:latin typeface="Roboto"/>
                <a:ea typeface="Roboto"/>
                <a:cs typeface="Roboto"/>
                <a:sym typeface="Roboto"/>
              </a:rPr>
              <a:t>GEDC has created a network of partners positioned to bring patients, providers, payers, philanthropists and the private sector together. </a:t>
            </a:r>
            <a:endParaRPr lang="en-US" sz="1867" kern="0">
              <a:solidFill>
                <a:srgbClr val="000000"/>
              </a:solidFill>
              <a:latin typeface="Arial"/>
              <a:ea typeface="Arial"/>
              <a:cs typeface="Arial"/>
              <a:sym typeface="Arial"/>
            </a:endParaRPr>
          </a:p>
        </p:txBody>
      </p:sp>
      <p:sp>
        <p:nvSpPr>
          <p:cNvPr id="229" name="Google Shape;229;p22"/>
          <p:cNvSpPr/>
          <p:nvPr/>
        </p:nvSpPr>
        <p:spPr>
          <a:xfrm>
            <a:off x="6585818" y="5010506"/>
            <a:ext cx="826532" cy="826532"/>
          </a:xfrm>
          <a:prstGeom prst="ellipse">
            <a:avLst/>
          </a:prstGeom>
          <a:solidFill>
            <a:schemeClr val="accent4"/>
          </a:solidFill>
          <a:ln>
            <a:noFill/>
          </a:ln>
        </p:spPr>
        <p:txBody>
          <a:bodyPr spcFirstLastPara="1" wrap="square" lIns="0" tIns="0" rIns="0" bIns="0" anchor="ctr" anchorCtr="0">
            <a:noAutofit/>
          </a:bodyPr>
          <a:lstStyle/>
          <a:p>
            <a:pPr algn="ctr" defTabSz="1219170">
              <a:buClr>
                <a:srgbClr val="000000"/>
              </a:buClr>
              <a:buSzPts val="1350"/>
            </a:pPr>
            <a:r>
              <a:rPr lang="en-US" sz="1800" b="1" kern="0">
                <a:solidFill>
                  <a:srgbClr val="FFFFFF"/>
                </a:solidFill>
                <a:latin typeface="Roboto"/>
                <a:ea typeface="Roboto"/>
                <a:cs typeface="Roboto"/>
                <a:sym typeface="Roboto"/>
              </a:rPr>
              <a:t>13</a:t>
            </a:r>
            <a:endParaRPr lang="en-US" sz="1867" kern="0">
              <a:solidFill>
                <a:srgbClr val="000000"/>
              </a:solidFill>
              <a:latin typeface="Arial"/>
              <a:ea typeface="Arial"/>
              <a:cs typeface="Arial"/>
              <a:sym typeface="Arial"/>
            </a:endParaRPr>
          </a:p>
        </p:txBody>
      </p:sp>
      <p:sp>
        <p:nvSpPr>
          <p:cNvPr id="230" name="Google Shape;230;p22"/>
          <p:cNvSpPr/>
          <p:nvPr/>
        </p:nvSpPr>
        <p:spPr>
          <a:xfrm>
            <a:off x="-93309" y="686947"/>
            <a:ext cx="7061200" cy="1231200"/>
          </a:xfrm>
          <a:prstGeom prst="rect">
            <a:avLst/>
          </a:prstGeom>
          <a:noFill/>
          <a:ln>
            <a:noFill/>
          </a:ln>
        </p:spPr>
        <p:txBody>
          <a:bodyPr spcFirstLastPara="1" wrap="square" lIns="0" tIns="0" rIns="0" bIns="0" anchor="t" anchorCtr="0">
            <a:noAutofit/>
          </a:bodyPr>
          <a:lstStyle/>
          <a:p>
            <a:pPr algn="ctr" defTabSz="1219170">
              <a:buClr>
                <a:srgbClr val="000000"/>
              </a:buClr>
            </a:pPr>
            <a:r>
              <a:rPr lang="en-US" sz="2667" b="1" kern="0">
                <a:solidFill>
                  <a:srgbClr val="268876"/>
                </a:solidFill>
                <a:latin typeface="Roboto"/>
                <a:ea typeface="Roboto"/>
                <a:cs typeface="Roboto"/>
                <a:sym typeface="Roboto"/>
              </a:rPr>
              <a:t>The GEDC is a world-wide</a:t>
            </a:r>
            <a:br>
              <a:rPr lang="en-US" sz="2667" b="1" kern="0">
                <a:solidFill>
                  <a:srgbClr val="268876"/>
                </a:solidFill>
                <a:latin typeface="Roboto"/>
                <a:ea typeface="Roboto"/>
                <a:cs typeface="Roboto"/>
                <a:sym typeface="Roboto"/>
              </a:rPr>
            </a:br>
            <a:r>
              <a:rPr lang="en-US" sz="2667" b="1" kern="0">
                <a:solidFill>
                  <a:srgbClr val="268876"/>
                </a:solidFill>
                <a:latin typeface="Roboto"/>
                <a:ea typeface="Roboto"/>
                <a:cs typeface="Roboto"/>
                <a:sym typeface="Roboto"/>
              </a:rPr>
              <a:t>interdisciplinary, collaborative</a:t>
            </a:r>
            <a:br>
              <a:rPr lang="en-US" sz="2667" b="1" u="sng" kern="0">
                <a:solidFill>
                  <a:srgbClr val="268876"/>
                </a:solidFill>
                <a:latin typeface="Roboto"/>
                <a:ea typeface="Roboto"/>
                <a:cs typeface="Roboto"/>
                <a:sym typeface="Roboto"/>
              </a:rPr>
            </a:br>
            <a:r>
              <a:rPr lang="en-US" sz="2667" b="1" kern="0">
                <a:solidFill>
                  <a:srgbClr val="268876"/>
                </a:solidFill>
                <a:latin typeface="Roboto"/>
                <a:ea typeface="Roboto"/>
                <a:cs typeface="Roboto"/>
                <a:sym typeface="Roboto"/>
              </a:rPr>
              <a:t>dedicated to improving patient care.</a:t>
            </a:r>
            <a:endParaRPr lang="en-US" sz="1867" kern="0">
              <a:solidFill>
                <a:srgbClr val="000000"/>
              </a:solidFill>
              <a:latin typeface="Arial"/>
              <a:cs typeface="Arial"/>
              <a:sym typeface="Arial"/>
            </a:endParaRPr>
          </a:p>
        </p:txBody>
      </p:sp>
      <p:sp>
        <p:nvSpPr>
          <p:cNvPr id="231" name="Google Shape;231;p22"/>
          <p:cNvSpPr txBox="1"/>
          <p:nvPr/>
        </p:nvSpPr>
        <p:spPr>
          <a:xfrm>
            <a:off x="0" y="2599590"/>
            <a:ext cx="7049600" cy="431015"/>
          </a:xfrm>
          <a:prstGeom prst="rect">
            <a:avLst/>
          </a:prstGeom>
          <a:noFill/>
          <a:ln>
            <a:noFill/>
          </a:ln>
        </p:spPr>
        <p:txBody>
          <a:bodyPr spcFirstLastPara="1" wrap="square" lIns="0" tIns="0" rIns="0" bIns="0" anchor="t" anchorCtr="0">
            <a:spAutoFit/>
          </a:bodyPr>
          <a:lstStyle/>
          <a:p>
            <a:pPr algn="ctr" defTabSz="1219170">
              <a:lnSpc>
                <a:spcPct val="150000"/>
              </a:lnSpc>
              <a:buClr>
                <a:srgbClr val="000000"/>
              </a:buClr>
            </a:pPr>
            <a:r>
              <a:rPr lang="en-US" sz="1867" kern="0">
                <a:solidFill>
                  <a:srgbClr val="A5A5A5"/>
                </a:solidFill>
                <a:latin typeface="Roboto"/>
                <a:ea typeface="Roboto"/>
                <a:cs typeface="Roboto"/>
                <a:sym typeface="Roboto"/>
              </a:rPr>
              <a:t>The mission of the GEDC is to:</a:t>
            </a:r>
            <a:endParaRPr lang="en-US" sz="1867" kern="0">
              <a:solidFill>
                <a:srgbClr val="000000"/>
              </a:solidFill>
              <a:latin typeface="Arial"/>
              <a:cs typeface="Arial"/>
              <a:sym typeface="Arial"/>
            </a:endParaRPr>
          </a:p>
        </p:txBody>
      </p:sp>
      <p:sp>
        <p:nvSpPr>
          <p:cNvPr id="232" name="Google Shape;232;p22"/>
          <p:cNvSpPr txBox="1"/>
          <p:nvPr/>
        </p:nvSpPr>
        <p:spPr>
          <a:xfrm>
            <a:off x="1808691" y="3366781"/>
            <a:ext cx="3257200" cy="853632"/>
          </a:xfrm>
          <a:prstGeom prst="rect">
            <a:avLst/>
          </a:prstGeom>
          <a:noFill/>
          <a:ln>
            <a:noFill/>
          </a:ln>
        </p:spPr>
        <p:txBody>
          <a:bodyPr spcFirstLastPara="1" wrap="square" lIns="0" tIns="0" rIns="0" bIns="0" anchor="t" anchorCtr="0">
            <a:spAutoFit/>
          </a:bodyPr>
          <a:lstStyle/>
          <a:p>
            <a:pPr algn="ctr" defTabSz="1219170">
              <a:lnSpc>
                <a:spcPct val="130000"/>
              </a:lnSpc>
              <a:buClr>
                <a:srgbClr val="268876"/>
              </a:buClr>
              <a:buSzPts val="2000"/>
            </a:pPr>
            <a:r>
              <a:rPr lang="en-US" sz="2667" b="1" kern="0">
                <a:solidFill>
                  <a:srgbClr val="268876"/>
                </a:solidFill>
                <a:latin typeface="Roboto"/>
                <a:ea typeface="Roboto"/>
                <a:cs typeface="Roboto"/>
                <a:sym typeface="Roboto"/>
              </a:rPr>
              <a:t>1. Educate</a:t>
            </a:r>
            <a:br>
              <a:rPr lang="en-US" sz="3200" kern="0">
                <a:solidFill>
                  <a:srgbClr val="268876"/>
                </a:solidFill>
                <a:latin typeface="Roboto"/>
                <a:ea typeface="Roboto"/>
                <a:cs typeface="Roboto"/>
                <a:sym typeface="Roboto"/>
              </a:rPr>
            </a:br>
            <a:r>
              <a:rPr lang="en-US" sz="1600" kern="0">
                <a:solidFill>
                  <a:srgbClr val="798EB5"/>
                </a:solidFill>
                <a:latin typeface="Roboto"/>
                <a:ea typeface="Roboto"/>
                <a:cs typeface="Roboto"/>
                <a:sym typeface="Roboto"/>
              </a:rPr>
              <a:t>Interdisciplinary Clinicians</a:t>
            </a:r>
            <a:endParaRPr lang="en-US" sz="1867" kern="0">
              <a:solidFill>
                <a:srgbClr val="000000"/>
              </a:solidFill>
              <a:latin typeface="Arial"/>
              <a:cs typeface="Arial"/>
              <a:sym typeface="Arial"/>
            </a:endParaRPr>
          </a:p>
        </p:txBody>
      </p:sp>
      <p:sp>
        <p:nvSpPr>
          <p:cNvPr id="233" name="Google Shape;233;p22"/>
          <p:cNvSpPr txBox="1"/>
          <p:nvPr/>
        </p:nvSpPr>
        <p:spPr>
          <a:xfrm>
            <a:off x="1783644" y="4306789"/>
            <a:ext cx="3257200" cy="853632"/>
          </a:xfrm>
          <a:prstGeom prst="rect">
            <a:avLst/>
          </a:prstGeom>
          <a:noFill/>
          <a:ln>
            <a:noFill/>
          </a:ln>
        </p:spPr>
        <p:txBody>
          <a:bodyPr spcFirstLastPara="1" wrap="square" lIns="0" tIns="0" rIns="0" bIns="0" anchor="t" anchorCtr="0">
            <a:spAutoFit/>
          </a:bodyPr>
          <a:lstStyle/>
          <a:p>
            <a:pPr algn="ctr" defTabSz="1219170">
              <a:lnSpc>
                <a:spcPct val="130000"/>
              </a:lnSpc>
              <a:buClr>
                <a:srgbClr val="EA5B22"/>
              </a:buClr>
              <a:buSzPts val="2000"/>
            </a:pPr>
            <a:r>
              <a:rPr lang="en-US" sz="2667" b="1" kern="0">
                <a:solidFill>
                  <a:srgbClr val="EA5B22"/>
                </a:solidFill>
                <a:latin typeface="Roboto"/>
                <a:ea typeface="Roboto"/>
                <a:cs typeface="Roboto"/>
                <a:sym typeface="Roboto"/>
              </a:rPr>
              <a:t>2. Disseminate</a:t>
            </a:r>
            <a:br>
              <a:rPr lang="en-US" sz="3200" kern="0">
                <a:solidFill>
                  <a:srgbClr val="268876"/>
                </a:solidFill>
                <a:latin typeface="Roboto"/>
                <a:ea typeface="Roboto"/>
                <a:cs typeface="Roboto"/>
                <a:sym typeface="Roboto"/>
              </a:rPr>
            </a:br>
            <a:r>
              <a:rPr lang="en-US" sz="1600" kern="0">
                <a:solidFill>
                  <a:srgbClr val="798EB5"/>
                </a:solidFill>
                <a:latin typeface="Roboto"/>
                <a:ea typeface="Roboto"/>
                <a:cs typeface="Roboto"/>
                <a:sym typeface="Roboto"/>
              </a:rPr>
              <a:t>Free Resources</a:t>
            </a:r>
            <a:endParaRPr lang="en-US" sz="1867" kern="0">
              <a:solidFill>
                <a:srgbClr val="000000"/>
              </a:solidFill>
              <a:latin typeface="Arial"/>
              <a:cs typeface="Arial"/>
              <a:sym typeface="Arial"/>
            </a:endParaRPr>
          </a:p>
        </p:txBody>
      </p:sp>
      <p:sp>
        <p:nvSpPr>
          <p:cNvPr id="234" name="Google Shape;234;p22"/>
          <p:cNvSpPr txBox="1"/>
          <p:nvPr/>
        </p:nvSpPr>
        <p:spPr>
          <a:xfrm>
            <a:off x="1783644" y="5246797"/>
            <a:ext cx="3257200" cy="853632"/>
          </a:xfrm>
          <a:prstGeom prst="rect">
            <a:avLst/>
          </a:prstGeom>
          <a:noFill/>
          <a:ln>
            <a:noFill/>
          </a:ln>
        </p:spPr>
        <p:txBody>
          <a:bodyPr spcFirstLastPara="1" wrap="square" lIns="0" tIns="0" rIns="0" bIns="0" anchor="t" anchorCtr="0">
            <a:spAutoFit/>
          </a:bodyPr>
          <a:lstStyle/>
          <a:p>
            <a:pPr algn="ctr" defTabSz="1219170">
              <a:lnSpc>
                <a:spcPct val="130000"/>
              </a:lnSpc>
              <a:buClr>
                <a:srgbClr val="74B83B"/>
              </a:buClr>
              <a:buSzPts val="2000"/>
            </a:pPr>
            <a:r>
              <a:rPr lang="en-US" sz="2667" b="1" kern="0">
                <a:solidFill>
                  <a:srgbClr val="74B83B"/>
                </a:solidFill>
                <a:latin typeface="Roboto"/>
                <a:ea typeface="Roboto"/>
                <a:cs typeface="Roboto"/>
                <a:sym typeface="Roboto"/>
              </a:rPr>
              <a:t>3. Implement</a:t>
            </a:r>
            <a:br>
              <a:rPr lang="en-US" sz="3200" kern="0">
                <a:solidFill>
                  <a:srgbClr val="268876"/>
                </a:solidFill>
                <a:latin typeface="Roboto"/>
                <a:ea typeface="Roboto"/>
                <a:cs typeface="Roboto"/>
                <a:sym typeface="Roboto"/>
              </a:rPr>
            </a:br>
            <a:r>
              <a:rPr lang="en-US" sz="1600" kern="0">
                <a:solidFill>
                  <a:srgbClr val="798EB5"/>
                </a:solidFill>
                <a:latin typeface="Roboto"/>
                <a:ea typeface="Roboto"/>
                <a:cs typeface="Roboto"/>
                <a:sym typeface="Roboto"/>
              </a:rPr>
              <a:t>Clinical change</a:t>
            </a:r>
            <a:endParaRPr lang="en-US" sz="1867" kern="0">
              <a:solidFill>
                <a:srgbClr val="000000"/>
              </a:solidFill>
              <a:latin typeface="Arial"/>
              <a:cs typeface="Arial"/>
              <a:sym typeface="Arial"/>
            </a:endParaRPr>
          </a:p>
        </p:txBody>
      </p:sp>
      <p:pic>
        <p:nvPicPr>
          <p:cNvPr id="3" name="Picture 2" descr="A black background with blue letters&#10;&#10;Description automatically generated">
            <a:extLst>
              <a:ext uri="{FF2B5EF4-FFF2-40B4-BE49-F238E27FC236}">
                <a16:creationId xmlns:a16="http://schemas.microsoft.com/office/drawing/2014/main" id="{D3D33892-7114-7336-B055-FA769C0BF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536" y="1965396"/>
            <a:ext cx="2125510" cy="6341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Basic Slide Master">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Roboto Basic">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DC_2020" id="{AA2E2D5A-DAA8-9A4D-80AC-5E328FCBA382}" vid="{ABA97CCE-A783-2442-B517-7D59A44E1BAE}"/>
    </a:ext>
  </a:extLst>
</a:theme>
</file>

<file path=ppt/theme/theme2.xml><?xml version="1.0" encoding="utf-8"?>
<a:theme xmlns:a="http://schemas.openxmlformats.org/drawingml/2006/main" name="2_Basic Slide Master">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Roboto Basic">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DC_2020" id="{AA2E2D5A-DAA8-9A4D-80AC-5E328FCBA382}" vid="{ABA97CCE-A783-2442-B517-7D59A44E1BAE}"/>
    </a:ext>
  </a:extLst>
</a:theme>
</file>

<file path=ppt/theme/theme3.xml><?xml version="1.0" encoding="utf-8"?>
<a:theme xmlns:a="http://schemas.openxmlformats.org/drawingml/2006/main" name="7_Basic Slide Master">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Roboto Basic">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DC_2020" id="{AA2E2D5A-DAA8-9A4D-80AC-5E328FCBA382}" vid="{ABA97CCE-A783-2442-B517-7D59A44E1BAE}"/>
    </a:ext>
  </a:extLst>
</a:theme>
</file>

<file path=ppt/theme/theme4.xml><?xml version="1.0" encoding="utf-8"?>
<a:theme xmlns:a="http://schemas.openxmlformats.org/drawingml/2006/main" name="3_Basic Slide Master">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Roboto Basic">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DC_2020" id="{AA2E2D5A-DAA8-9A4D-80AC-5E328FCBA382}" vid="{ABA97CCE-A783-2442-B517-7D59A44E1BAE}"/>
    </a:ext>
  </a:extLst>
</a:theme>
</file>

<file path=ppt/theme/theme5.xml><?xml version="1.0" encoding="utf-8"?>
<a:theme xmlns:a="http://schemas.openxmlformats.org/drawingml/2006/main" name="Basic Slide Master">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Roboto Basic">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DC_2020" id="{3130783C-01BE-44AF-B82F-759CFB51278A}" vid="{CA1B6AC9-0BD0-400D-8028-A6722BDA7992}"/>
    </a:ext>
  </a:extLst>
</a:theme>
</file>

<file path=ppt/theme/theme6.xml><?xml version="1.0" encoding="utf-8"?>
<a:theme xmlns:a="http://schemas.openxmlformats.org/drawingml/2006/main" name="4_Basic Slide Master">
  <a:themeElements>
    <a:clrScheme name="GEDC_ColorPalatte">
      <a:dk1>
        <a:srgbClr val="222C3F"/>
      </a:dk1>
      <a:lt1>
        <a:srgbClr val="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d78afb4-ed48-4149-bd73-e4a5ef530b07">
      <Terms xmlns="http://schemas.microsoft.com/office/infopath/2007/PartnerControls"/>
    </lcf76f155ced4ddcb4097134ff3c332f>
    <TaxCatchAll xmlns="ddedf018-9abc-4a82-ac85-49d3c27625d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E709C1FA0800C4A92D4FA49F4F61C56" ma:contentTypeVersion="13" ma:contentTypeDescription="Create a new document." ma:contentTypeScope="" ma:versionID="aa1e94ee8229ea074fe72df4454ea1e5">
  <xsd:schema xmlns:xsd="http://www.w3.org/2001/XMLSchema" xmlns:xs="http://www.w3.org/2001/XMLSchema" xmlns:p="http://schemas.microsoft.com/office/2006/metadata/properties" xmlns:ns2="3d78afb4-ed48-4149-bd73-e4a5ef530b07" xmlns:ns3="ddedf018-9abc-4a82-ac85-49d3c27625d5" targetNamespace="http://schemas.microsoft.com/office/2006/metadata/properties" ma:root="true" ma:fieldsID="17c88ecebf3f33bab289249306d5565c" ns2:_="" ns3:_="">
    <xsd:import namespace="3d78afb4-ed48-4149-bd73-e4a5ef530b07"/>
    <xsd:import namespace="ddedf018-9abc-4a82-ac85-49d3c27625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78afb4-ed48-4149-bd73-e4a5ef530b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edf018-9abc-4a82-ac85-49d3c27625d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722da99-a059-45fe-8e04-d0256e244153}" ma:internalName="TaxCatchAll" ma:showField="CatchAllData" ma:web="ddedf018-9abc-4a82-ac85-49d3c27625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10EBF2-19EC-446C-9204-3147CBAC3C02}">
  <ds:schemaRefs>
    <ds:schemaRef ds:uri="3d78afb4-ed48-4149-bd73-e4a5ef530b07"/>
    <ds:schemaRef ds:uri="ddedf018-9abc-4a82-ac85-49d3c27625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57A8ECE-D3AA-417F-BD4E-B73C0EFFE3D8}">
  <ds:schemaRefs>
    <ds:schemaRef ds:uri="http://schemas.microsoft.com/sharepoint/v3/contenttype/forms"/>
  </ds:schemaRefs>
</ds:datastoreItem>
</file>

<file path=customXml/itemProps3.xml><?xml version="1.0" encoding="utf-8"?>
<ds:datastoreItem xmlns:ds="http://schemas.openxmlformats.org/officeDocument/2006/customXml" ds:itemID="{0C8C5EF5-9FCE-4524-98D5-D63FF6EC6C41}">
  <ds:schemaRefs>
    <ds:schemaRef ds:uri="3d78afb4-ed48-4149-bd73-e4a5ef530b07"/>
    <ds:schemaRef ds:uri="ddedf018-9abc-4a82-ac85-49d3c27625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22</Notes>
  <HiddenSlides>0</HiddenSlides>
  <ScaleCrop>false</ScaleCrop>
  <HeadingPairs>
    <vt:vector size="4" baseType="variant">
      <vt:variant>
        <vt:lpstr>Theme</vt:lpstr>
      </vt:variant>
      <vt:variant>
        <vt:i4>6</vt:i4>
      </vt:variant>
      <vt:variant>
        <vt:lpstr>Slide Titles</vt:lpstr>
      </vt:variant>
      <vt:variant>
        <vt:i4>40</vt:i4>
      </vt:variant>
    </vt:vector>
  </HeadingPairs>
  <TitlesOfParts>
    <vt:vector size="46" baseType="lpstr">
      <vt:lpstr>1_Basic Slide Master</vt:lpstr>
      <vt:lpstr>2_Basic Slide Master</vt:lpstr>
      <vt:lpstr>7_Basic Slide Master</vt:lpstr>
      <vt:lpstr>3_Basic Slide Master</vt:lpstr>
      <vt:lpstr>Basic Slide Master</vt:lpstr>
      <vt:lpstr>4_Basic Slide Master</vt:lpstr>
      <vt:lpstr>PowerPoint Presentation</vt:lpstr>
      <vt:lpstr>Panelists </vt:lpstr>
      <vt:lpstr>Today we will talk about:</vt:lpstr>
      <vt:lpstr>PowerPoint Presentation</vt:lpstr>
      <vt:lpstr>FOUR COMPONENTS OF GEDs</vt:lpstr>
      <vt:lpstr>GEDs = High Value (Quality/Cost) Care  </vt:lpstr>
      <vt:lpstr>PowerPoint Presentation</vt:lpstr>
      <vt:lpstr>PowerPoint Presentation</vt:lpstr>
      <vt:lpstr>PowerPoint Presentation</vt:lpstr>
      <vt:lpstr>The 5 Ms of Geriatric ED Care </vt:lpstr>
      <vt:lpstr>What Is an Age-Friendly Health System? </vt:lpstr>
      <vt:lpstr>What Matters</vt:lpstr>
      <vt:lpstr>PowerPoint Presentation</vt:lpstr>
      <vt:lpstr>PowerPoint Presentation</vt:lpstr>
      <vt:lpstr>The CMS Age Friendly Measure</vt:lpstr>
      <vt:lpstr>The CMS Age Friendly Measure</vt:lpstr>
      <vt:lpstr>Policy, Strategy, and Implementation</vt:lpstr>
      <vt:lpstr>The age friendly CMS measure aligns with the goals and processes of Geriatric ED Accreditation and the Age Friendly Health Systems Requirements</vt:lpstr>
      <vt:lpstr>GED Accreditation Requirements </vt:lpstr>
      <vt:lpstr>PowerPoint Presentation</vt:lpstr>
      <vt:lpstr>PowerPoint Presentation</vt:lpstr>
      <vt:lpstr>What does this mean for your hospital?</vt:lpstr>
      <vt:lpstr>Policy and strategy implications</vt:lpstr>
      <vt:lpstr>Potential implementation tools</vt:lpstr>
      <vt:lpstr>PowerPoint Presentation</vt:lpstr>
      <vt:lpstr>PowerPoint Presentation</vt:lpstr>
      <vt:lpstr> Northwell health  &amp;  age-friendly emergency care</vt:lpstr>
      <vt:lpstr>Northwell Health Case Study </vt:lpstr>
      <vt:lpstr>PowerPoint Presentation</vt:lpstr>
      <vt:lpstr>GOC dream team</vt:lpstr>
      <vt:lpstr>The WHAT, WHO, WHY &amp; HOW’s of ED GOC</vt:lpstr>
      <vt:lpstr>PowerPoint Presentation</vt:lpstr>
      <vt:lpstr>PowerPoint Presentation</vt:lpstr>
      <vt:lpstr>5 min MOLST</vt:lpstr>
      <vt:lpstr>Review of 7,839 inpatients who received a GOC conversation</vt:lpstr>
      <vt:lpstr>PowerPoint Presentation</vt:lpstr>
      <vt:lpstr>PowerPoint Presentation</vt:lpstr>
      <vt:lpstr>NEW GEDC Resource </vt:lpstr>
      <vt:lpstr>GEDC Consulting Services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GEDC Admin</dc:creator>
  <cp:revision>1</cp:revision>
  <dcterms:created xsi:type="dcterms:W3CDTF">2020-08-19T14:31:40Z</dcterms:created>
  <dcterms:modified xsi:type="dcterms:W3CDTF">2024-11-18T18:43:50Z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0x0101006E709C1FA0800C4A92D4FA49F4F61C56</vt:lpwstr>
  </property>
  <property fmtid="{D5CDD505-2E9C-101B-9397-08002B2CF9AE}" pid="3" name="MediaServiceImageTags">
    <vt:lpwstr/>
  </property>
</Properties>
</file>